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wmf" ContentType="image/x-wmf"/>
  <Override PartName="/ppt/media/image2.wmf" ContentType="image/x-wmf"/>
  <Override PartName="/ppt/media/image3.wmf" ContentType="image/x-wmf"/>
  <Override PartName="/ppt/slides/_rels/slide16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6.xml.rels" ContentType="application/vnd.openxmlformats-package.relationships+xml"/>
  <Override PartName="/ppt/slides/_rels/slide1.xml.rels" ContentType="application/vnd.openxmlformats-package.relationships+xml"/>
  <Override PartName="/ppt/slides/_rels/slide13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notesSlides/_rels/notesSlide6.xml.rels" ContentType="application/vnd.openxmlformats-package.relationships+xml"/>
  <Override PartName="/ppt/notesSlides/_rels/notesSlide21.xml.rels" ContentType="application/vnd.openxmlformats-package.relationships+xml"/>
  <Override PartName="/ppt/notesSlides/_rels/notesSlide3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32.xml.rels" ContentType="application/vnd.openxmlformats-package.relationships+xml"/>
  <Override PartName="/ppt/notesSlides/_rels/notesSlide33.xml.rels" ContentType="application/vnd.openxmlformats-package.relationships+xml"/>
  <Override PartName="/ppt/notesSlides/_rels/notesSlide22.xml.rels" ContentType="application/vnd.openxmlformats-package.relationships+xml"/>
  <Override PartName="/ppt/notesSlides/_rels/notesSlide7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36.xml.rels" ContentType="application/vnd.openxmlformats-package.relationships+xml"/>
  <Override PartName="/ppt/notesSlides/_rels/notesSlide9.xml.rels" ContentType="application/vnd.openxmlformats-package.relationships+xml"/>
  <Override PartName="/ppt/notesSlides/_rels/notesSlide24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8.xml.rels" ContentType="application/vnd.openxmlformats-package.relationships+xml"/>
  <Override PartName="/ppt/notesSlides/_rels/notesSlide27.xml.rels" ContentType="application/vnd.openxmlformats-package.relationships+xml"/>
  <Override PartName="/ppt/notesSlides/_rels/notesSlide30.xml.rels" ContentType="application/vnd.openxmlformats-package.relationships+xml"/>
  <Override PartName="/ppt/notesSlides/_rels/notesSlide29.xml.rels" ContentType="application/vnd.openxmlformats-package.relationships+xml"/>
  <Override PartName="/ppt/notesSlides/_rels/notesSlide2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18.xml.rels" ContentType="application/vnd.openxmlformats-package.relationships+xml"/>
  <Override PartName="/ppt/notesSlides/notesSlide1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3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</p:sldIdLst>
  <p:sldSz cx="9144000" cy="6858000"/>
  <p:notesSz cx="9913938" cy="67468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0" y="0"/>
            <a:ext cx="9914400" cy="6746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1"/>
          <p:cNvSpPr>
            <a:spLocks noGrp="1"/>
          </p:cNvSpPr>
          <p:nvPr>
            <p:ph type="hdr"/>
          </p:nvPr>
        </p:nvSpPr>
        <p:spPr>
          <a:xfrm>
            <a:off x="10800" y="-1800"/>
            <a:ext cx="4251240" cy="3013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0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dt" idx="10"/>
          </p:nvPr>
        </p:nvSpPr>
        <p:spPr>
          <a:xfrm>
            <a:off x="5651280" y="-1800"/>
            <a:ext cx="4251240" cy="3013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lstStyle>
            <a:lvl1pPr marL="216000" indent="0" algn="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ftr" idx="11"/>
          </p:nvPr>
        </p:nvSpPr>
        <p:spPr>
          <a:xfrm>
            <a:off x="10800" y="6372360"/>
            <a:ext cx="4251240" cy="3744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marL="216000" indent="0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sldNum" idx="12"/>
          </p:nvPr>
        </p:nvSpPr>
        <p:spPr>
          <a:xfrm>
            <a:off x="5651280" y="6372360"/>
            <a:ext cx="4251240" cy="3744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marL="216000" indent="0" algn="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fld id="{0BFA4CC1-F680-4DE7-9A73-9197CF402A17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 type="sldImg"/>
          </p:nvPr>
        </p:nvSpPr>
        <p:spPr>
          <a:xfrm>
            <a:off x="3271320" y="525240"/>
            <a:ext cx="3367080" cy="25254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99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ffff99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
</Relationships>
</file>

<file path=ppt/notesSlides/_rels/notesSlide26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
</Relationships>
</file>

<file path=ppt/notesSlides/_rels/notesSlide27.xml.rels><?xml version="1.0" encoding="UTF-8"?>
<Relationships xmlns="http://schemas.openxmlformats.org/package/2006/relationships"><Relationship Id="rId1" Type="http://schemas.openxmlformats.org/officeDocument/2006/relationships/slide" Target="../slides/slide27.xml"/><Relationship Id="rId2" Type="http://schemas.openxmlformats.org/officeDocument/2006/relationships/notesMaster" Target="../notesMasters/notesMaster1.xml"/>
</Relationships>
</file>

<file path=ppt/notesSlides/_rels/notesSlide29.xml.rels><?xml version="1.0" encoding="UTF-8"?>
<Relationships xmlns="http://schemas.openxmlformats.org/package/2006/relationships"><Relationship Id="rId1" Type="http://schemas.openxmlformats.org/officeDocument/2006/relationships/slide" Target="../slides/slide29.xml"/><Relationship Id="rId2" Type="http://schemas.openxmlformats.org/officeDocument/2006/relationships/notesMaster" Target="../notesMasters/notesMaster1.xml"/>
</Relationships>
</file>

<file path=ppt/notesSlides/_rels/notesSlide30.xml.rels><?xml version="1.0" encoding="UTF-8"?>
<Relationships xmlns="http://schemas.openxmlformats.org/package/2006/relationships"><Relationship Id="rId1" Type="http://schemas.openxmlformats.org/officeDocument/2006/relationships/slide" Target="../slides/slide30.xml"/><Relationship Id="rId2" Type="http://schemas.openxmlformats.org/officeDocument/2006/relationships/notesMaster" Target="../notesMasters/notesMaster1.xml"/>
</Relationships>
</file>

<file path=ppt/notesSlides/_rels/notesSlide32.xml.rels><?xml version="1.0" encoding="UTF-8"?>
<Relationships xmlns="http://schemas.openxmlformats.org/package/2006/relationships"><Relationship Id="rId1" Type="http://schemas.openxmlformats.org/officeDocument/2006/relationships/slide" Target="../slides/slide32.xml"/><Relationship Id="rId2" Type="http://schemas.openxmlformats.org/officeDocument/2006/relationships/notesMaster" Target="../notesMasters/notesMaster1.xml"/>
</Relationships>
</file>

<file path=ppt/notesSlides/_rels/notesSlide33.xml.rels><?xml version="1.0" encoding="UTF-8"?>
<Relationships xmlns="http://schemas.openxmlformats.org/package/2006/relationships"><Relationship Id="rId1" Type="http://schemas.openxmlformats.org/officeDocument/2006/relationships/slide" Target="../slides/slide33.xml"/><Relationship Id="rId2" Type="http://schemas.openxmlformats.org/officeDocument/2006/relationships/notesMaster" Target="../notesMasters/notesMaster1.xml"/>
</Relationships>
</file>

<file path=ppt/notesSlides/_rels/notesSlide35.xml.rels><?xml version="1.0" encoding="UTF-8"?>
<Relationships xmlns="http://schemas.openxmlformats.org/package/2006/relationships"><Relationship Id="rId1" Type="http://schemas.openxmlformats.org/officeDocument/2006/relationships/slide" Target="../slides/slide35.xml"/><Relationship Id="rId2" Type="http://schemas.openxmlformats.org/officeDocument/2006/relationships/notesMaster" Target="../notesMasters/notesMaster1.xml"/>
</Relationships>
</file>

<file path=ppt/notesSlides/_rels/notesSlide36.xml.rels><?xml version="1.0" encoding="UTF-8"?>
<Relationships xmlns="http://schemas.openxmlformats.org/package/2006/relationships"><Relationship Id="rId1" Type="http://schemas.openxmlformats.org/officeDocument/2006/relationships/slide" Target="../slides/slide36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5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406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L/shared/ventura_1/global_2/gew0112/livs.graph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OECD = blue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ERP = yellow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7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408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L/shared/ventura_1/global_2/gew0112/livs.graph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OECD = blue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Baa = yellow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410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L:\shared\world\global\strategy\novoo.grf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OECD Leading Indicators = Blue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Emerging Markets = yellow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animation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1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412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L:/users/wahhaz/lendind/lichart.grf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Longer Leading = blue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OECD Leading = yellow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3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414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L:/users/wahhaz/lendind/lichart.grf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GS Leading = blue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OECD Leading = yellow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5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416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L:\shared world\leadin\gdplead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7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418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L:\shared\world\global\glbchrt.grf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animation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GS = yellow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IMF = blue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OECD = green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9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420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L:\shared\world\global\glbchrt.grf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Core CPI = blue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Headline CPI = yellow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animation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1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422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L:\users\wahhaz\ict\usdata.grf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Orders = blue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spending = yellow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animation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3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424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L:\shared\world\global\oil3.grf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WTI = blue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Demand &amp; supply = yellow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animation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5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426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L:\shared\world\global\usfcid.grf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animation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7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428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L:\shared\world\global\ussav.grf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worth = blue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Household saving = yellow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animation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9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430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L\shared\world\usa\global\global2.grf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ICT Capital Stock = yellow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ICT Business = blue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Assuming 1990 - 1999 = white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Assuming No Growth = green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1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432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L:\shared\world\global\glbchrt.grf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Private Sector = yellow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Fiscal Balance - white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account = blue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animation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3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434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L:\shared\europe\graphs\emu11\surveys\leading\leadingC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 Production = blue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GS Leading Indicators = yellow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animation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5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436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L:\shared\world\global\glbchrt.grf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Private Sector = yellow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Account = blue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Fiscal Balance = white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animation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7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438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L:\shared\v7\wklyanal\graphs\bd0101 or ask Fiona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9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440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Excel file = L:/shared/world/gsdeer/gderrors.xls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converted to = L:/shared/world/gsdeer/gserrors_ppt.xls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slide is linked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3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394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L:\shared\ventura7\wklyanal\graphs\cu0101.grf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5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396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L:\shared\world\global\special\probrec.grf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Line = yellow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Bar chart = blue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animation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7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398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L:\shared\ppt\Dwalton\dw2001\nichart.grf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2% = yellow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0% = blue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400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L\shared\world\japan\recess.grf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1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402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L:\shared\world\UK\ukspot\graphs\spt379\spt379a.grf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Line = yellow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 = blue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3" name="PlaceHolder 1"/>
          <p:cNvSpPr>
            <a:spLocks noGrp="1"/>
          </p:cNvSpPr>
          <p:nvPr>
            <p:ph type="sldImg"/>
          </p:nvPr>
        </p:nvSpPr>
        <p:spPr>
          <a:xfrm>
            <a:off x="3271680" y="525600"/>
            <a:ext cx="3367080" cy="2525400"/>
          </a:xfrm>
          <a:prstGeom prst="rect">
            <a:avLst/>
          </a:prstGeom>
          <a:ln w="0">
            <a:noFill/>
          </a:ln>
        </p:spPr>
      </p:sp>
      <p:sp>
        <p:nvSpPr>
          <p:cNvPr id="3404" name="PlaceHolder 2"/>
          <p:cNvSpPr>
            <a:spLocks noGrp="1"/>
          </p:cNvSpPr>
          <p:nvPr>
            <p:ph type="body"/>
          </p:nvPr>
        </p:nvSpPr>
        <p:spPr>
          <a:xfrm>
            <a:off x="1322280" y="3220560"/>
            <a:ext cx="7266240" cy="30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L:\shared\world\global\strategy\novoo.grf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OECD Leading Indicator = Blue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 Equity Returns - yellow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animation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85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99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99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5744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99"/>
              </a:buClr>
              <a:buSzPct val="7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cccc"/>
              </a:buClr>
              <a:buSzPct val="64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4008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3993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E594045-0CC9-4F3E-A4EC-D9C923057EE5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85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99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99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165744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99"/>
              </a:buClr>
              <a:buSzPct val="7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cccc"/>
              </a:buClr>
              <a:buSzPct val="64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6858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4008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3080" y="63993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6FDA095-258F-429E-8BCE-9FDE1DE6979A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"/>
          <p:cNvGrpSpPr/>
          <p:nvPr/>
        </p:nvGrpSpPr>
        <p:grpSpPr>
          <a:xfrm>
            <a:off x="0" y="114480"/>
            <a:ext cx="9142560" cy="6742080"/>
            <a:chOff x="0" y="114480"/>
            <a:chExt cx="9142560" cy="6742080"/>
          </a:xfrm>
        </p:grpSpPr>
        <p:sp>
          <p:nvSpPr>
            <p:cNvPr id="11" name=""/>
            <p:cNvSpPr/>
            <p:nvPr/>
          </p:nvSpPr>
          <p:spPr>
            <a:xfrm>
              <a:off x="0" y="3352680"/>
              <a:ext cx="9142560" cy="3503880"/>
            </a:xfrm>
            <a:prstGeom prst="rect">
              <a:avLst/>
            </a:prstGeom>
            <a:solidFill>
              <a:srgbClr val="00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2" name=""/>
            <p:cNvGrpSpPr/>
            <p:nvPr/>
          </p:nvGrpSpPr>
          <p:grpSpPr>
            <a:xfrm>
              <a:off x="0" y="114480"/>
              <a:ext cx="9142560" cy="3238200"/>
              <a:chOff x="0" y="114480"/>
              <a:chExt cx="9142560" cy="3238200"/>
            </a:xfrm>
          </p:grpSpPr>
          <p:sp>
            <p:nvSpPr>
              <p:cNvPr id="13" name=""/>
              <p:cNvSpPr/>
              <p:nvPr/>
            </p:nvSpPr>
            <p:spPr>
              <a:xfrm>
                <a:off x="0" y="2971800"/>
                <a:ext cx="9142560" cy="380880"/>
              </a:xfrm>
              <a:prstGeom prst="rect">
                <a:avLst/>
              </a:prstGeom>
              <a:gradFill rotWithShape="0">
                <a:gsLst>
                  <a:gs pos="0">
                    <a:srgbClr val="000066"/>
                  </a:gs>
                  <a:gs pos="100000">
                    <a:srgbClr val="000080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4" name=""/>
              <p:cNvGrpSpPr/>
              <p:nvPr/>
            </p:nvGrpSpPr>
            <p:grpSpPr>
              <a:xfrm>
                <a:off x="3633840" y="114480"/>
                <a:ext cx="2286000" cy="3149280"/>
                <a:chOff x="3633840" y="114480"/>
                <a:chExt cx="2286000" cy="3149280"/>
              </a:xfrm>
            </p:grpSpPr>
            <p:sp>
              <p:nvSpPr>
                <p:cNvPr id="15" name=""/>
                <p:cNvSpPr/>
                <p:nvPr/>
              </p:nvSpPr>
              <p:spPr>
                <a:xfrm>
                  <a:off x="3633840" y="201600"/>
                  <a:ext cx="2286000" cy="2809800"/>
                </a:xfrm>
                <a:custGeom>
                  <a:avLst/>
                  <a:gdLst/>
                  <a:ahLst/>
                  <a:rect l="l" t="t" r="r" b="b"/>
                  <a:pathLst>
                    <a:path w="1440" h="1770">
                      <a:moveTo>
                        <a:pt x="812" y="0"/>
                      </a:moveTo>
                      <a:lnTo>
                        <a:pt x="901" y="33"/>
                      </a:lnTo>
                      <a:lnTo>
                        <a:pt x="986" y="78"/>
                      </a:lnTo>
                      <a:lnTo>
                        <a:pt x="1066" y="129"/>
                      </a:lnTo>
                      <a:lnTo>
                        <a:pt x="1140" y="187"/>
                      </a:lnTo>
                      <a:lnTo>
                        <a:pt x="1207" y="256"/>
                      </a:lnTo>
                      <a:lnTo>
                        <a:pt x="1265" y="330"/>
                      </a:lnTo>
                      <a:lnTo>
                        <a:pt x="1316" y="410"/>
                      </a:lnTo>
                      <a:lnTo>
                        <a:pt x="1361" y="492"/>
                      </a:lnTo>
                      <a:lnTo>
                        <a:pt x="1394" y="581"/>
                      </a:lnTo>
                      <a:lnTo>
                        <a:pt x="1419" y="673"/>
                      </a:lnTo>
                      <a:lnTo>
                        <a:pt x="1435" y="766"/>
                      </a:lnTo>
                      <a:lnTo>
                        <a:pt x="1439" y="862"/>
                      </a:lnTo>
                      <a:lnTo>
                        <a:pt x="1435" y="958"/>
                      </a:lnTo>
                      <a:lnTo>
                        <a:pt x="1419" y="1052"/>
                      </a:lnTo>
                      <a:lnTo>
                        <a:pt x="1394" y="1143"/>
                      </a:lnTo>
                      <a:lnTo>
                        <a:pt x="1361" y="1230"/>
                      </a:lnTo>
                      <a:lnTo>
                        <a:pt x="1316" y="1314"/>
                      </a:lnTo>
                      <a:lnTo>
                        <a:pt x="1265" y="1395"/>
                      </a:lnTo>
                      <a:lnTo>
                        <a:pt x="1207" y="1468"/>
                      </a:lnTo>
                      <a:lnTo>
                        <a:pt x="1140" y="1537"/>
                      </a:lnTo>
                      <a:lnTo>
                        <a:pt x="1066" y="1597"/>
                      </a:lnTo>
                      <a:lnTo>
                        <a:pt x="986" y="1646"/>
                      </a:lnTo>
                      <a:lnTo>
                        <a:pt x="901" y="1691"/>
                      </a:lnTo>
                      <a:lnTo>
                        <a:pt x="812" y="1724"/>
                      </a:lnTo>
                      <a:lnTo>
                        <a:pt x="721" y="1749"/>
                      </a:lnTo>
                      <a:lnTo>
                        <a:pt x="627" y="1765"/>
                      </a:lnTo>
                      <a:lnTo>
                        <a:pt x="533" y="1769"/>
                      </a:lnTo>
                      <a:lnTo>
                        <a:pt x="437" y="1765"/>
                      </a:lnTo>
                      <a:lnTo>
                        <a:pt x="344" y="1749"/>
                      </a:lnTo>
                      <a:lnTo>
                        <a:pt x="252" y="1724"/>
                      </a:lnTo>
                      <a:lnTo>
                        <a:pt x="165" y="1691"/>
                      </a:lnTo>
                      <a:lnTo>
                        <a:pt x="80" y="1646"/>
                      </a:lnTo>
                      <a:lnTo>
                        <a:pt x="0" y="1597"/>
                      </a:lnTo>
                      <a:lnTo>
                        <a:pt x="51" y="1524"/>
                      </a:lnTo>
                      <a:lnTo>
                        <a:pt x="125" y="1571"/>
                      </a:lnTo>
                      <a:lnTo>
                        <a:pt x="201" y="1609"/>
                      </a:lnTo>
                      <a:lnTo>
                        <a:pt x="281" y="1640"/>
                      </a:lnTo>
                      <a:lnTo>
                        <a:pt x="364" y="1662"/>
                      </a:lnTo>
                      <a:lnTo>
                        <a:pt x="446" y="1675"/>
                      </a:lnTo>
                      <a:lnTo>
                        <a:pt x="533" y="1680"/>
                      </a:lnTo>
                      <a:lnTo>
                        <a:pt x="618" y="1675"/>
                      </a:lnTo>
                      <a:lnTo>
                        <a:pt x="703" y="1662"/>
                      </a:lnTo>
                      <a:lnTo>
                        <a:pt x="785" y="1640"/>
                      </a:lnTo>
                      <a:lnTo>
                        <a:pt x="866" y="1609"/>
                      </a:lnTo>
                      <a:lnTo>
                        <a:pt x="941" y="1571"/>
                      </a:lnTo>
                      <a:lnTo>
                        <a:pt x="1013" y="1524"/>
                      </a:lnTo>
                      <a:lnTo>
                        <a:pt x="1080" y="1470"/>
                      </a:lnTo>
                      <a:lnTo>
                        <a:pt x="1140" y="1410"/>
                      </a:lnTo>
                      <a:lnTo>
                        <a:pt x="1194" y="1343"/>
                      </a:lnTo>
                      <a:lnTo>
                        <a:pt x="1240" y="1270"/>
                      </a:lnTo>
                      <a:lnTo>
                        <a:pt x="1281" y="1194"/>
                      </a:lnTo>
                      <a:lnTo>
                        <a:pt x="1312" y="1116"/>
                      </a:lnTo>
                      <a:lnTo>
                        <a:pt x="1332" y="1032"/>
                      </a:lnTo>
                      <a:lnTo>
                        <a:pt x="1345" y="947"/>
                      </a:lnTo>
                      <a:lnTo>
                        <a:pt x="1350" y="862"/>
                      </a:lnTo>
                      <a:lnTo>
                        <a:pt x="1345" y="775"/>
                      </a:lnTo>
                      <a:lnTo>
                        <a:pt x="1332" y="691"/>
                      </a:lnTo>
                      <a:lnTo>
                        <a:pt x="1312" y="608"/>
                      </a:lnTo>
                      <a:lnTo>
                        <a:pt x="1281" y="530"/>
                      </a:lnTo>
                      <a:lnTo>
                        <a:pt x="1240" y="452"/>
                      </a:lnTo>
                      <a:lnTo>
                        <a:pt x="1194" y="381"/>
                      </a:lnTo>
                      <a:lnTo>
                        <a:pt x="1140" y="314"/>
                      </a:lnTo>
                      <a:lnTo>
                        <a:pt x="1080" y="254"/>
                      </a:lnTo>
                      <a:lnTo>
                        <a:pt x="1013" y="201"/>
                      </a:lnTo>
                      <a:lnTo>
                        <a:pt x="941" y="154"/>
                      </a:lnTo>
                      <a:lnTo>
                        <a:pt x="866" y="114"/>
                      </a:lnTo>
                      <a:lnTo>
                        <a:pt x="785" y="85"/>
                      </a:lnTo>
                      <a:lnTo>
                        <a:pt x="788" y="78"/>
                      </a:lnTo>
                      <a:lnTo>
                        <a:pt x="812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100000">
                      <a:srgbClr val="000066"/>
                    </a:gs>
                  </a:gsLst>
                  <a:lin ang="540000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" name=""/>
                <p:cNvSpPr/>
                <p:nvPr/>
              </p:nvSpPr>
              <p:spPr>
                <a:xfrm flipV="1">
                  <a:off x="3689280" y="2572920"/>
                  <a:ext cx="225360" cy="407880"/>
                </a:xfrm>
                <a:prstGeom prst="line">
                  <a:avLst/>
                </a:prstGeom>
                <a:ln w="25560">
                  <a:solidFill>
                    <a:srgbClr val="000066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" name=""/>
                <p:cNvSpPr/>
                <p:nvPr/>
              </p:nvSpPr>
              <p:spPr>
                <a:xfrm flipV="1">
                  <a:off x="4952880" y="385920"/>
                  <a:ext cx="77760" cy="155520"/>
                </a:xfrm>
                <a:prstGeom prst="line">
                  <a:avLst/>
                </a:prstGeom>
                <a:ln w="25560">
                  <a:solidFill>
                    <a:srgbClr val="000066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" name=""/>
                <p:cNvSpPr/>
                <p:nvPr/>
              </p:nvSpPr>
              <p:spPr>
                <a:xfrm flipV="1">
                  <a:off x="5086440" y="114480"/>
                  <a:ext cx="77760" cy="155520"/>
                </a:xfrm>
                <a:prstGeom prst="line">
                  <a:avLst/>
                </a:prstGeom>
                <a:ln w="25560">
                  <a:solidFill>
                    <a:srgbClr val="000066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" name=""/>
                <p:cNvSpPr/>
                <p:nvPr/>
              </p:nvSpPr>
              <p:spPr>
                <a:xfrm>
                  <a:off x="3941640" y="3021120"/>
                  <a:ext cx="1335240" cy="242640"/>
                </a:xfrm>
                <a:custGeom>
                  <a:avLst/>
                  <a:gdLst/>
                  <a:ahLst/>
                  <a:rect l="l" t="t" r="r" b="b"/>
                  <a:pathLst>
                    <a:path w="841" h="153">
                      <a:moveTo>
                        <a:pt x="3" y="98"/>
                      </a:moveTo>
                      <a:lnTo>
                        <a:pt x="20" y="80"/>
                      </a:lnTo>
                      <a:lnTo>
                        <a:pt x="44" y="65"/>
                      </a:lnTo>
                      <a:lnTo>
                        <a:pt x="89" y="43"/>
                      </a:lnTo>
                      <a:lnTo>
                        <a:pt x="140" y="30"/>
                      </a:lnTo>
                      <a:lnTo>
                        <a:pt x="188" y="19"/>
                      </a:lnTo>
                      <a:lnTo>
                        <a:pt x="253" y="9"/>
                      </a:lnTo>
                      <a:lnTo>
                        <a:pt x="314" y="3"/>
                      </a:lnTo>
                      <a:lnTo>
                        <a:pt x="386" y="0"/>
                      </a:lnTo>
                      <a:lnTo>
                        <a:pt x="475" y="1"/>
                      </a:lnTo>
                      <a:lnTo>
                        <a:pt x="567" y="6"/>
                      </a:lnTo>
                      <a:lnTo>
                        <a:pt x="632" y="14"/>
                      </a:lnTo>
                      <a:lnTo>
                        <a:pt x="700" y="27"/>
                      </a:lnTo>
                      <a:lnTo>
                        <a:pt x="765" y="47"/>
                      </a:lnTo>
                      <a:lnTo>
                        <a:pt x="799" y="66"/>
                      </a:lnTo>
                      <a:lnTo>
                        <a:pt x="820" y="82"/>
                      </a:lnTo>
                      <a:lnTo>
                        <a:pt x="840" y="108"/>
                      </a:lnTo>
                      <a:lnTo>
                        <a:pt x="806" y="122"/>
                      </a:lnTo>
                      <a:lnTo>
                        <a:pt x="748" y="133"/>
                      </a:lnTo>
                      <a:lnTo>
                        <a:pt x="676" y="141"/>
                      </a:lnTo>
                      <a:lnTo>
                        <a:pt x="608" y="148"/>
                      </a:lnTo>
                      <a:lnTo>
                        <a:pt x="526" y="151"/>
                      </a:lnTo>
                      <a:lnTo>
                        <a:pt x="437" y="152"/>
                      </a:lnTo>
                      <a:lnTo>
                        <a:pt x="352" y="152"/>
                      </a:lnTo>
                      <a:lnTo>
                        <a:pt x="263" y="151"/>
                      </a:lnTo>
                      <a:lnTo>
                        <a:pt x="164" y="143"/>
                      </a:lnTo>
                      <a:lnTo>
                        <a:pt x="85" y="135"/>
                      </a:lnTo>
                      <a:lnTo>
                        <a:pt x="20" y="120"/>
                      </a:lnTo>
                      <a:lnTo>
                        <a:pt x="0" y="109"/>
                      </a:lnTo>
                      <a:lnTo>
                        <a:pt x="3" y="98"/>
                      </a:lnTo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100000">
                      <a:srgbClr val="000066"/>
                    </a:gs>
                  </a:gsLst>
                  <a:lin ang="1080000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20" name=""/>
              <p:cNvSpPr/>
              <p:nvPr/>
            </p:nvSpPr>
            <p:spPr>
              <a:xfrm>
                <a:off x="3287880" y="396720"/>
                <a:ext cx="2376360" cy="2372040"/>
              </a:xfrm>
              <a:prstGeom prst="ellipse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000066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21" name=""/>
              <p:cNvGrpSpPr/>
              <p:nvPr/>
            </p:nvGrpSpPr>
            <p:grpSpPr>
              <a:xfrm>
                <a:off x="3287880" y="644400"/>
                <a:ext cx="2209680" cy="1760760"/>
                <a:chOff x="3287880" y="644400"/>
                <a:chExt cx="2209680" cy="1760760"/>
              </a:xfrm>
            </p:grpSpPr>
            <p:sp>
              <p:nvSpPr>
                <p:cNvPr id="22" name=""/>
                <p:cNvSpPr/>
                <p:nvPr/>
              </p:nvSpPr>
              <p:spPr>
                <a:xfrm>
                  <a:off x="3600360" y="1289160"/>
                  <a:ext cx="1800" cy="27000"/>
                </a:xfrm>
                <a:custGeom>
                  <a:avLst/>
                  <a:gdLst/>
                  <a:ahLst/>
                  <a:rect l="l" t="t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800" bIns="-19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" name=""/>
                <p:cNvSpPr/>
                <p:nvPr/>
              </p:nvSpPr>
              <p:spPr>
                <a:xfrm>
                  <a:off x="3638520" y="1338120"/>
                  <a:ext cx="27000" cy="27000"/>
                </a:xfrm>
                <a:custGeom>
                  <a:avLst/>
                  <a:gdLst/>
                  <a:ahLst/>
                  <a:rect l="l" t="t" r="r" b="b"/>
                  <a:pathLst>
                    <a:path w="17" h="17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16" y="1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800" bIns="-19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" name=""/>
                <p:cNvSpPr/>
                <p:nvPr/>
              </p:nvSpPr>
              <p:spPr>
                <a:xfrm>
                  <a:off x="3765600" y="1273320"/>
                  <a:ext cx="81000" cy="75960"/>
                </a:xfrm>
                <a:custGeom>
                  <a:avLst/>
                  <a:gdLst/>
                  <a:ahLst/>
                  <a:rect l="l" t="t" r="r" b="b"/>
                  <a:pathLst>
                    <a:path w="51" h="48">
                      <a:moveTo>
                        <a:pt x="50" y="0"/>
                      </a:moveTo>
                      <a:lnTo>
                        <a:pt x="31" y="0"/>
                      </a:lnTo>
                      <a:lnTo>
                        <a:pt x="20" y="13"/>
                      </a:lnTo>
                      <a:lnTo>
                        <a:pt x="13" y="13"/>
                      </a:lnTo>
                      <a:lnTo>
                        <a:pt x="7" y="19"/>
                      </a:lnTo>
                      <a:lnTo>
                        <a:pt x="0" y="19"/>
                      </a:lnTo>
                      <a:lnTo>
                        <a:pt x="0" y="35"/>
                      </a:lnTo>
                      <a:lnTo>
                        <a:pt x="12" y="47"/>
                      </a:lnTo>
                      <a:lnTo>
                        <a:pt x="41" y="47"/>
                      </a:lnTo>
                      <a:lnTo>
                        <a:pt x="50" y="35"/>
                      </a:lnTo>
                      <a:lnTo>
                        <a:pt x="50" y="0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9160" bIns="291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" name=""/>
                <p:cNvSpPr/>
                <p:nvPr/>
              </p:nvSpPr>
              <p:spPr>
                <a:xfrm>
                  <a:off x="3287880" y="1333440"/>
                  <a:ext cx="715680" cy="932040"/>
                </a:xfrm>
                <a:custGeom>
                  <a:avLst/>
                  <a:gdLst/>
                  <a:ahLst/>
                  <a:rect l="l" t="t" r="r" b="b"/>
                  <a:pathLst>
                    <a:path w="451" h="587">
                      <a:moveTo>
                        <a:pt x="107" y="0"/>
                      </a:moveTo>
                      <a:lnTo>
                        <a:pt x="99" y="16"/>
                      </a:lnTo>
                      <a:lnTo>
                        <a:pt x="64" y="47"/>
                      </a:lnTo>
                      <a:lnTo>
                        <a:pt x="56" y="75"/>
                      </a:lnTo>
                      <a:lnTo>
                        <a:pt x="30" y="95"/>
                      </a:lnTo>
                      <a:lnTo>
                        <a:pt x="12" y="135"/>
                      </a:lnTo>
                      <a:lnTo>
                        <a:pt x="12" y="159"/>
                      </a:lnTo>
                      <a:lnTo>
                        <a:pt x="0" y="201"/>
                      </a:lnTo>
                      <a:lnTo>
                        <a:pt x="16" y="219"/>
                      </a:lnTo>
                      <a:lnTo>
                        <a:pt x="56" y="272"/>
                      </a:lnTo>
                      <a:lnTo>
                        <a:pt x="68" y="265"/>
                      </a:lnTo>
                      <a:lnTo>
                        <a:pt x="139" y="265"/>
                      </a:lnTo>
                      <a:lnTo>
                        <a:pt x="172" y="278"/>
                      </a:lnTo>
                      <a:lnTo>
                        <a:pt x="169" y="319"/>
                      </a:lnTo>
                      <a:lnTo>
                        <a:pt x="193" y="374"/>
                      </a:lnTo>
                      <a:lnTo>
                        <a:pt x="191" y="389"/>
                      </a:lnTo>
                      <a:lnTo>
                        <a:pt x="201" y="406"/>
                      </a:lnTo>
                      <a:lnTo>
                        <a:pt x="186" y="445"/>
                      </a:lnTo>
                      <a:lnTo>
                        <a:pt x="204" y="494"/>
                      </a:lnTo>
                      <a:lnTo>
                        <a:pt x="214" y="532"/>
                      </a:lnTo>
                      <a:lnTo>
                        <a:pt x="226" y="556"/>
                      </a:lnTo>
                      <a:lnTo>
                        <a:pt x="239" y="586"/>
                      </a:lnTo>
                      <a:lnTo>
                        <a:pt x="263" y="582"/>
                      </a:lnTo>
                      <a:lnTo>
                        <a:pt x="302" y="560"/>
                      </a:lnTo>
                      <a:lnTo>
                        <a:pt x="320" y="533"/>
                      </a:lnTo>
                      <a:lnTo>
                        <a:pt x="319" y="515"/>
                      </a:lnTo>
                      <a:lnTo>
                        <a:pt x="342" y="500"/>
                      </a:lnTo>
                      <a:lnTo>
                        <a:pt x="338" y="474"/>
                      </a:lnTo>
                      <a:lnTo>
                        <a:pt x="373" y="432"/>
                      </a:lnTo>
                      <a:lnTo>
                        <a:pt x="378" y="398"/>
                      </a:lnTo>
                      <a:lnTo>
                        <a:pt x="369" y="386"/>
                      </a:lnTo>
                      <a:lnTo>
                        <a:pt x="373" y="372"/>
                      </a:lnTo>
                      <a:lnTo>
                        <a:pt x="365" y="360"/>
                      </a:lnTo>
                      <a:lnTo>
                        <a:pt x="391" y="327"/>
                      </a:lnTo>
                      <a:lnTo>
                        <a:pt x="391" y="310"/>
                      </a:lnTo>
                      <a:lnTo>
                        <a:pt x="427" y="282"/>
                      </a:lnTo>
                      <a:lnTo>
                        <a:pt x="450" y="207"/>
                      </a:lnTo>
                      <a:lnTo>
                        <a:pt x="417" y="226"/>
                      </a:lnTo>
                      <a:lnTo>
                        <a:pt x="388" y="218"/>
                      </a:lnTo>
                      <a:lnTo>
                        <a:pt x="392" y="200"/>
                      </a:lnTo>
                      <a:lnTo>
                        <a:pt x="363" y="180"/>
                      </a:lnTo>
                      <a:lnTo>
                        <a:pt x="349" y="132"/>
                      </a:lnTo>
                      <a:lnTo>
                        <a:pt x="321" y="93"/>
                      </a:lnTo>
                      <a:lnTo>
                        <a:pt x="321" y="66"/>
                      </a:lnTo>
                      <a:lnTo>
                        <a:pt x="306" y="65"/>
                      </a:lnTo>
                      <a:lnTo>
                        <a:pt x="296" y="69"/>
                      </a:lnTo>
                      <a:lnTo>
                        <a:pt x="254" y="54"/>
                      </a:lnTo>
                      <a:lnTo>
                        <a:pt x="243" y="65"/>
                      </a:lnTo>
                      <a:lnTo>
                        <a:pt x="234" y="78"/>
                      </a:lnTo>
                      <a:lnTo>
                        <a:pt x="211" y="53"/>
                      </a:lnTo>
                      <a:lnTo>
                        <a:pt x="189" y="47"/>
                      </a:lnTo>
                      <a:lnTo>
                        <a:pt x="187" y="15"/>
                      </a:lnTo>
                      <a:lnTo>
                        <a:pt x="155" y="20"/>
                      </a:lnTo>
                      <a:lnTo>
                        <a:pt x="135" y="13"/>
                      </a:lnTo>
                      <a:lnTo>
                        <a:pt x="107" y="0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" name=""/>
                <p:cNvSpPr/>
                <p:nvPr/>
              </p:nvSpPr>
              <p:spPr>
                <a:xfrm>
                  <a:off x="4940280" y="1566720"/>
                  <a:ext cx="27000" cy="44640"/>
                </a:xfrm>
                <a:custGeom>
                  <a:avLst/>
                  <a:gdLst/>
                  <a:ahLst/>
                  <a:rect l="l" t="t" r="r" b="b"/>
                  <a:pathLst>
                    <a:path w="17" h="28">
                      <a:moveTo>
                        <a:pt x="7" y="0"/>
                      </a:moveTo>
                      <a:lnTo>
                        <a:pt x="9" y="8"/>
                      </a:lnTo>
                      <a:lnTo>
                        <a:pt x="7" y="14"/>
                      </a:lnTo>
                      <a:lnTo>
                        <a:pt x="7" y="19"/>
                      </a:lnTo>
                      <a:lnTo>
                        <a:pt x="16" y="23"/>
                      </a:lnTo>
                      <a:lnTo>
                        <a:pt x="16" y="27"/>
                      </a:lnTo>
                      <a:lnTo>
                        <a:pt x="9" y="23"/>
                      </a:lnTo>
                      <a:lnTo>
                        <a:pt x="3" y="27"/>
                      </a:lnTo>
                      <a:lnTo>
                        <a:pt x="0" y="23"/>
                      </a:lnTo>
                      <a:lnTo>
                        <a:pt x="3" y="19"/>
                      </a:lnTo>
                      <a:lnTo>
                        <a:pt x="0" y="14"/>
                      </a:lnTo>
                      <a:lnTo>
                        <a:pt x="3" y="4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" bIns="-21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" name=""/>
                <p:cNvSpPr/>
                <p:nvPr/>
              </p:nvSpPr>
              <p:spPr>
                <a:xfrm>
                  <a:off x="4805280" y="1760400"/>
                  <a:ext cx="108000" cy="154080"/>
                </a:xfrm>
                <a:custGeom>
                  <a:avLst/>
                  <a:gdLst/>
                  <a:ahLst/>
                  <a:rect l="l" t="t" r="r" b="b"/>
                  <a:pathLst>
                    <a:path w="68" h="97">
                      <a:moveTo>
                        <a:pt x="0" y="48"/>
                      </a:moveTo>
                      <a:lnTo>
                        <a:pt x="24" y="48"/>
                      </a:lnTo>
                      <a:lnTo>
                        <a:pt x="52" y="0"/>
                      </a:lnTo>
                      <a:lnTo>
                        <a:pt x="67" y="28"/>
                      </a:lnTo>
                      <a:lnTo>
                        <a:pt x="55" y="96"/>
                      </a:lnTo>
                      <a:lnTo>
                        <a:pt x="5" y="80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" name=""/>
                <p:cNvSpPr/>
                <p:nvPr/>
              </p:nvSpPr>
              <p:spPr>
                <a:xfrm>
                  <a:off x="5019840" y="1819440"/>
                  <a:ext cx="185400" cy="149040"/>
                </a:xfrm>
                <a:custGeom>
                  <a:avLst/>
                  <a:gdLst/>
                  <a:ahLst/>
                  <a:rect l="l" t="t" r="r" b="b"/>
                  <a:pathLst>
                    <a:path w="117" h="94">
                      <a:moveTo>
                        <a:pt x="7" y="22"/>
                      </a:moveTo>
                      <a:lnTo>
                        <a:pt x="0" y="0"/>
                      </a:lnTo>
                      <a:lnTo>
                        <a:pt x="39" y="9"/>
                      </a:lnTo>
                      <a:lnTo>
                        <a:pt x="95" y="32"/>
                      </a:lnTo>
                      <a:lnTo>
                        <a:pt x="95" y="49"/>
                      </a:lnTo>
                      <a:lnTo>
                        <a:pt x="116" y="93"/>
                      </a:lnTo>
                      <a:lnTo>
                        <a:pt x="73" y="51"/>
                      </a:lnTo>
                      <a:lnTo>
                        <a:pt x="44" y="54"/>
                      </a:lnTo>
                      <a:lnTo>
                        <a:pt x="7" y="22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" name=""/>
                <p:cNvSpPr/>
                <p:nvPr/>
              </p:nvSpPr>
              <p:spPr>
                <a:xfrm>
                  <a:off x="5372280" y="2122560"/>
                  <a:ext cx="125280" cy="160200"/>
                </a:xfrm>
                <a:custGeom>
                  <a:avLst/>
                  <a:gdLst/>
                  <a:ahLst/>
                  <a:rect l="l" t="t" r="r" b="b"/>
                  <a:pathLst>
                    <a:path w="79" h="101">
                      <a:moveTo>
                        <a:pt x="48" y="0"/>
                      </a:moveTo>
                      <a:lnTo>
                        <a:pt x="78" y="30"/>
                      </a:lnTo>
                      <a:lnTo>
                        <a:pt x="16" y="100"/>
                      </a:lnTo>
                      <a:lnTo>
                        <a:pt x="0" y="84"/>
                      </a:lnTo>
                      <a:lnTo>
                        <a:pt x="45" y="39"/>
                      </a:lnTo>
                      <a:lnTo>
                        <a:pt x="48" y="0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" name=""/>
                <p:cNvSpPr/>
                <p:nvPr/>
              </p:nvSpPr>
              <p:spPr>
                <a:xfrm>
                  <a:off x="3510000" y="1033560"/>
                  <a:ext cx="61920" cy="104760"/>
                </a:xfrm>
                <a:custGeom>
                  <a:avLst/>
                  <a:gdLst/>
                  <a:ahLst/>
                  <a:rect l="l" t="t" r="r" b="b"/>
                  <a:pathLst>
                    <a:path w="39" h="66">
                      <a:moveTo>
                        <a:pt x="38" y="51"/>
                      </a:moveTo>
                      <a:lnTo>
                        <a:pt x="28" y="43"/>
                      </a:lnTo>
                      <a:lnTo>
                        <a:pt x="28" y="14"/>
                      </a:lnTo>
                      <a:lnTo>
                        <a:pt x="33" y="8"/>
                      </a:lnTo>
                      <a:lnTo>
                        <a:pt x="24" y="8"/>
                      </a:lnTo>
                      <a:lnTo>
                        <a:pt x="29" y="0"/>
                      </a:lnTo>
                      <a:lnTo>
                        <a:pt x="22" y="0"/>
                      </a:lnTo>
                      <a:lnTo>
                        <a:pt x="14" y="9"/>
                      </a:lnTo>
                      <a:lnTo>
                        <a:pt x="14" y="27"/>
                      </a:lnTo>
                      <a:lnTo>
                        <a:pt x="18" y="31"/>
                      </a:lnTo>
                      <a:lnTo>
                        <a:pt x="18" y="39"/>
                      </a:lnTo>
                      <a:lnTo>
                        <a:pt x="16" y="39"/>
                      </a:lnTo>
                      <a:lnTo>
                        <a:pt x="9" y="46"/>
                      </a:lnTo>
                      <a:lnTo>
                        <a:pt x="9" y="53"/>
                      </a:lnTo>
                      <a:lnTo>
                        <a:pt x="0" y="65"/>
                      </a:lnTo>
                      <a:lnTo>
                        <a:pt x="29" y="65"/>
                      </a:lnTo>
                      <a:lnTo>
                        <a:pt x="38" y="51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" name=""/>
                <p:cNvSpPr/>
                <p:nvPr/>
              </p:nvSpPr>
              <p:spPr>
                <a:xfrm>
                  <a:off x="3489480" y="1068480"/>
                  <a:ext cx="33120" cy="38160"/>
                </a:xfrm>
                <a:custGeom>
                  <a:avLst/>
                  <a:gdLst/>
                  <a:ahLst/>
                  <a:rect l="l" t="t" r="r" b="b"/>
                  <a:pathLst>
                    <a:path w="21" h="24">
                      <a:moveTo>
                        <a:pt x="17" y="8"/>
                      </a:moveTo>
                      <a:lnTo>
                        <a:pt x="20" y="8"/>
                      </a:lnTo>
                      <a:lnTo>
                        <a:pt x="20" y="0"/>
                      </a:lnTo>
                      <a:lnTo>
                        <a:pt x="13" y="0"/>
                      </a:lnTo>
                      <a:lnTo>
                        <a:pt x="0" y="15"/>
                      </a:lnTo>
                      <a:lnTo>
                        <a:pt x="0" y="23"/>
                      </a:lnTo>
                      <a:lnTo>
                        <a:pt x="12" y="23"/>
                      </a:lnTo>
                      <a:lnTo>
                        <a:pt x="17" y="17"/>
                      </a:lnTo>
                      <a:lnTo>
                        <a:pt x="17" y="8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8640" bIns="-864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" name=""/>
                <p:cNvSpPr/>
                <p:nvPr/>
              </p:nvSpPr>
              <p:spPr>
                <a:xfrm>
                  <a:off x="3440160" y="1006560"/>
                  <a:ext cx="406440" cy="342720"/>
                </a:xfrm>
                <a:custGeom>
                  <a:avLst/>
                  <a:gdLst/>
                  <a:ahLst/>
                  <a:rect l="l" t="t" r="r" b="b"/>
                  <a:pathLst>
                    <a:path w="256" h="216">
                      <a:moveTo>
                        <a:pt x="168" y="0"/>
                      </a:moveTo>
                      <a:lnTo>
                        <a:pt x="168" y="15"/>
                      </a:lnTo>
                      <a:lnTo>
                        <a:pt x="173" y="20"/>
                      </a:lnTo>
                      <a:lnTo>
                        <a:pt x="201" y="20"/>
                      </a:lnTo>
                      <a:lnTo>
                        <a:pt x="201" y="28"/>
                      </a:lnTo>
                      <a:lnTo>
                        <a:pt x="181" y="28"/>
                      </a:lnTo>
                      <a:lnTo>
                        <a:pt x="181" y="52"/>
                      </a:lnTo>
                      <a:lnTo>
                        <a:pt x="172" y="41"/>
                      </a:lnTo>
                      <a:lnTo>
                        <a:pt x="172" y="56"/>
                      </a:lnTo>
                      <a:lnTo>
                        <a:pt x="160" y="70"/>
                      </a:lnTo>
                      <a:lnTo>
                        <a:pt x="152" y="62"/>
                      </a:lnTo>
                      <a:lnTo>
                        <a:pt x="140" y="72"/>
                      </a:lnTo>
                      <a:lnTo>
                        <a:pt x="138" y="69"/>
                      </a:lnTo>
                      <a:lnTo>
                        <a:pt x="123" y="69"/>
                      </a:lnTo>
                      <a:lnTo>
                        <a:pt x="131" y="59"/>
                      </a:lnTo>
                      <a:lnTo>
                        <a:pt x="131" y="55"/>
                      </a:lnTo>
                      <a:lnTo>
                        <a:pt x="124" y="48"/>
                      </a:lnTo>
                      <a:lnTo>
                        <a:pt x="124" y="37"/>
                      </a:lnTo>
                      <a:lnTo>
                        <a:pt x="114" y="48"/>
                      </a:lnTo>
                      <a:lnTo>
                        <a:pt x="114" y="69"/>
                      </a:lnTo>
                      <a:lnTo>
                        <a:pt x="102" y="69"/>
                      </a:lnTo>
                      <a:lnTo>
                        <a:pt x="87" y="84"/>
                      </a:lnTo>
                      <a:lnTo>
                        <a:pt x="81" y="84"/>
                      </a:lnTo>
                      <a:lnTo>
                        <a:pt x="73" y="94"/>
                      </a:lnTo>
                      <a:lnTo>
                        <a:pt x="43" y="94"/>
                      </a:lnTo>
                      <a:lnTo>
                        <a:pt x="53" y="108"/>
                      </a:lnTo>
                      <a:lnTo>
                        <a:pt x="53" y="130"/>
                      </a:lnTo>
                      <a:lnTo>
                        <a:pt x="43" y="143"/>
                      </a:lnTo>
                      <a:lnTo>
                        <a:pt x="31" y="130"/>
                      </a:lnTo>
                      <a:lnTo>
                        <a:pt x="8" y="130"/>
                      </a:lnTo>
                      <a:lnTo>
                        <a:pt x="8" y="146"/>
                      </a:lnTo>
                      <a:lnTo>
                        <a:pt x="0" y="156"/>
                      </a:lnTo>
                      <a:lnTo>
                        <a:pt x="0" y="177"/>
                      </a:lnTo>
                      <a:lnTo>
                        <a:pt x="15" y="194"/>
                      </a:lnTo>
                      <a:lnTo>
                        <a:pt x="37" y="194"/>
                      </a:lnTo>
                      <a:lnTo>
                        <a:pt x="71" y="153"/>
                      </a:lnTo>
                      <a:lnTo>
                        <a:pt x="101" y="153"/>
                      </a:lnTo>
                      <a:lnTo>
                        <a:pt x="105" y="145"/>
                      </a:lnTo>
                      <a:lnTo>
                        <a:pt x="112" y="153"/>
                      </a:lnTo>
                      <a:lnTo>
                        <a:pt x="111" y="161"/>
                      </a:lnTo>
                      <a:lnTo>
                        <a:pt x="139" y="189"/>
                      </a:lnTo>
                      <a:lnTo>
                        <a:pt x="139" y="201"/>
                      </a:lnTo>
                      <a:lnTo>
                        <a:pt x="145" y="196"/>
                      </a:lnTo>
                      <a:lnTo>
                        <a:pt x="142" y="189"/>
                      </a:lnTo>
                      <a:lnTo>
                        <a:pt x="145" y="185"/>
                      </a:lnTo>
                      <a:lnTo>
                        <a:pt x="150" y="189"/>
                      </a:lnTo>
                      <a:lnTo>
                        <a:pt x="152" y="188"/>
                      </a:lnTo>
                      <a:lnTo>
                        <a:pt x="123" y="152"/>
                      </a:lnTo>
                      <a:lnTo>
                        <a:pt x="123" y="139"/>
                      </a:lnTo>
                      <a:lnTo>
                        <a:pt x="131" y="139"/>
                      </a:lnTo>
                      <a:lnTo>
                        <a:pt x="131" y="146"/>
                      </a:lnTo>
                      <a:lnTo>
                        <a:pt x="160" y="178"/>
                      </a:lnTo>
                      <a:lnTo>
                        <a:pt x="160" y="188"/>
                      </a:lnTo>
                      <a:lnTo>
                        <a:pt x="172" y="202"/>
                      </a:lnTo>
                      <a:lnTo>
                        <a:pt x="169" y="205"/>
                      </a:lnTo>
                      <a:lnTo>
                        <a:pt x="178" y="215"/>
                      </a:lnTo>
                      <a:lnTo>
                        <a:pt x="191" y="200"/>
                      </a:lnTo>
                      <a:lnTo>
                        <a:pt x="183" y="191"/>
                      </a:lnTo>
                      <a:lnTo>
                        <a:pt x="191" y="182"/>
                      </a:lnTo>
                      <a:lnTo>
                        <a:pt x="202" y="182"/>
                      </a:lnTo>
                      <a:lnTo>
                        <a:pt x="207" y="177"/>
                      </a:lnTo>
                      <a:lnTo>
                        <a:pt x="214" y="177"/>
                      </a:lnTo>
                      <a:lnTo>
                        <a:pt x="205" y="164"/>
                      </a:lnTo>
                      <a:lnTo>
                        <a:pt x="210" y="158"/>
                      </a:lnTo>
                      <a:lnTo>
                        <a:pt x="210" y="137"/>
                      </a:lnTo>
                      <a:lnTo>
                        <a:pt x="219" y="126"/>
                      </a:lnTo>
                      <a:lnTo>
                        <a:pt x="223" y="130"/>
                      </a:lnTo>
                      <a:lnTo>
                        <a:pt x="232" y="130"/>
                      </a:lnTo>
                      <a:lnTo>
                        <a:pt x="228" y="136"/>
                      </a:lnTo>
                      <a:lnTo>
                        <a:pt x="236" y="145"/>
                      </a:lnTo>
                      <a:lnTo>
                        <a:pt x="241" y="137"/>
                      </a:lnTo>
                      <a:lnTo>
                        <a:pt x="247" y="137"/>
                      </a:lnTo>
                      <a:lnTo>
                        <a:pt x="247" y="134"/>
                      </a:lnTo>
                      <a:lnTo>
                        <a:pt x="244" y="134"/>
                      </a:lnTo>
                      <a:lnTo>
                        <a:pt x="239" y="130"/>
                      </a:lnTo>
                      <a:lnTo>
                        <a:pt x="252" y="114"/>
                      </a:lnTo>
                      <a:lnTo>
                        <a:pt x="252" y="137"/>
                      </a:lnTo>
                      <a:lnTo>
                        <a:pt x="255" y="137"/>
                      </a:lnTo>
                      <a:lnTo>
                        <a:pt x="255" y="0"/>
                      </a:lnTo>
                      <a:lnTo>
                        <a:pt x="168" y="0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" name=""/>
                <p:cNvSpPr/>
                <p:nvPr/>
              </p:nvSpPr>
              <p:spPr>
                <a:xfrm>
                  <a:off x="3613320" y="644400"/>
                  <a:ext cx="1728720" cy="1220760"/>
                </a:xfrm>
                <a:custGeom>
                  <a:avLst/>
                  <a:gdLst/>
                  <a:ahLst/>
                  <a:rect l="l" t="t" r="r" b="b"/>
                  <a:pathLst>
                    <a:path w="1089" h="769">
                      <a:moveTo>
                        <a:pt x="0" y="226"/>
                      </a:moveTo>
                      <a:lnTo>
                        <a:pt x="32" y="202"/>
                      </a:lnTo>
                      <a:lnTo>
                        <a:pt x="62" y="156"/>
                      </a:lnTo>
                      <a:lnTo>
                        <a:pt x="99" y="134"/>
                      </a:lnTo>
                      <a:lnTo>
                        <a:pt x="137" y="160"/>
                      </a:lnTo>
                      <a:lnTo>
                        <a:pt x="142" y="181"/>
                      </a:lnTo>
                      <a:lnTo>
                        <a:pt x="133" y="181"/>
                      </a:lnTo>
                      <a:lnTo>
                        <a:pt x="118" y="179"/>
                      </a:lnTo>
                      <a:lnTo>
                        <a:pt x="137" y="202"/>
                      </a:lnTo>
                      <a:lnTo>
                        <a:pt x="216" y="172"/>
                      </a:lnTo>
                      <a:lnTo>
                        <a:pt x="206" y="149"/>
                      </a:lnTo>
                      <a:lnTo>
                        <a:pt x="240" y="110"/>
                      </a:lnTo>
                      <a:lnTo>
                        <a:pt x="262" y="111"/>
                      </a:lnTo>
                      <a:lnTo>
                        <a:pt x="241" y="124"/>
                      </a:lnTo>
                      <a:lnTo>
                        <a:pt x="223" y="153"/>
                      </a:lnTo>
                      <a:lnTo>
                        <a:pt x="223" y="172"/>
                      </a:lnTo>
                      <a:lnTo>
                        <a:pt x="255" y="193"/>
                      </a:lnTo>
                      <a:lnTo>
                        <a:pt x="301" y="133"/>
                      </a:lnTo>
                      <a:lnTo>
                        <a:pt x="461" y="63"/>
                      </a:lnTo>
                      <a:lnTo>
                        <a:pt x="460" y="23"/>
                      </a:lnTo>
                      <a:lnTo>
                        <a:pt x="533" y="8"/>
                      </a:lnTo>
                      <a:lnTo>
                        <a:pt x="574" y="29"/>
                      </a:lnTo>
                      <a:lnTo>
                        <a:pt x="671" y="0"/>
                      </a:lnTo>
                      <a:lnTo>
                        <a:pt x="701" y="15"/>
                      </a:lnTo>
                      <a:lnTo>
                        <a:pt x="766" y="85"/>
                      </a:lnTo>
                      <a:lnTo>
                        <a:pt x="840" y="71"/>
                      </a:lnTo>
                      <a:lnTo>
                        <a:pt x="886" y="96"/>
                      </a:lnTo>
                      <a:lnTo>
                        <a:pt x="1001" y="91"/>
                      </a:lnTo>
                      <a:lnTo>
                        <a:pt x="1088" y="118"/>
                      </a:lnTo>
                      <a:lnTo>
                        <a:pt x="1080" y="156"/>
                      </a:lnTo>
                      <a:lnTo>
                        <a:pt x="1006" y="181"/>
                      </a:lnTo>
                      <a:lnTo>
                        <a:pt x="1019" y="206"/>
                      </a:lnTo>
                      <a:lnTo>
                        <a:pt x="987" y="220"/>
                      </a:lnTo>
                      <a:lnTo>
                        <a:pt x="985" y="270"/>
                      </a:lnTo>
                      <a:lnTo>
                        <a:pt x="957" y="304"/>
                      </a:lnTo>
                      <a:lnTo>
                        <a:pt x="945" y="273"/>
                      </a:lnTo>
                      <a:lnTo>
                        <a:pt x="961" y="244"/>
                      </a:lnTo>
                      <a:lnTo>
                        <a:pt x="958" y="184"/>
                      </a:lnTo>
                      <a:lnTo>
                        <a:pt x="929" y="215"/>
                      </a:lnTo>
                      <a:lnTo>
                        <a:pt x="906" y="232"/>
                      </a:lnTo>
                      <a:lnTo>
                        <a:pt x="884" y="205"/>
                      </a:lnTo>
                      <a:lnTo>
                        <a:pt x="868" y="273"/>
                      </a:lnTo>
                      <a:lnTo>
                        <a:pt x="885" y="273"/>
                      </a:lnTo>
                      <a:lnTo>
                        <a:pt x="881" y="318"/>
                      </a:lnTo>
                      <a:lnTo>
                        <a:pt x="861" y="366"/>
                      </a:lnTo>
                      <a:lnTo>
                        <a:pt x="837" y="385"/>
                      </a:lnTo>
                      <a:lnTo>
                        <a:pt x="857" y="417"/>
                      </a:lnTo>
                      <a:lnTo>
                        <a:pt x="844" y="439"/>
                      </a:lnTo>
                      <a:lnTo>
                        <a:pt x="839" y="420"/>
                      </a:lnTo>
                      <a:lnTo>
                        <a:pt x="839" y="413"/>
                      </a:lnTo>
                      <a:lnTo>
                        <a:pt x="823" y="402"/>
                      </a:lnTo>
                      <a:lnTo>
                        <a:pt x="797" y="416"/>
                      </a:lnTo>
                      <a:lnTo>
                        <a:pt x="820" y="469"/>
                      </a:lnTo>
                      <a:lnTo>
                        <a:pt x="828" y="496"/>
                      </a:lnTo>
                      <a:lnTo>
                        <a:pt x="801" y="569"/>
                      </a:lnTo>
                      <a:lnTo>
                        <a:pt x="751" y="589"/>
                      </a:lnTo>
                      <a:lnTo>
                        <a:pt x="710" y="585"/>
                      </a:lnTo>
                      <a:lnTo>
                        <a:pt x="730" y="615"/>
                      </a:lnTo>
                      <a:lnTo>
                        <a:pt x="732" y="657"/>
                      </a:lnTo>
                      <a:lnTo>
                        <a:pt x="703" y="706"/>
                      </a:lnTo>
                      <a:lnTo>
                        <a:pt x="670" y="679"/>
                      </a:lnTo>
                      <a:lnTo>
                        <a:pt x="665" y="708"/>
                      </a:lnTo>
                      <a:lnTo>
                        <a:pt x="690" y="732"/>
                      </a:lnTo>
                      <a:lnTo>
                        <a:pt x="711" y="768"/>
                      </a:lnTo>
                      <a:lnTo>
                        <a:pt x="676" y="747"/>
                      </a:lnTo>
                      <a:lnTo>
                        <a:pt x="634" y="626"/>
                      </a:lnTo>
                      <a:lnTo>
                        <a:pt x="583" y="593"/>
                      </a:lnTo>
                      <a:lnTo>
                        <a:pt x="545" y="596"/>
                      </a:lnTo>
                      <a:lnTo>
                        <a:pt x="497" y="665"/>
                      </a:lnTo>
                      <a:lnTo>
                        <a:pt x="503" y="689"/>
                      </a:lnTo>
                      <a:lnTo>
                        <a:pt x="487" y="738"/>
                      </a:lnTo>
                      <a:lnTo>
                        <a:pt x="471" y="738"/>
                      </a:lnTo>
                      <a:lnTo>
                        <a:pt x="416" y="636"/>
                      </a:lnTo>
                      <a:lnTo>
                        <a:pt x="416" y="592"/>
                      </a:lnTo>
                      <a:lnTo>
                        <a:pt x="404" y="608"/>
                      </a:lnTo>
                      <a:lnTo>
                        <a:pt x="373" y="607"/>
                      </a:lnTo>
                      <a:lnTo>
                        <a:pt x="385" y="580"/>
                      </a:lnTo>
                      <a:lnTo>
                        <a:pt x="336" y="545"/>
                      </a:lnTo>
                      <a:lnTo>
                        <a:pt x="275" y="545"/>
                      </a:lnTo>
                      <a:lnTo>
                        <a:pt x="223" y="510"/>
                      </a:lnTo>
                      <a:lnTo>
                        <a:pt x="220" y="545"/>
                      </a:lnTo>
                      <a:lnTo>
                        <a:pt x="263" y="577"/>
                      </a:lnTo>
                      <a:lnTo>
                        <a:pt x="278" y="576"/>
                      </a:lnTo>
                      <a:lnTo>
                        <a:pt x="234" y="620"/>
                      </a:lnTo>
                      <a:lnTo>
                        <a:pt x="190" y="630"/>
                      </a:lnTo>
                      <a:lnTo>
                        <a:pt x="190" y="605"/>
                      </a:lnTo>
                      <a:lnTo>
                        <a:pt x="127" y="518"/>
                      </a:lnTo>
                      <a:lnTo>
                        <a:pt x="119" y="495"/>
                      </a:lnTo>
                      <a:lnTo>
                        <a:pt x="153" y="467"/>
                      </a:lnTo>
                      <a:lnTo>
                        <a:pt x="149" y="432"/>
                      </a:lnTo>
                      <a:lnTo>
                        <a:pt x="149" y="393"/>
                      </a:lnTo>
                      <a:lnTo>
                        <a:pt x="166" y="385"/>
                      </a:lnTo>
                      <a:lnTo>
                        <a:pt x="149" y="366"/>
                      </a:lnTo>
                      <a:lnTo>
                        <a:pt x="149" y="226"/>
                      </a:lnTo>
                      <a:lnTo>
                        <a:pt x="61" y="226"/>
                      </a:lnTo>
                      <a:lnTo>
                        <a:pt x="86" y="193"/>
                      </a:lnTo>
                      <a:lnTo>
                        <a:pt x="84" y="181"/>
                      </a:lnTo>
                      <a:lnTo>
                        <a:pt x="55" y="210"/>
                      </a:lnTo>
                      <a:lnTo>
                        <a:pt x="45" y="226"/>
                      </a:lnTo>
                      <a:lnTo>
                        <a:pt x="0" y="226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" name=""/>
                <p:cNvSpPr/>
                <p:nvPr/>
              </p:nvSpPr>
              <p:spPr>
                <a:xfrm>
                  <a:off x="4976640" y="1143000"/>
                  <a:ext cx="149400" cy="249120"/>
                </a:xfrm>
                <a:custGeom>
                  <a:avLst/>
                  <a:gdLst/>
                  <a:ahLst/>
                  <a:rect l="l" t="t" r="r" b="b"/>
                  <a:pathLst>
                    <a:path w="94" h="157">
                      <a:moveTo>
                        <a:pt x="63" y="0"/>
                      </a:moveTo>
                      <a:lnTo>
                        <a:pt x="63" y="20"/>
                      </a:lnTo>
                      <a:lnTo>
                        <a:pt x="55" y="33"/>
                      </a:lnTo>
                      <a:lnTo>
                        <a:pt x="57" y="54"/>
                      </a:lnTo>
                      <a:lnTo>
                        <a:pt x="47" y="82"/>
                      </a:lnTo>
                      <a:lnTo>
                        <a:pt x="31" y="108"/>
                      </a:lnTo>
                      <a:lnTo>
                        <a:pt x="7" y="125"/>
                      </a:lnTo>
                      <a:lnTo>
                        <a:pt x="0" y="154"/>
                      </a:lnTo>
                      <a:lnTo>
                        <a:pt x="10" y="156"/>
                      </a:lnTo>
                      <a:lnTo>
                        <a:pt x="10" y="129"/>
                      </a:lnTo>
                      <a:lnTo>
                        <a:pt x="44" y="127"/>
                      </a:lnTo>
                      <a:lnTo>
                        <a:pt x="69" y="109"/>
                      </a:lnTo>
                      <a:lnTo>
                        <a:pt x="69" y="72"/>
                      </a:lnTo>
                      <a:lnTo>
                        <a:pt x="77" y="58"/>
                      </a:lnTo>
                      <a:lnTo>
                        <a:pt x="64" y="34"/>
                      </a:lnTo>
                      <a:lnTo>
                        <a:pt x="82" y="27"/>
                      </a:lnTo>
                      <a:lnTo>
                        <a:pt x="93" y="8"/>
                      </a:lnTo>
                      <a:lnTo>
                        <a:pt x="69" y="11"/>
                      </a:lnTo>
                      <a:lnTo>
                        <a:pt x="63" y="0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" name=""/>
                <p:cNvSpPr/>
                <p:nvPr/>
              </p:nvSpPr>
              <p:spPr>
                <a:xfrm>
                  <a:off x="4413240" y="1808280"/>
                  <a:ext cx="30240" cy="56880"/>
                </a:xfrm>
                <a:custGeom>
                  <a:avLst/>
                  <a:gdLst/>
                  <a:ahLst/>
                  <a:rect l="l" t="t" r="r" b="b"/>
                  <a:pathLst>
                    <a:path w="19" h="36">
                      <a:moveTo>
                        <a:pt x="9" y="0"/>
                      </a:moveTo>
                      <a:lnTo>
                        <a:pt x="0" y="16"/>
                      </a:lnTo>
                      <a:lnTo>
                        <a:pt x="6" y="35"/>
                      </a:lnTo>
                      <a:lnTo>
                        <a:pt x="18" y="21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0080" bIns="10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" name=""/>
                <p:cNvSpPr/>
                <p:nvPr/>
              </p:nvSpPr>
              <p:spPr>
                <a:xfrm>
                  <a:off x="4640400" y="1868400"/>
                  <a:ext cx="349200" cy="149400"/>
                </a:xfrm>
                <a:custGeom>
                  <a:avLst/>
                  <a:gdLst/>
                  <a:ahLst/>
                  <a:rect l="l" t="t" r="r" b="b"/>
                  <a:pathLst>
                    <a:path w="220" h="94">
                      <a:moveTo>
                        <a:pt x="0" y="0"/>
                      </a:moveTo>
                      <a:lnTo>
                        <a:pt x="33" y="7"/>
                      </a:lnTo>
                      <a:lnTo>
                        <a:pt x="82" y="41"/>
                      </a:lnTo>
                      <a:lnTo>
                        <a:pt x="75" y="60"/>
                      </a:lnTo>
                      <a:lnTo>
                        <a:pt x="115" y="77"/>
                      </a:lnTo>
                      <a:lnTo>
                        <a:pt x="219" y="77"/>
                      </a:lnTo>
                      <a:lnTo>
                        <a:pt x="106" y="93"/>
                      </a:lnTo>
                      <a:lnTo>
                        <a:pt x="75" y="60"/>
                      </a:lnTo>
                      <a:lnTo>
                        <a:pt x="46" y="5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" name=""/>
                <p:cNvSpPr/>
                <p:nvPr/>
              </p:nvSpPr>
              <p:spPr>
                <a:xfrm>
                  <a:off x="4917960" y="1992240"/>
                  <a:ext cx="374760" cy="351000"/>
                </a:xfrm>
                <a:custGeom>
                  <a:avLst/>
                  <a:gdLst/>
                  <a:ahLst/>
                  <a:rect l="l" t="t" r="r" b="b"/>
                  <a:pathLst>
                    <a:path w="236" h="221">
                      <a:moveTo>
                        <a:pt x="196" y="215"/>
                      </a:moveTo>
                      <a:lnTo>
                        <a:pt x="190" y="216"/>
                      </a:lnTo>
                      <a:lnTo>
                        <a:pt x="185" y="220"/>
                      </a:lnTo>
                      <a:lnTo>
                        <a:pt x="179" y="212"/>
                      </a:lnTo>
                      <a:lnTo>
                        <a:pt x="158" y="202"/>
                      </a:lnTo>
                      <a:lnTo>
                        <a:pt x="154" y="187"/>
                      </a:lnTo>
                      <a:lnTo>
                        <a:pt x="147" y="182"/>
                      </a:lnTo>
                      <a:lnTo>
                        <a:pt x="130" y="182"/>
                      </a:lnTo>
                      <a:lnTo>
                        <a:pt x="130" y="170"/>
                      </a:lnTo>
                      <a:lnTo>
                        <a:pt x="124" y="167"/>
                      </a:lnTo>
                      <a:lnTo>
                        <a:pt x="123" y="157"/>
                      </a:lnTo>
                      <a:lnTo>
                        <a:pt x="110" y="155"/>
                      </a:lnTo>
                      <a:lnTo>
                        <a:pt x="98" y="152"/>
                      </a:lnTo>
                      <a:lnTo>
                        <a:pt x="87" y="155"/>
                      </a:lnTo>
                      <a:lnTo>
                        <a:pt x="87" y="157"/>
                      </a:lnTo>
                      <a:lnTo>
                        <a:pt x="62" y="165"/>
                      </a:lnTo>
                      <a:lnTo>
                        <a:pt x="62" y="169"/>
                      </a:lnTo>
                      <a:lnTo>
                        <a:pt x="40" y="169"/>
                      </a:lnTo>
                      <a:lnTo>
                        <a:pt x="28" y="176"/>
                      </a:lnTo>
                      <a:lnTo>
                        <a:pt x="15" y="169"/>
                      </a:lnTo>
                      <a:lnTo>
                        <a:pt x="14" y="167"/>
                      </a:lnTo>
                      <a:lnTo>
                        <a:pt x="14" y="152"/>
                      </a:lnTo>
                      <a:lnTo>
                        <a:pt x="10" y="139"/>
                      </a:lnTo>
                      <a:lnTo>
                        <a:pt x="5" y="127"/>
                      </a:lnTo>
                      <a:lnTo>
                        <a:pt x="8" y="118"/>
                      </a:lnTo>
                      <a:lnTo>
                        <a:pt x="3" y="114"/>
                      </a:lnTo>
                      <a:lnTo>
                        <a:pt x="0" y="93"/>
                      </a:lnTo>
                      <a:lnTo>
                        <a:pt x="3" y="79"/>
                      </a:lnTo>
                      <a:lnTo>
                        <a:pt x="16" y="68"/>
                      </a:lnTo>
                      <a:lnTo>
                        <a:pt x="44" y="60"/>
                      </a:lnTo>
                      <a:lnTo>
                        <a:pt x="51" y="51"/>
                      </a:lnTo>
                      <a:lnTo>
                        <a:pt x="48" y="41"/>
                      </a:lnTo>
                      <a:lnTo>
                        <a:pt x="55" y="38"/>
                      </a:lnTo>
                      <a:lnTo>
                        <a:pt x="57" y="43"/>
                      </a:lnTo>
                      <a:lnTo>
                        <a:pt x="60" y="35"/>
                      </a:lnTo>
                      <a:lnTo>
                        <a:pt x="77" y="22"/>
                      </a:lnTo>
                      <a:lnTo>
                        <a:pt x="87" y="28"/>
                      </a:lnTo>
                      <a:lnTo>
                        <a:pt x="98" y="25"/>
                      </a:lnTo>
                      <a:lnTo>
                        <a:pt x="102" y="13"/>
                      </a:lnTo>
                      <a:lnTo>
                        <a:pt x="113" y="10"/>
                      </a:lnTo>
                      <a:lnTo>
                        <a:pt x="110" y="2"/>
                      </a:lnTo>
                      <a:lnTo>
                        <a:pt x="125" y="8"/>
                      </a:lnTo>
                      <a:lnTo>
                        <a:pt x="138" y="5"/>
                      </a:lnTo>
                      <a:lnTo>
                        <a:pt x="145" y="34"/>
                      </a:lnTo>
                      <a:lnTo>
                        <a:pt x="154" y="43"/>
                      </a:lnTo>
                      <a:lnTo>
                        <a:pt x="163" y="43"/>
                      </a:lnTo>
                      <a:lnTo>
                        <a:pt x="167" y="25"/>
                      </a:lnTo>
                      <a:lnTo>
                        <a:pt x="165" y="16"/>
                      </a:lnTo>
                      <a:lnTo>
                        <a:pt x="167" y="2"/>
                      </a:lnTo>
                      <a:lnTo>
                        <a:pt x="172" y="0"/>
                      </a:lnTo>
                      <a:lnTo>
                        <a:pt x="179" y="18"/>
                      </a:lnTo>
                      <a:lnTo>
                        <a:pt x="185" y="22"/>
                      </a:lnTo>
                      <a:lnTo>
                        <a:pt x="189" y="38"/>
                      </a:lnTo>
                      <a:lnTo>
                        <a:pt x="196" y="60"/>
                      </a:lnTo>
                      <a:lnTo>
                        <a:pt x="206" y="66"/>
                      </a:lnTo>
                      <a:lnTo>
                        <a:pt x="219" y="83"/>
                      </a:lnTo>
                      <a:lnTo>
                        <a:pt x="221" y="91"/>
                      </a:lnTo>
                      <a:lnTo>
                        <a:pt x="232" y="101"/>
                      </a:lnTo>
                      <a:lnTo>
                        <a:pt x="235" y="119"/>
                      </a:lnTo>
                      <a:lnTo>
                        <a:pt x="235" y="133"/>
                      </a:lnTo>
                      <a:lnTo>
                        <a:pt x="232" y="155"/>
                      </a:lnTo>
                      <a:lnTo>
                        <a:pt x="221" y="169"/>
                      </a:lnTo>
                      <a:lnTo>
                        <a:pt x="217" y="187"/>
                      </a:lnTo>
                      <a:lnTo>
                        <a:pt x="217" y="202"/>
                      </a:lnTo>
                      <a:lnTo>
                        <a:pt x="206" y="205"/>
                      </a:lnTo>
                      <a:lnTo>
                        <a:pt x="196" y="215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" name=""/>
                <p:cNvSpPr/>
                <p:nvPr/>
              </p:nvSpPr>
              <p:spPr>
                <a:xfrm>
                  <a:off x="5216400" y="2362320"/>
                  <a:ext cx="28800" cy="42840"/>
                </a:xfrm>
                <a:custGeom>
                  <a:avLst/>
                  <a:gdLst/>
                  <a:ahLst/>
                  <a:rect l="l" t="t" r="r" b="b"/>
                  <a:pathLst>
                    <a:path w="18" h="27">
                      <a:moveTo>
                        <a:pt x="9" y="23"/>
                      </a:moveTo>
                      <a:lnTo>
                        <a:pt x="3" y="19"/>
                      </a:lnTo>
                      <a:lnTo>
                        <a:pt x="3" y="15"/>
                      </a:lnTo>
                      <a:lnTo>
                        <a:pt x="3" y="11"/>
                      </a:lnTo>
                      <a:lnTo>
                        <a:pt x="2" y="7"/>
                      </a:lnTo>
                      <a:lnTo>
                        <a:pt x="0" y="0"/>
                      </a:lnTo>
                      <a:lnTo>
                        <a:pt x="3" y="0"/>
                      </a:lnTo>
                      <a:lnTo>
                        <a:pt x="9" y="4"/>
                      </a:lnTo>
                      <a:lnTo>
                        <a:pt x="12" y="3"/>
                      </a:lnTo>
                      <a:lnTo>
                        <a:pt x="13" y="3"/>
                      </a:lnTo>
                      <a:lnTo>
                        <a:pt x="17" y="0"/>
                      </a:lnTo>
                      <a:lnTo>
                        <a:pt x="17" y="11"/>
                      </a:lnTo>
                      <a:lnTo>
                        <a:pt x="15" y="15"/>
                      </a:lnTo>
                      <a:lnTo>
                        <a:pt x="13" y="19"/>
                      </a:lnTo>
                      <a:lnTo>
                        <a:pt x="13" y="22"/>
                      </a:lnTo>
                      <a:lnTo>
                        <a:pt x="12" y="23"/>
                      </a:lnTo>
                      <a:lnTo>
                        <a:pt x="12" y="26"/>
                      </a:lnTo>
                      <a:lnTo>
                        <a:pt x="9" y="23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960" bIns="-39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9" name=""/>
                <p:cNvSpPr/>
                <p:nvPr/>
              </p:nvSpPr>
              <p:spPr>
                <a:xfrm>
                  <a:off x="3909960" y="1960560"/>
                  <a:ext cx="41400" cy="168120"/>
                </a:xfrm>
                <a:custGeom>
                  <a:avLst/>
                  <a:gdLst/>
                  <a:ahLst/>
                  <a:rect l="l" t="t" r="r" b="b"/>
                  <a:pathLst>
                    <a:path w="26" h="106">
                      <a:moveTo>
                        <a:pt x="3" y="37"/>
                      </a:moveTo>
                      <a:lnTo>
                        <a:pt x="13" y="28"/>
                      </a:lnTo>
                      <a:lnTo>
                        <a:pt x="20" y="0"/>
                      </a:lnTo>
                      <a:lnTo>
                        <a:pt x="25" y="42"/>
                      </a:lnTo>
                      <a:lnTo>
                        <a:pt x="17" y="94"/>
                      </a:lnTo>
                      <a:lnTo>
                        <a:pt x="0" y="105"/>
                      </a:lnTo>
                      <a:lnTo>
                        <a:pt x="0" y="80"/>
                      </a:lnTo>
                      <a:lnTo>
                        <a:pt x="5" y="64"/>
                      </a:lnTo>
                      <a:lnTo>
                        <a:pt x="3" y="37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3428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99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99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dt" idx="7"/>
          </p:nvPr>
        </p:nvSpPr>
        <p:spPr>
          <a:xfrm>
            <a:off x="6858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ftr" idx="8"/>
          </p:nvPr>
        </p:nvSpPr>
        <p:spPr>
          <a:xfrm>
            <a:off x="3124080" y="64008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sldNum" idx="9"/>
          </p:nvPr>
        </p:nvSpPr>
        <p:spPr>
          <a:xfrm>
            <a:off x="65530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CEA3721-DADA-41D9-BC10-9D437376B062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00cccc"/>
              </a:buClr>
              <a:buSzPct val="64000"/>
              <a:buFont typeface="Monotype Sorts" charset="2"/>
              <a:buChar char="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ffff99"/>
              </a:buClr>
              <a:buFont typeface="Times New Roman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5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6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/>
          <p:nvPr/>
        </p:nvSpPr>
        <p:spPr>
          <a:xfrm>
            <a:off x="1935000" y="4772160"/>
            <a:ext cx="5173920" cy="1768320"/>
          </a:xfrm>
          <a:prstGeom prst="rect">
            <a:avLst/>
          </a:prstGeom>
          <a:solidFill>
            <a:srgbClr val="000066">
              <a:alpha val="50000"/>
            </a:srgbClr>
          </a:solidFill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Advisory Council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11th April 2001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36480" y="428760"/>
            <a:ext cx="7869240" cy="6003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28640" y="503280"/>
            <a:ext cx="7686720" cy="58561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332080" y="5638680"/>
            <a:ext cx="447984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662280" y="3130560"/>
            <a:ext cx="3870360" cy="8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000080" y="1944360"/>
            <a:ext cx="7238880" cy="1143000"/>
          </a:xfrm>
          <a:prstGeom prst="rect">
            <a:avLst/>
          </a:prstGeom>
          <a:noFill/>
          <a:ln w="0">
            <a:noFill/>
          </a:ln>
          <a:effectLst>
            <a:outerShdw dist="107932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Can the World Survive the US Downturn?</a:t>
            </a:r>
            <a:endParaRPr b="0" lang="en-US" sz="4000" strike="noStrike" u="none">
              <a:solidFill>
                <a:srgbClr val="ffff99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subTitle"/>
          </p:nvPr>
        </p:nvSpPr>
        <p:spPr>
          <a:xfrm>
            <a:off x="4376520" y="3360240"/>
            <a:ext cx="4647960" cy="1600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486080" y="685800"/>
            <a:ext cx="61722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Goldman Sachs </a:t>
            </a:r>
            <a:br>
              <a:rPr sz="2800"/>
            </a:b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037600" y="3817800"/>
            <a:ext cx="5031720" cy="12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Gavyn Davies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Chief International Economist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907920" y="696960"/>
            <a:ext cx="571680" cy="50796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979560" y="689040"/>
            <a:ext cx="95544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5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6" name=""/>
          <p:cNvSpPr/>
          <p:nvPr/>
        </p:nvSpPr>
        <p:spPr>
          <a:xfrm>
            <a:off x="187200" y="155520"/>
            <a:ext cx="12225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7" name=""/>
          <p:cNvSpPr/>
          <p:nvPr/>
        </p:nvSpPr>
        <p:spPr>
          <a:xfrm>
            <a:off x="1184760" y="201600"/>
            <a:ext cx="6782760" cy="9759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OECD Leading Indicator and World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Equity Risk Premium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48" name=""/>
          <p:cNvGrpSpPr/>
          <p:nvPr/>
        </p:nvGrpSpPr>
        <p:grpSpPr>
          <a:xfrm>
            <a:off x="351000" y="1125360"/>
            <a:ext cx="8572680" cy="5487480"/>
            <a:chOff x="351000" y="1125360"/>
            <a:chExt cx="8572680" cy="5487480"/>
          </a:xfrm>
        </p:grpSpPr>
        <p:sp>
          <p:nvSpPr>
            <p:cNvPr id="1349" name=""/>
            <p:cNvSpPr/>
            <p:nvPr/>
          </p:nvSpPr>
          <p:spPr>
            <a:xfrm>
              <a:off x="825480" y="1335240"/>
              <a:ext cx="7493040" cy="4887720"/>
            </a:xfrm>
            <a:custGeom>
              <a:avLst/>
              <a:gdLst/>
              <a:ahLst/>
              <a:rect l="l" t="t" r="r" b="b"/>
              <a:pathLst>
                <a:path w="4720" h="3079">
                  <a:moveTo>
                    <a:pt x="0" y="0"/>
                  </a:moveTo>
                  <a:lnTo>
                    <a:pt x="4720" y="0"/>
                  </a:lnTo>
                  <a:lnTo>
                    <a:pt x="4720" y="3079"/>
                  </a:lnTo>
                  <a:lnTo>
                    <a:pt x="0" y="3079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2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0" name=""/>
            <p:cNvSpPr/>
            <p:nvPr/>
          </p:nvSpPr>
          <p:spPr>
            <a:xfrm>
              <a:off x="825480" y="2281320"/>
              <a:ext cx="6867720" cy="3403440"/>
            </a:xfrm>
            <a:custGeom>
              <a:avLst/>
              <a:gdLst/>
              <a:ahLst/>
              <a:rect l="l" t="t" r="r" b="b"/>
              <a:pathLst>
                <a:path w="4326" h="2144">
                  <a:moveTo>
                    <a:pt x="0" y="1290"/>
                  </a:moveTo>
                  <a:lnTo>
                    <a:pt x="35" y="1337"/>
                  </a:lnTo>
                  <a:lnTo>
                    <a:pt x="64" y="1342"/>
                  </a:lnTo>
                  <a:lnTo>
                    <a:pt x="99" y="1316"/>
                  </a:lnTo>
                  <a:lnTo>
                    <a:pt x="133" y="1342"/>
                  </a:lnTo>
                  <a:lnTo>
                    <a:pt x="163" y="1352"/>
                  </a:lnTo>
                  <a:lnTo>
                    <a:pt x="197" y="1460"/>
                  </a:lnTo>
                  <a:lnTo>
                    <a:pt x="232" y="1609"/>
                  </a:lnTo>
                  <a:lnTo>
                    <a:pt x="262" y="1809"/>
                  </a:lnTo>
                  <a:lnTo>
                    <a:pt x="296" y="2000"/>
                  </a:lnTo>
                  <a:lnTo>
                    <a:pt x="326" y="2097"/>
                  </a:lnTo>
                  <a:lnTo>
                    <a:pt x="360" y="2144"/>
                  </a:lnTo>
                  <a:lnTo>
                    <a:pt x="395" y="2128"/>
                  </a:lnTo>
                  <a:lnTo>
                    <a:pt x="429" y="2066"/>
                  </a:lnTo>
                  <a:lnTo>
                    <a:pt x="459" y="1979"/>
                  </a:lnTo>
                  <a:lnTo>
                    <a:pt x="493" y="1917"/>
                  </a:lnTo>
                  <a:lnTo>
                    <a:pt x="523" y="1851"/>
                  </a:lnTo>
                  <a:lnTo>
                    <a:pt x="558" y="1768"/>
                  </a:lnTo>
                  <a:lnTo>
                    <a:pt x="592" y="1645"/>
                  </a:lnTo>
                  <a:lnTo>
                    <a:pt x="622" y="1491"/>
                  </a:lnTo>
                  <a:lnTo>
                    <a:pt x="656" y="1301"/>
                  </a:lnTo>
                  <a:lnTo>
                    <a:pt x="691" y="1213"/>
                  </a:lnTo>
                  <a:lnTo>
                    <a:pt x="720" y="1157"/>
                  </a:lnTo>
                  <a:lnTo>
                    <a:pt x="755" y="1095"/>
                  </a:lnTo>
                  <a:lnTo>
                    <a:pt x="789" y="1064"/>
                  </a:lnTo>
                  <a:lnTo>
                    <a:pt x="819" y="992"/>
                  </a:lnTo>
                  <a:lnTo>
                    <a:pt x="853" y="977"/>
                  </a:lnTo>
                  <a:lnTo>
                    <a:pt x="888" y="972"/>
                  </a:lnTo>
                  <a:lnTo>
                    <a:pt x="918" y="1033"/>
                  </a:lnTo>
                  <a:lnTo>
                    <a:pt x="952" y="1162"/>
                  </a:lnTo>
                  <a:lnTo>
                    <a:pt x="982" y="1275"/>
                  </a:lnTo>
                  <a:lnTo>
                    <a:pt x="1016" y="1383"/>
                  </a:lnTo>
                  <a:lnTo>
                    <a:pt x="1051" y="1409"/>
                  </a:lnTo>
                  <a:lnTo>
                    <a:pt x="1080" y="1342"/>
                  </a:lnTo>
                  <a:lnTo>
                    <a:pt x="1115" y="1218"/>
                  </a:lnTo>
                  <a:lnTo>
                    <a:pt x="1144" y="1131"/>
                  </a:lnTo>
                  <a:lnTo>
                    <a:pt x="1179" y="1054"/>
                  </a:lnTo>
                  <a:lnTo>
                    <a:pt x="1214" y="1131"/>
                  </a:lnTo>
                  <a:lnTo>
                    <a:pt x="1248" y="1172"/>
                  </a:lnTo>
                  <a:lnTo>
                    <a:pt x="1278" y="1213"/>
                  </a:lnTo>
                  <a:lnTo>
                    <a:pt x="1312" y="1193"/>
                  </a:lnTo>
                  <a:lnTo>
                    <a:pt x="1342" y="1141"/>
                  </a:lnTo>
                  <a:lnTo>
                    <a:pt x="1376" y="1008"/>
                  </a:lnTo>
                  <a:lnTo>
                    <a:pt x="1411" y="864"/>
                  </a:lnTo>
                  <a:lnTo>
                    <a:pt x="1440" y="689"/>
                  </a:lnTo>
                  <a:lnTo>
                    <a:pt x="1475" y="576"/>
                  </a:lnTo>
                  <a:lnTo>
                    <a:pt x="1509" y="488"/>
                  </a:lnTo>
                  <a:lnTo>
                    <a:pt x="1539" y="406"/>
                  </a:lnTo>
                  <a:lnTo>
                    <a:pt x="1574" y="324"/>
                  </a:lnTo>
                  <a:lnTo>
                    <a:pt x="1603" y="216"/>
                  </a:lnTo>
                  <a:lnTo>
                    <a:pt x="1638" y="159"/>
                  </a:lnTo>
                  <a:lnTo>
                    <a:pt x="1672" y="113"/>
                  </a:lnTo>
                  <a:lnTo>
                    <a:pt x="1707" y="134"/>
                  </a:lnTo>
                  <a:lnTo>
                    <a:pt x="1736" y="62"/>
                  </a:lnTo>
                  <a:lnTo>
                    <a:pt x="1771" y="5"/>
                  </a:lnTo>
                  <a:lnTo>
                    <a:pt x="1800" y="0"/>
                  </a:lnTo>
                  <a:lnTo>
                    <a:pt x="1835" y="36"/>
                  </a:lnTo>
                  <a:lnTo>
                    <a:pt x="1869" y="67"/>
                  </a:lnTo>
                  <a:lnTo>
                    <a:pt x="1899" y="165"/>
                  </a:lnTo>
                  <a:lnTo>
                    <a:pt x="1934" y="314"/>
                  </a:lnTo>
                  <a:lnTo>
                    <a:pt x="1968" y="488"/>
                  </a:lnTo>
                  <a:lnTo>
                    <a:pt x="1998" y="730"/>
                  </a:lnTo>
                  <a:lnTo>
                    <a:pt x="2032" y="894"/>
                  </a:lnTo>
                  <a:lnTo>
                    <a:pt x="2067" y="987"/>
                  </a:lnTo>
                  <a:lnTo>
                    <a:pt x="2096" y="997"/>
                  </a:lnTo>
                  <a:lnTo>
                    <a:pt x="2131" y="992"/>
                  </a:lnTo>
                  <a:lnTo>
                    <a:pt x="2165" y="1018"/>
                  </a:lnTo>
                  <a:lnTo>
                    <a:pt x="2195" y="1059"/>
                  </a:lnTo>
                  <a:lnTo>
                    <a:pt x="2230" y="1152"/>
                  </a:lnTo>
                  <a:lnTo>
                    <a:pt x="2259" y="1223"/>
                  </a:lnTo>
                  <a:lnTo>
                    <a:pt x="2294" y="1239"/>
                  </a:lnTo>
                  <a:lnTo>
                    <a:pt x="2328" y="1223"/>
                  </a:lnTo>
                  <a:lnTo>
                    <a:pt x="2363" y="1172"/>
                  </a:lnTo>
                  <a:lnTo>
                    <a:pt x="2392" y="1064"/>
                  </a:lnTo>
                  <a:lnTo>
                    <a:pt x="2427" y="925"/>
                  </a:lnTo>
                  <a:lnTo>
                    <a:pt x="2456" y="843"/>
                  </a:lnTo>
                  <a:lnTo>
                    <a:pt x="2491" y="761"/>
                  </a:lnTo>
                  <a:lnTo>
                    <a:pt x="2525" y="781"/>
                  </a:lnTo>
                  <a:lnTo>
                    <a:pt x="2555" y="802"/>
                  </a:lnTo>
                  <a:lnTo>
                    <a:pt x="2590" y="756"/>
                  </a:lnTo>
                  <a:lnTo>
                    <a:pt x="2624" y="689"/>
                  </a:lnTo>
                  <a:lnTo>
                    <a:pt x="2654" y="622"/>
                  </a:lnTo>
                  <a:lnTo>
                    <a:pt x="2688" y="622"/>
                  </a:lnTo>
                  <a:lnTo>
                    <a:pt x="2718" y="576"/>
                  </a:lnTo>
                  <a:lnTo>
                    <a:pt x="2752" y="514"/>
                  </a:lnTo>
                  <a:lnTo>
                    <a:pt x="2787" y="370"/>
                  </a:lnTo>
                  <a:lnTo>
                    <a:pt x="2821" y="370"/>
                  </a:lnTo>
                  <a:lnTo>
                    <a:pt x="2851" y="401"/>
                  </a:lnTo>
                  <a:lnTo>
                    <a:pt x="2886" y="391"/>
                  </a:lnTo>
                  <a:lnTo>
                    <a:pt x="2915" y="309"/>
                  </a:lnTo>
                  <a:lnTo>
                    <a:pt x="2950" y="283"/>
                  </a:lnTo>
                  <a:lnTo>
                    <a:pt x="2984" y="247"/>
                  </a:lnTo>
                  <a:lnTo>
                    <a:pt x="3014" y="252"/>
                  </a:lnTo>
                  <a:lnTo>
                    <a:pt x="3048" y="293"/>
                  </a:lnTo>
                  <a:lnTo>
                    <a:pt x="3078" y="360"/>
                  </a:lnTo>
                  <a:lnTo>
                    <a:pt x="3112" y="494"/>
                  </a:lnTo>
                  <a:lnTo>
                    <a:pt x="3147" y="581"/>
                  </a:lnTo>
                  <a:lnTo>
                    <a:pt x="3177" y="704"/>
                  </a:lnTo>
                  <a:lnTo>
                    <a:pt x="3211" y="679"/>
                  </a:lnTo>
                  <a:lnTo>
                    <a:pt x="3246" y="720"/>
                  </a:lnTo>
                  <a:lnTo>
                    <a:pt x="3275" y="843"/>
                  </a:lnTo>
                  <a:lnTo>
                    <a:pt x="3310" y="987"/>
                  </a:lnTo>
                  <a:lnTo>
                    <a:pt x="3344" y="1095"/>
                  </a:lnTo>
                  <a:lnTo>
                    <a:pt x="3374" y="1265"/>
                  </a:lnTo>
                  <a:lnTo>
                    <a:pt x="3408" y="1434"/>
                  </a:lnTo>
                  <a:lnTo>
                    <a:pt x="3443" y="1465"/>
                  </a:lnTo>
                  <a:lnTo>
                    <a:pt x="3472" y="1378"/>
                  </a:lnTo>
                  <a:lnTo>
                    <a:pt x="3507" y="1187"/>
                  </a:lnTo>
                  <a:lnTo>
                    <a:pt x="3537" y="1080"/>
                  </a:lnTo>
                  <a:lnTo>
                    <a:pt x="3571" y="1018"/>
                  </a:lnTo>
                  <a:lnTo>
                    <a:pt x="3606" y="1059"/>
                  </a:lnTo>
                  <a:lnTo>
                    <a:pt x="3640" y="972"/>
                  </a:lnTo>
                  <a:lnTo>
                    <a:pt x="3670" y="910"/>
                  </a:lnTo>
                  <a:lnTo>
                    <a:pt x="3704" y="761"/>
                  </a:lnTo>
                  <a:lnTo>
                    <a:pt x="3734" y="637"/>
                  </a:lnTo>
                  <a:lnTo>
                    <a:pt x="3768" y="494"/>
                  </a:lnTo>
                  <a:lnTo>
                    <a:pt x="3803" y="319"/>
                  </a:lnTo>
                  <a:lnTo>
                    <a:pt x="3832" y="247"/>
                  </a:lnTo>
                  <a:lnTo>
                    <a:pt x="3867" y="180"/>
                  </a:lnTo>
                  <a:lnTo>
                    <a:pt x="3902" y="185"/>
                  </a:lnTo>
                  <a:lnTo>
                    <a:pt x="3931" y="221"/>
                  </a:lnTo>
                  <a:lnTo>
                    <a:pt x="3966" y="293"/>
                  </a:lnTo>
                  <a:lnTo>
                    <a:pt x="3995" y="339"/>
                  </a:lnTo>
                  <a:lnTo>
                    <a:pt x="4030" y="365"/>
                  </a:lnTo>
                  <a:lnTo>
                    <a:pt x="4064" y="386"/>
                  </a:lnTo>
                  <a:lnTo>
                    <a:pt x="4099" y="530"/>
                  </a:lnTo>
                  <a:lnTo>
                    <a:pt x="4128" y="663"/>
                  </a:lnTo>
                  <a:lnTo>
                    <a:pt x="4163" y="802"/>
                  </a:lnTo>
                  <a:lnTo>
                    <a:pt x="4193" y="905"/>
                  </a:lnTo>
                  <a:lnTo>
                    <a:pt x="4227" y="1018"/>
                  </a:lnTo>
                  <a:lnTo>
                    <a:pt x="4262" y="1265"/>
                  </a:lnTo>
                  <a:lnTo>
                    <a:pt x="4291" y="1383"/>
                  </a:lnTo>
                  <a:lnTo>
                    <a:pt x="4326" y="1506"/>
                  </a:lnTo>
                </a:path>
              </a:pathLst>
            </a:custGeom>
            <a:noFill/>
            <a:ln w="57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1" name=""/>
            <p:cNvSpPr/>
            <p:nvPr/>
          </p:nvSpPr>
          <p:spPr>
            <a:xfrm>
              <a:off x="881280" y="1849320"/>
              <a:ext cx="6913440" cy="3116520"/>
            </a:xfrm>
            <a:custGeom>
              <a:avLst/>
              <a:gdLst/>
              <a:ahLst/>
              <a:rect l="l" t="t" r="r" b="b"/>
              <a:pathLst>
                <a:path w="4355" h="1963">
                  <a:moveTo>
                    <a:pt x="0" y="359"/>
                  </a:moveTo>
                  <a:lnTo>
                    <a:pt x="29" y="514"/>
                  </a:lnTo>
                  <a:lnTo>
                    <a:pt x="64" y="637"/>
                  </a:lnTo>
                  <a:lnTo>
                    <a:pt x="98" y="632"/>
                  </a:lnTo>
                  <a:lnTo>
                    <a:pt x="133" y="699"/>
                  </a:lnTo>
                  <a:lnTo>
                    <a:pt x="162" y="730"/>
                  </a:lnTo>
                  <a:lnTo>
                    <a:pt x="197" y="961"/>
                  </a:lnTo>
                  <a:lnTo>
                    <a:pt x="227" y="1146"/>
                  </a:lnTo>
                  <a:lnTo>
                    <a:pt x="261" y="1434"/>
                  </a:lnTo>
                  <a:lnTo>
                    <a:pt x="296" y="1531"/>
                  </a:lnTo>
                  <a:lnTo>
                    <a:pt x="330" y="1526"/>
                  </a:lnTo>
                  <a:lnTo>
                    <a:pt x="360" y="1336"/>
                  </a:lnTo>
                  <a:lnTo>
                    <a:pt x="394" y="1084"/>
                  </a:lnTo>
                  <a:lnTo>
                    <a:pt x="429" y="868"/>
                  </a:lnTo>
                  <a:lnTo>
                    <a:pt x="458" y="724"/>
                  </a:lnTo>
                  <a:lnTo>
                    <a:pt x="493" y="663"/>
                  </a:lnTo>
                  <a:lnTo>
                    <a:pt x="527" y="658"/>
                  </a:lnTo>
                  <a:lnTo>
                    <a:pt x="557" y="745"/>
                  </a:lnTo>
                  <a:lnTo>
                    <a:pt x="592" y="874"/>
                  </a:lnTo>
                  <a:lnTo>
                    <a:pt x="626" y="992"/>
                  </a:lnTo>
                  <a:lnTo>
                    <a:pt x="661" y="1095"/>
                  </a:lnTo>
                  <a:lnTo>
                    <a:pt x="690" y="1177"/>
                  </a:lnTo>
                  <a:lnTo>
                    <a:pt x="725" y="1233"/>
                  </a:lnTo>
                  <a:lnTo>
                    <a:pt x="754" y="1233"/>
                  </a:lnTo>
                  <a:lnTo>
                    <a:pt x="789" y="1202"/>
                  </a:lnTo>
                  <a:lnTo>
                    <a:pt x="823" y="1202"/>
                  </a:lnTo>
                  <a:lnTo>
                    <a:pt x="858" y="1233"/>
                  </a:lnTo>
                  <a:lnTo>
                    <a:pt x="892" y="1362"/>
                  </a:lnTo>
                  <a:lnTo>
                    <a:pt x="922" y="1557"/>
                  </a:lnTo>
                  <a:lnTo>
                    <a:pt x="957" y="1660"/>
                  </a:lnTo>
                  <a:lnTo>
                    <a:pt x="986" y="1711"/>
                  </a:lnTo>
                  <a:lnTo>
                    <a:pt x="1021" y="1681"/>
                  </a:lnTo>
                  <a:lnTo>
                    <a:pt x="1055" y="1593"/>
                  </a:lnTo>
                  <a:lnTo>
                    <a:pt x="1090" y="1470"/>
                  </a:lnTo>
                  <a:lnTo>
                    <a:pt x="1119" y="1475"/>
                  </a:lnTo>
                  <a:lnTo>
                    <a:pt x="1154" y="1624"/>
                  </a:lnTo>
                  <a:lnTo>
                    <a:pt x="1188" y="1665"/>
                  </a:lnTo>
                  <a:lnTo>
                    <a:pt x="1218" y="1567"/>
                  </a:lnTo>
                  <a:lnTo>
                    <a:pt x="1252" y="1367"/>
                  </a:lnTo>
                  <a:lnTo>
                    <a:pt x="1287" y="1346"/>
                  </a:lnTo>
                  <a:lnTo>
                    <a:pt x="1317" y="1352"/>
                  </a:lnTo>
                  <a:lnTo>
                    <a:pt x="1351" y="1429"/>
                  </a:lnTo>
                  <a:lnTo>
                    <a:pt x="1386" y="1475"/>
                  </a:lnTo>
                  <a:lnTo>
                    <a:pt x="1420" y="1537"/>
                  </a:lnTo>
                  <a:lnTo>
                    <a:pt x="1450" y="1598"/>
                  </a:lnTo>
                  <a:lnTo>
                    <a:pt x="1484" y="1598"/>
                  </a:lnTo>
                  <a:lnTo>
                    <a:pt x="1514" y="1495"/>
                  </a:lnTo>
                  <a:lnTo>
                    <a:pt x="1548" y="1362"/>
                  </a:lnTo>
                  <a:lnTo>
                    <a:pt x="1583" y="1141"/>
                  </a:lnTo>
                  <a:lnTo>
                    <a:pt x="1617" y="981"/>
                  </a:lnTo>
                  <a:lnTo>
                    <a:pt x="1647" y="858"/>
                  </a:lnTo>
                  <a:lnTo>
                    <a:pt x="1682" y="755"/>
                  </a:lnTo>
                  <a:lnTo>
                    <a:pt x="1716" y="699"/>
                  </a:lnTo>
                  <a:lnTo>
                    <a:pt x="1746" y="616"/>
                  </a:lnTo>
                  <a:lnTo>
                    <a:pt x="1780" y="627"/>
                  </a:lnTo>
                  <a:lnTo>
                    <a:pt x="1815" y="606"/>
                  </a:lnTo>
                  <a:lnTo>
                    <a:pt x="1844" y="724"/>
                  </a:lnTo>
                  <a:lnTo>
                    <a:pt x="1879" y="766"/>
                  </a:lnTo>
                  <a:lnTo>
                    <a:pt x="1913" y="935"/>
                  </a:lnTo>
                  <a:lnTo>
                    <a:pt x="1948" y="1110"/>
                  </a:lnTo>
                  <a:lnTo>
                    <a:pt x="1978" y="1321"/>
                  </a:lnTo>
                  <a:lnTo>
                    <a:pt x="2012" y="1490"/>
                  </a:lnTo>
                  <a:lnTo>
                    <a:pt x="2042" y="1732"/>
                  </a:lnTo>
                  <a:lnTo>
                    <a:pt x="2076" y="1917"/>
                  </a:lnTo>
                  <a:lnTo>
                    <a:pt x="2111" y="1963"/>
                  </a:lnTo>
                  <a:lnTo>
                    <a:pt x="2145" y="1850"/>
                  </a:lnTo>
                  <a:lnTo>
                    <a:pt x="2175" y="1773"/>
                  </a:lnTo>
                  <a:lnTo>
                    <a:pt x="2209" y="1840"/>
                  </a:lnTo>
                  <a:lnTo>
                    <a:pt x="2244" y="1902"/>
                  </a:lnTo>
                  <a:lnTo>
                    <a:pt x="2273" y="1902"/>
                  </a:lnTo>
                  <a:lnTo>
                    <a:pt x="2308" y="1799"/>
                  </a:lnTo>
                  <a:lnTo>
                    <a:pt x="2343" y="1598"/>
                  </a:lnTo>
                  <a:lnTo>
                    <a:pt x="2372" y="1398"/>
                  </a:lnTo>
                  <a:lnTo>
                    <a:pt x="2407" y="1316"/>
                  </a:lnTo>
                  <a:lnTo>
                    <a:pt x="2441" y="1305"/>
                  </a:lnTo>
                  <a:lnTo>
                    <a:pt x="2476" y="1352"/>
                  </a:lnTo>
                  <a:lnTo>
                    <a:pt x="2505" y="1398"/>
                  </a:lnTo>
                  <a:lnTo>
                    <a:pt x="2540" y="1454"/>
                  </a:lnTo>
                  <a:lnTo>
                    <a:pt x="2569" y="1537"/>
                  </a:lnTo>
                  <a:lnTo>
                    <a:pt x="2604" y="1629"/>
                  </a:lnTo>
                  <a:lnTo>
                    <a:pt x="2638" y="1722"/>
                  </a:lnTo>
                  <a:lnTo>
                    <a:pt x="2673" y="1804"/>
                  </a:lnTo>
                  <a:lnTo>
                    <a:pt x="2703" y="1768"/>
                  </a:lnTo>
                  <a:lnTo>
                    <a:pt x="2737" y="1732"/>
                  </a:lnTo>
                  <a:lnTo>
                    <a:pt x="2772" y="1639"/>
                  </a:lnTo>
                  <a:lnTo>
                    <a:pt x="2801" y="1547"/>
                  </a:lnTo>
                  <a:lnTo>
                    <a:pt x="2836" y="1403"/>
                  </a:lnTo>
                  <a:lnTo>
                    <a:pt x="2870" y="1285"/>
                  </a:lnTo>
                  <a:lnTo>
                    <a:pt x="2905" y="1223"/>
                  </a:lnTo>
                  <a:lnTo>
                    <a:pt x="2934" y="1249"/>
                  </a:lnTo>
                  <a:lnTo>
                    <a:pt x="2969" y="1290"/>
                  </a:lnTo>
                  <a:lnTo>
                    <a:pt x="2998" y="1418"/>
                  </a:lnTo>
                  <a:lnTo>
                    <a:pt x="3033" y="1480"/>
                  </a:lnTo>
                  <a:lnTo>
                    <a:pt x="3068" y="1526"/>
                  </a:lnTo>
                  <a:lnTo>
                    <a:pt x="3102" y="1454"/>
                  </a:lnTo>
                  <a:lnTo>
                    <a:pt x="3132" y="1331"/>
                  </a:lnTo>
                  <a:lnTo>
                    <a:pt x="3166" y="1156"/>
                  </a:lnTo>
                  <a:lnTo>
                    <a:pt x="3201" y="997"/>
                  </a:lnTo>
                  <a:lnTo>
                    <a:pt x="3230" y="951"/>
                  </a:lnTo>
                  <a:lnTo>
                    <a:pt x="3265" y="992"/>
                  </a:lnTo>
                  <a:lnTo>
                    <a:pt x="3299" y="1028"/>
                  </a:lnTo>
                  <a:lnTo>
                    <a:pt x="3329" y="1305"/>
                  </a:lnTo>
                  <a:lnTo>
                    <a:pt x="3363" y="1706"/>
                  </a:lnTo>
                  <a:lnTo>
                    <a:pt x="3398" y="1943"/>
                  </a:lnTo>
                  <a:lnTo>
                    <a:pt x="3433" y="1783"/>
                  </a:lnTo>
                  <a:lnTo>
                    <a:pt x="3462" y="1444"/>
                  </a:lnTo>
                  <a:lnTo>
                    <a:pt x="3497" y="1218"/>
                  </a:lnTo>
                  <a:lnTo>
                    <a:pt x="3526" y="1023"/>
                  </a:lnTo>
                  <a:lnTo>
                    <a:pt x="3561" y="863"/>
                  </a:lnTo>
                  <a:lnTo>
                    <a:pt x="3595" y="704"/>
                  </a:lnTo>
                  <a:lnTo>
                    <a:pt x="3630" y="586"/>
                  </a:lnTo>
                  <a:lnTo>
                    <a:pt x="3659" y="457"/>
                  </a:lnTo>
                  <a:lnTo>
                    <a:pt x="3694" y="375"/>
                  </a:lnTo>
                  <a:lnTo>
                    <a:pt x="3728" y="318"/>
                  </a:lnTo>
                  <a:lnTo>
                    <a:pt x="3758" y="370"/>
                  </a:lnTo>
                  <a:lnTo>
                    <a:pt x="3793" y="365"/>
                  </a:lnTo>
                  <a:lnTo>
                    <a:pt x="3827" y="318"/>
                  </a:lnTo>
                  <a:lnTo>
                    <a:pt x="3857" y="138"/>
                  </a:lnTo>
                  <a:lnTo>
                    <a:pt x="3891" y="31"/>
                  </a:lnTo>
                  <a:lnTo>
                    <a:pt x="3926" y="0"/>
                  </a:lnTo>
                  <a:lnTo>
                    <a:pt x="3960" y="82"/>
                  </a:lnTo>
                  <a:lnTo>
                    <a:pt x="3990" y="159"/>
                  </a:lnTo>
                  <a:lnTo>
                    <a:pt x="4024" y="236"/>
                  </a:lnTo>
                  <a:lnTo>
                    <a:pt x="4054" y="324"/>
                  </a:lnTo>
                  <a:lnTo>
                    <a:pt x="4088" y="401"/>
                  </a:lnTo>
                  <a:lnTo>
                    <a:pt x="4123" y="426"/>
                  </a:lnTo>
                  <a:lnTo>
                    <a:pt x="4158" y="493"/>
                  </a:lnTo>
                  <a:lnTo>
                    <a:pt x="4187" y="606"/>
                  </a:lnTo>
                  <a:lnTo>
                    <a:pt x="4222" y="868"/>
                  </a:lnTo>
                  <a:lnTo>
                    <a:pt x="4256" y="1110"/>
                  </a:lnTo>
                  <a:lnTo>
                    <a:pt x="4286" y="1238"/>
                  </a:lnTo>
                  <a:lnTo>
                    <a:pt x="4320" y="1331"/>
                  </a:lnTo>
                  <a:lnTo>
                    <a:pt x="4355" y="1521"/>
                  </a:lnTo>
                </a:path>
              </a:pathLst>
            </a:custGeom>
            <a:noFill/>
            <a:ln w="572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2" name=""/>
            <p:cNvSpPr/>
            <p:nvPr/>
          </p:nvSpPr>
          <p:spPr>
            <a:xfrm>
              <a:off x="817560" y="6215040"/>
              <a:ext cx="74930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3" name=""/>
            <p:cNvSpPr/>
            <p:nvPr/>
          </p:nvSpPr>
          <p:spPr>
            <a:xfrm>
              <a:off x="825480" y="1335240"/>
              <a:ext cx="1800" cy="48877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4" name=""/>
            <p:cNvSpPr/>
            <p:nvPr/>
          </p:nvSpPr>
          <p:spPr>
            <a:xfrm>
              <a:off x="763560" y="6222960"/>
              <a:ext cx="6192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5" name=""/>
            <p:cNvSpPr/>
            <p:nvPr/>
          </p:nvSpPr>
          <p:spPr>
            <a:xfrm>
              <a:off x="763560" y="5610240"/>
              <a:ext cx="6192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6" name=""/>
            <p:cNvSpPr/>
            <p:nvPr/>
          </p:nvSpPr>
          <p:spPr>
            <a:xfrm>
              <a:off x="763560" y="4998960"/>
              <a:ext cx="6192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7" name=""/>
            <p:cNvSpPr/>
            <p:nvPr/>
          </p:nvSpPr>
          <p:spPr>
            <a:xfrm>
              <a:off x="763560" y="4386240"/>
              <a:ext cx="6192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8" name=""/>
            <p:cNvSpPr/>
            <p:nvPr/>
          </p:nvSpPr>
          <p:spPr>
            <a:xfrm>
              <a:off x="763560" y="3774960"/>
              <a:ext cx="6192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9" name=""/>
            <p:cNvSpPr/>
            <p:nvPr/>
          </p:nvSpPr>
          <p:spPr>
            <a:xfrm>
              <a:off x="763560" y="3162240"/>
              <a:ext cx="6192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0" name=""/>
            <p:cNvSpPr/>
            <p:nvPr/>
          </p:nvSpPr>
          <p:spPr>
            <a:xfrm>
              <a:off x="763560" y="2558880"/>
              <a:ext cx="6192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1" name=""/>
            <p:cNvSpPr/>
            <p:nvPr/>
          </p:nvSpPr>
          <p:spPr>
            <a:xfrm>
              <a:off x="763560" y="1946160"/>
              <a:ext cx="6192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2" name=""/>
            <p:cNvSpPr/>
            <p:nvPr/>
          </p:nvSpPr>
          <p:spPr>
            <a:xfrm>
              <a:off x="763560" y="1335240"/>
              <a:ext cx="6192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3" name=""/>
            <p:cNvSpPr/>
            <p:nvPr/>
          </p:nvSpPr>
          <p:spPr>
            <a:xfrm>
              <a:off x="414360" y="6013440"/>
              <a:ext cx="2718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-6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4" name=""/>
            <p:cNvSpPr/>
            <p:nvPr/>
          </p:nvSpPr>
          <p:spPr>
            <a:xfrm>
              <a:off x="414360" y="5400720"/>
              <a:ext cx="2718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-4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5" name=""/>
            <p:cNvSpPr/>
            <p:nvPr/>
          </p:nvSpPr>
          <p:spPr>
            <a:xfrm>
              <a:off x="414360" y="4789440"/>
              <a:ext cx="2718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-2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6" name=""/>
            <p:cNvSpPr/>
            <p:nvPr/>
          </p:nvSpPr>
          <p:spPr>
            <a:xfrm>
              <a:off x="515880" y="417672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7" name=""/>
            <p:cNvSpPr/>
            <p:nvPr/>
          </p:nvSpPr>
          <p:spPr>
            <a:xfrm>
              <a:off x="528840" y="356544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8" name=""/>
            <p:cNvSpPr/>
            <p:nvPr/>
          </p:nvSpPr>
          <p:spPr>
            <a:xfrm>
              <a:off x="515880" y="296064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9" name=""/>
            <p:cNvSpPr/>
            <p:nvPr/>
          </p:nvSpPr>
          <p:spPr>
            <a:xfrm>
              <a:off x="528840" y="234936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0" name=""/>
            <p:cNvSpPr/>
            <p:nvPr/>
          </p:nvSpPr>
          <p:spPr>
            <a:xfrm>
              <a:off x="515880" y="173664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1" name=""/>
            <p:cNvSpPr/>
            <p:nvPr/>
          </p:nvSpPr>
          <p:spPr>
            <a:xfrm>
              <a:off x="351000" y="11253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10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2" name=""/>
            <p:cNvSpPr/>
            <p:nvPr/>
          </p:nvSpPr>
          <p:spPr>
            <a:xfrm>
              <a:off x="825480" y="6222960"/>
              <a:ext cx="74930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3" name=""/>
            <p:cNvSpPr/>
            <p:nvPr/>
          </p:nvSpPr>
          <p:spPr>
            <a:xfrm>
              <a:off x="8318520" y="1335240"/>
              <a:ext cx="1800" cy="48877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4" name=""/>
            <p:cNvSpPr/>
            <p:nvPr/>
          </p:nvSpPr>
          <p:spPr>
            <a:xfrm flipH="1">
              <a:off x="8318160" y="1335240"/>
              <a:ext cx="558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5" name=""/>
            <p:cNvSpPr/>
            <p:nvPr/>
          </p:nvSpPr>
          <p:spPr>
            <a:xfrm flipH="1">
              <a:off x="8318160" y="1946160"/>
              <a:ext cx="5580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6" name=""/>
            <p:cNvSpPr/>
            <p:nvPr/>
          </p:nvSpPr>
          <p:spPr>
            <a:xfrm flipH="1">
              <a:off x="8318160" y="2558880"/>
              <a:ext cx="5580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7" name=""/>
            <p:cNvSpPr/>
            <p:nvPr/>
          </p:nvSpPr>
          <p:spPr>
            <a:xfrm flipH="1">
              <a:off x="8318160" y="3162240"/>
              <a:ext cx="5580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8" name=""/>
            <p:cNvSpPr/>
            <p:nvPr/>
          </p:nvSpPr>
          <p:spPr>
            <a:xfrm flipH="1">
              <a:off x="8318160" y="3782880"/>
              <a:ext cx="5580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9" name=""/>
            <p:cNvSpPr/>
            <p:nvPr/>
          </p:nvSpPr>
          <p:spPr>
            <a:xfrm flipH="1">
              <a:off x="8318160" y="4386240"/>
              <a:ext cx="558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0" name=""/>
            <p:cNvSpPr/>
            <p:nvPr/>
          </p:nvSpPr>
          <p:spPr>
            <a:xfrm flipH="1">
              <a:off x="8318160" y="4998960"/>
              <a:ext cx="5580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1" name=""/>
            <p:cNvSpPr/>
            <p:nvPr/>
          </p:nvSpPr>
          <p:spPr>
            <a:xfrm flipH="1">
              <a:off x="8318160" y="5610240"/>
              <a:ext cx="558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2" name=""/>
            <p:cNvSpPr/>
            <p:nvPr/>
          </p:nvSpPr>
          <p:spPr>
            <a:xfrm flipH="1">
              <a:off x="8318160" y="6222960"/>
              <a:ext cx="5580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383" name=""/>
            <p:cNvGrpSpPr/>
            <p:nvPr/>
          </p:nvGrpSpPr>
          <p:grpSpPr>
            <a:xfrm>
              <a:off x="8499240" y="1163520"/>
              <a:ext cx="424440" cy="5254200"/>
              <a:chOff x="8499240" y="1163520"/>
              <a:chExt cx="424440" cy="5254200"/>
            </a:xfrm>
          </p:grpSpPr>
          <p:sp>
            <p:nvSpPr>
              <p:cNvPr id="1384" name=""/>
              <p:cNvSpPr/>
              <p:nvPr/>
            </p:nvSpPr>
            <p:spPr>
              <a:xfrm>
                <a:off x="8499600" y="1163520"/>
                <a:ext cx="1702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5" name=""/>
              <p:cNvSpPr/>
              <p:nvPr/>
            </p:nvSpPr>
            <p:spPr>
              <a:xfrm>
                <a:off x="8499240" y="177480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0.5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6" name=""/>
              <p:cNvSpPr/>
              <p:nvPr/>
            </p:nvSpPr>
            <p:spPr>
              <a:xfrm>
                <a:off x="8499600" y="2387520"/>
                <a:ext cx="1702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1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7" name=""/>
              <p:cNvSpPr/>
              <p:nvPr/>
            </p:nvSpPr>
            <p:spPr>
              <a:xfrm>
                <a:off x="8499240" y="299880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1.5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8" name=""/>
              <p:cNvSpPr/>
              <p:nvPr/>
            </p:nvSpPr>
            <p:spPr>
              <a:xfrm>
                <a:off x="8499600" y="3611520"/>
                <a:ext cx="1702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9" name=""/>
              <p:cNvSpPr/>
              <p:nvPr/>
            </p:nvSpPr>
            <p:spPr>
              <a:xfrm>
                <a:off x="8499240" y="421488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2.5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0" name=""/>
              <p:cNvSpPr/>
              <p:nvPr/>
            </p:nvSpPr>
            <p:spPr>
              <a:xfrm>
                <a:off x="8499600" y="4827600"/>
                <a:ext cx="1702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3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1" name=""/>
              <p:cNvSpPr/>
              <p:nvPr/>
            </p:nvSpPr>
            <p:spPr>
              <a:xfrm>
                <a:off x="8499240" y="543888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3.5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2" name=""/>
              <p:cNvSpPr/>
              <p:nvPr/>
            </p:nvSpPr>
            <p:spPr>
              <a:xfrm>
                <a:off x="8499600" y="6051600"/>
                <a:ext cx="1702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4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93" name=""/>
            <p:cNvSpPr/>
            <p:nvPr/>
          </p:nvSpPr>
          <p:spPr>
            <a:xfrm>
              <a:off x="755640" y="6215040"/>
              <a:ext cx="6192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4" name=""/>
            <p:cNvSpPr/>
            <p:nvPr/>
          </p:nvSpPr>
          <p:spPr>
            <a:xfrm>
              <a:off x="755640" y="5602320"/>
              <a:ext cx="6192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5" name=""/>
            <p:cNvSpPr/>
            <p:nvPr/>
          </p:nvSpPr>
          <p:spPr>
            <a:xfrm>
              <a:off x="755640" y="4991040"/>
              <a:ext cx="6192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6" name=""/>
            <p:cNvSpPr/>
            <p:nvPr/>
          </p:nvSpPr>
          <p:spPr>
            <a:xfrm>
              <a:off x="755640" y="4378320"/>
              <a:ext cx="6192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7" name=""/>
            <p:cNvSpPr/>
            <p:nvPr/>
          </p:nvSpPr>
          <p:spPr>
            <a:xfrm>
              <a:off x="755640" y="3767040"/>
              <a:ext cx="6192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8" name=""/>
            <p:cNvSpPr/>
            <p:nvPr/>
          </p:nvSpPr>
          <p:spPr>
            <a:xfrm>
              <a:off x="755640" y="3154320"/>
              <a:ext cx="6192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9" name=""/>
            <p:cNvSpPr/>
            <p:nvPr/>
          </p:nvSpPr>
          <p:spPr>
            <a:xfrm>
              <a:off x="755640" y="2550960"/>
              <a:ext cx="6192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0" name=""/>
            <p:cNvSpPr/>
            <p:nvPr/>
          </p:nvSpPr>
          <p:spPr>
            <a:xfrm>
              <a:off x="755640" y="1938240"/>
              <a:ext cx="6192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1" name=""/>
            <p:cNvSpPr/>
            <p:nvPr/>
          </p:nvSpPr>
          <p:spPr>
            <a:xfrm>
              <a:off x="755640" y="1327320"/>
              <a:ext cx="6192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2" name=""/>
            <p:cNvSpPr/>
            <p:nvPr/>
          </p:nvSpPr>
          <p:spPr>
            <a:xfrm flipV="1">
              <a:off x="825480" y="6222600"/>
              <a:ext cx="1800" cy="572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3" name=""/>
            <p:cNvSpPr/>
            <p:nvPr/>
          </p:nvSpPr>
          <p:spPr>
            <a:xfrm flipV="1">
              <a:off x="1452600" y="6222600"/>
              <a:ext cx="1800" cy="572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4" name=""/>
            <p:cNvSpPr/>
            <p:nvPr/>
          </p:nvSpPr>
          <p:spPr>
            <a:xfrm flipV="1">
              <a:off x="2078280" y="6222600"/>
              <a:ext cx="1440" cy="572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5" name=""/>
            <p:cNvSpPr/>
            <p:nvPr/>
          </p:nvSpPr>
          <p:spPr>
            <a:xfrm flipV="1">
              <a:off x="2697120" y="6222600"/>
              <a:ext cx="1800" cy="572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6" name=""/>
            <p:cNvSpPr/>
            <p:nvPr/>
          </p:nvSpPr>
          <p:spPr>
            <a:xfrm flipV="1">
              <a:off x="3324240" y="6222600"/>
              <a:ext cx="1800" cy="572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7" name=""/>
            <p:cNvSpPr/>
            <p:nvPr/>
          </p:nvSpPr>
          <p:spPr>
            <a:xfrm flipV="1">
              <a:off x="3949920" y="6222600"/>
              <a:ext cx="1440" cy="572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8" name=""/>
            <p:cNvSpPr/>
            <p:nvPr/>
          </p:nvSpPr>
          <p:spPr>
            <a:xfrm flipV="1">
              <a:off x="4577040" y="6222600"/>
              <a:ext cx="1440" cy="572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9" name=""/>
            <p:cNvSpPr/>
            <p:nvPr/>
          </p:nvSpPr>
          <p:spPr>
            <a:xfrm flipV="1">
              <a:off x="5194440" y="6222600"/>
              <a:ext cx="1440" cy="572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0" name=""/>
            <p:cNvSpPr/>
            <p:nvPr/>
          </p:nvSpPr>
          <p:spPr>
            <a:xfrm flipV="1">
              <a:off x="5821560" y="6222600"/>
              <a:ext cx="1440" cy="572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1" name=""/>
            <p:cNvSpPr/>
            <p:nvPr/>
          </p:nvSpPr>
          <p:spPr>
            <a:xfrm flipV="1">
              <a:off x="6440760" y="6222600"/>
              <a:ext cx="1440" cy="572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2" name=""/>
            <p:cNvSpPr/>
            <p:nvPr/>
          </p:nvSpPr>
          <p:spPr>
            <a:xfrm flipV="1">
              <a:off x="7066080" y="6222600"/>
              <a:ext cx="1440" cy="572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3" name=""/>
            <p:cNvSpPr/>
            <p:nvPr/>
          </p:nvSpPr>
          <p:spPr>
            <a:xfrm flipV="1">
              <a:off x="7693200" y="6222600"/>
              <a:ext cx="1440" cy="572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4" name=""/>
            <p:cNvSpPr/>
            <p:nvPr/>
          </p:nvSpPr>
          <p:spPr>
            <a:xfrm flipV="1">
              <a:off x="8318520" y="6222600"/>
              <a:ext cx="1800" cy="572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415" name=""/>
            <p:cNvGrpSpPr/>
            <p:nvPr/>
          </p:nvGrpSpPr>
          <p:grpSpPr>
            <a:xfrm>
              <a:off x="627120" y="6246720"/>
              <a:ext cx="7832880" cy="366120"/>
              <a:chOff x="627120" y="6246720"/>
              <a:chExt cx="7832880" cy="366120"/>
            </a:xfrm>
          </p:grpSpPr>
          <p:sp>
            <p:nvSpPr>
              <p:cNvPr id="1416" name=""/>
              <p:cNvSpPr/>
              <p:nvPr/>
            </p:nvSpPr>
            <p:spPr>
              <a:xfrm>
                <a:off x="627120" y="624672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7" name=""/>
              <p:cNvSpPr/>
              <p:nvPr/>
            </p:nvSpPr>
            <p:spPr>
              <a:xfrm>
                <a:off x="1254240" y="624672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91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8" name=""/>
              <p:cNvSpPr/>
              <p:nvPr/>
            </p:nvSpPr>
            <p:spPr>
              <a:xfrm>
                <a:off x="1879920" y="624672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9" name=""/>
              <p:cNvSpPr/>
              <p:nvPr/>
            </p:nvSpPr>
            <p:spPr>
              <a:xfrm>
                <a:off x="2498760" y="624672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93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0" name=""/>
              <p:cNvSpPr/>
              <p:nvPr/>
            </p:nvSpPr>
            <p:spPr>
              <a:xfrm>
                <a:off x="3125880" y="624672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94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1" name=""/>
              <p:cNvSpPr/>
              <p:nvPr/>
            </p:nvSpPr>
            <p:spPr>
              <a:xfrm>
                <a:off x="3751560" y="624672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2" name=""/>
              <p:cNvSpPr/>
              <p:nvPr/>
            </p:nvSpPr>
            <p:spPr>
              <a:xfrm>
                <a:off x="4378680" y="624672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3" name=""/>
              <p:cNvSpPr/>
              <p:nvPr/>
            </p:nvSpPr>
            <p:spPr>
              <a:xfrm>
                <a:off x="4996080" y="624672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97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4" name=""/>
              <p:cNvSpPr/>
              <p:nvPr/>
            </p:nvSpPr>
            <p:spPr>
              <a:xfrm>
                <a:off x="5623200" y="624672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5" name=""/>
              <p:cNvSpPr/>
              <p:nvPr/>
            </p:nvSpPr>
            <p:spPr>
              <a:xfrm>
                <a:off x="6242400" y="624672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99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6" name=""/>
              <p:cNvSpPr/>
              <p:nvPr/>
            </p:nvSpPr>
            <p:spPr>
              <a:xfrm>
                <a:off x="6867720" y="624672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7" name=""/>
              <p:cNvSpPr/>
              <p:nvPr/>
            </p:nvSpPr>
            <p:spPr>
              <a:xfrm>
                <a:off x="7494840" y="624672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01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8" name=""/>
              <p:cNvSpPr/>
              <p:nvPr/>
            </p:nvSpPr>
            <p:spPr>
              <a:xfrm>
                <a:off x="8120160" y="624672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429" name=""/>
            <p:cNvSpPr/>
            <p:nvPr/>
          </p:nvSpPr>
          <p:spPr>
            <a:xfrm>
              <a:off x="3903120" y="2251080"/>
              <a:ext cx="12369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OECD LI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0" name=""/>
            <p:cNvSpPr/>
            <p:nvPr/>
          </p:nvSpPr>
          <p:spPr>
            <a:xfrm>
              <a:off x="833400" y="4386240"/>
              <a:ext cx="75168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1" name=""/>
            <p:cNvSpPr/>
            <p:nvPr/>
          </p:nvSpPr>
          <p:spPr>
            <a:xfrm>
              <a:off x="921960" y="1419120"/>
              <a:ext cx="6613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% yoy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2" name=""/>
            <p:cNvSpPr/>
            <p:nvPr/>
          </p:nvSpPr>
          <p:spPr>
            <a:xfrm>
              <a:off x="7478640" y="1454040"/>
              <a:ext cx="6613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%, 3m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3" name=""/>
            <p:cNvSpPr/>
            <p:nvPr/>
          </p:nvSpPr>
          <p:spPr>
            <a:xfrm>
              <a:off x="7345080" y="1666800"/>
              <a:ext cx="8773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Mov. Av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4" name=""/>
            <p:cNvSpPr/>
            <p:nvPr/>
          </p:nvSpPr>
          <p:spPr>
            <a:xfrm>
              <a:off x="2480400" y="4656240"/>
              <a:ext cx="15753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World ERP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5" name=""/>
            <p:cNvSpPr/>
            <p:nvPr/>
          </p:nvSpPr>
          <p:spPr>
            <a:xfrm>
              <a:off x="2573280" y="4917960"/>
              <a:ext cx="13896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(inverted)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7" name=""/>
          <p:cNvSpPr/>
          <p:nvPr/>
        </p:nvSpPr>
        <p:spPr>
          <a:xfrm>
            <a:off x="200160" y="155520"/>
            <a:ext cx="12222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8" name=""/>
          <p:cNvSpPr/>
          <p:nvPr/>
        </p:nvSpPr>
        <p:spPr>
          <a:xfrm>
            <a:off x="1922400" y="214200"/>
            <a:ext cx="5517000" cy="9759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OECD Leading Indicator and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US Corporate Bond Spread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39" name=""/>
          <p:cNvGrpSpPr/>
          <p:nvPr/>
        </p:nvGrpSpPr>
        <p:grpSpPr>
          <a:xfrm>
            <a:off x="558720" y="1314360"/>
            <a:ext cx="8185680" cy="5174280"/>
            <a:chOff x="558720" y="1314360"/>
            <a:chExt cx="8185680" cy="5174280"/>
          </a:xfrm>
        </p:grpSpPr>
        <p:sp>
          <p:nvSpPr>
            <p:cNvPr id="1440" name=""/>
            <p:cNvSpPr/>
            <p:nvPr/>
          </p:nvSpPr>
          <p:spPr>
            <a:xfrm>
              <a:off x="990720" y="1517760"/>
              <a:ext cx="7218360" cy="4610160"/>
            </a:xfrm>
            <a:custGeom>
              <a:avLst/>
              <a:gdLst/>
              <a:ahLst/>
              <a:rect l="l" t="t" r="r" b="b"/>
              <a:pathLst>
                <a:path w="4547" h="2904">
                  <a:moveTo>
                    <a:pt x="0" y="0"/>
                  </a:moveTo>
                  <a:lnTo>
                    <a:pt x="4547" y="0"/>
                  </a:lnTo>
                  <a:lnTo>
                    <a:pt x="4547" y="2904"/>
                  </a:lnTo>
                  <a:lnTo>
                    <a:pt x="0" y="290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2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1" name=""/>
            <p:cNvSpPr/>
            <p:nvPr/>
          </p:nvSpPr>
          <p:spPr>
            <a:xfrm>
              <a:off x="990720" y="1989000"/>
              <a:ext cx="6886440" cy="3651480"/>
            </a:xfrm>
            <a:custGeom>
              <a:avLst/>
              <a:gdLst/>
              <a:ahLst/>
              <a:rect l="l" t="t" r="r" b="b"/>
              <a:pathLst>
                <a:path w="4338" h="2300">
                  <a:moveTo>
                    <a:pt x="0" y="1494"/>
                  </a:moveTo>
                  <a:lnTo>
                    <a:pt x="18" y="1677"/>
                  </a:lnTo>
                  <a:lnTo>
                    <a:pt x="37" y="1969"/>
                  </a:lnTo>
                  <a:lnTo>
                    <a:pt x="55" y="2261"/>
                  </a:lnTo>
                  <a:lnTo>
                    <a:pt x="69" y="2300"/>
                  </a:lnTo>
                  <a:lnTo>
                    <a:pt x="88" y="2246"/>
                  </a:lnTo>
                  <a:lnTo>
                    <a:pt x="106" y="2147"/>
                  </a:lnTo>
                  <a:lnTo>
                    <a:pt x="120" y="2013"/>
                  </a:lnTo>
                  <a:lnTo>
                    <a:pt x="139" y="1885"/>
                  </a:lnTo>
                  <a:lnTo>
                    <a:pt x="157" y="1771"/>
                  </a:lnTo>
                  <a:lnTo>
                    <a:pt x="171" y="1711"/>
                  </a:lnTo>
                  <a:lnTo>
                    <a:pt x="190" y="1746"/>
                  </a:lnTo>
                  <a:lnTo>
                    <a:pt x="208" y="1810"/>
                  </a:lnTo>
                  <a:lnTo>
                    <a:pt x="227" y="1692"/>
                  </a:lnTo>
                  <a:lnTo>
                    <a:pt x="241" y="1429"/>
                  </a:lnTo>
                  <a:lnTo>
                    <a:pt x="260" y="1162"/>
                  </a:lnTo>
                  <a:lnTo>
                    <a:pt x="278" y="1177"/>
                  </a:lnTo>
                  <a:lnTo>
                    <a:pt x="297" y="1281"/>
                  </a:lnTo>
                  <a:lnTo>
                    <a:pt x="311" y="1360"/>
                  </a:lnTo>
                  <a:lnTo>
                    <a:pt x="329" y="1504"/>
                  </a:lnTo>
                  <a:lnTo>
                    <a:pt x="348" y="1657"/>
                  </a:lnTo>
                  <a:lnTo>
                    <a:pt x="366" y="1746"/>
                  </a:lnTo>
                  <a:lnTo>
                    <a:pt x="380" y="1697"/>
                  </a:lnTo>
                  <a:lnTo>
                    <a:pt x="399" y="1622"/>
                  </a:lnTo>
                  <a:lnTo>
                    <a:pt x="417" y="1612"/>
                  </a:lnTo>
                  <a:lnTo>
                    <a:pt x="431" y="1682"/>
                  </a:lnTo>
                  <a:lnTo>
                    <a:pt x="450" y="1781"/>
                  </a:lnTo>
                  <a:lnTo>
                    <a:pt x="468" y="1865"/>
                  </a:lnTo>
                  <a:lnTo>
                    <a:pt x="482" y="1909"/>
                  </a:lnTo>
                  <a:lnTo>
                    <a:pt x="501" y="1909"/>
                  </a:lnTo>
                  <a:lnTo>
                    <a:pt x="519" y="1914"/>
                  </a:lnTo>
                  <a:lnTo>
                    <a:pt x="538" y="1796"/>
                  </a:lnTo>
                  <a:lnTo>
                    <a:pt x="552" y="1632"/>
                  </a:lnTo>
                  <a:lnTo>
                    <a:pt x="570" y="1484"/>
                  </a:lnTo>
                  <a:lnTo>
                    <a:pt x="589" y="1400"/>
                  </a:lnTo>
                  <a:lnTo>
                    <a:pt x="603" y="1266"/>
                  </a:lnTo>
                  <a:lnTo>
                    <a:pt x="621" y="1053"/>
                  </a:lnTo>
                  <a:lnTo>
                    <a:pt x="640" y="851"/>
                  </a:lnTo>
                  <a:lnTo>
                    <a:pt x="654" y="692"/>
                  </a:lnTo>
                  <a:lnTo>
                    <a:pt x="672" y="479"/>
                  </a:lnTo>
                  <a:lnTo>
                    <a:pt x="691" y="282"/>
                  </a:lnTo>
                  <a:lnTo>
                    <a:pt x="705" y="103"/>
                  </a:lnTo>
                  <a:lnTo>
                    <a:pt x="724" y="9"/>
                  </a:lnTo>
                  <a:lnTo>
                    <a:pt x="742" y="9"/>
                  </a:lnTo>
                  <a:lnTo>
                    <a:pt x="761" y="19"/>
                  </a:lnTo>
                  <a:lnTo>
                    <a:pt x="775" y="0"/>
                  </a:lnTo>
                  <a:lnTo>
                    <a:pt x="793" y="14"/>
                  </a:lnTo>
                  <a:lnTo>
                    <a:pt x="812" y="49"/>
                  </a:lnTo>
                  <a:lnTo>
                    <a:pt x="826" y="103"/>
                  </a:lnTo>
                  <a:lnTo>
                    <a:pt x="844" y="202"/>
                  </a:lnTo>
                  <a:lnTo>
                    <a:pt x="863" y="306"/>
                  </a:lnTo>
                  <a:lnTo>
                    <a:pt x="881" y="519"/>
                  </a:lnTo>
                  <a:lnTo>
                    <a:pt x="895" y="702"/>
                  </a:lnTo>
                  <a:lnTo>
                    <a:pt x="914" y="846"/>
                  </a:lnTo>
                  <a:lnTo>
                    <a:pt x="932" y="940"/>
                  </a:lnTo>
                  <a:lnTo>
                    <a:pt x="951" y="1048"/>
                  </a:lnTo>
                  <a:lnTo>
                    <a:pt x="965" y="1128"/>
                  </a:lnTo>
                  <a:lnTo>
                    <a:pt x="983" y="1241"/>
                  </a:lnTo>
                  <a:lnTo>
                    <a:pt x="1002" y="1301"/>
                  </a:lnTo>
                  <a:lnTo>
                    <a:pt x="1020" y="1296"/>
                  </a:lnTo>
                  <a:lnTo>
                    <a:pt x="1034" y="1335"/>
                  </a:lnTo>
                  <a:lnTo>
                    <a:pt x="1053" y="1365"/>
                  </a:lnTo>
                  <a:lnTo>
                    <a:pt x="1072" y="1365"/>
                  </a:lnTo>
                  <a:lnTo>
                    <a:pt x="1085" y="1286"/>
                  </a:lnTo>
                  <a:lnTo>
                    <a:pt x="1104" y="1192"/>
                  </a:lnTo>
                  <a:lnTo>
                    <a:pt x="1123" y="1152"/>
                  </a:lnTo>
                  <a:lnTo>
                    <a:pt x="1136" y="1108"/>
                  </a:lnTo>
                  <a:lnTo>
                    <a:pt x="1155" y="1088"/>
                  </a:lnTo>
                  <a:lnTo>
                    <a:pt x="1174" y="1083"/>
                  </a:lnTo>
                  <a:lnTo>
                    <a:pt x="1188" y="1068"/>
                  </a:lnTo>
                  <a:lnTo>
                    <a:pt x="1206" y="1053"/>
                  </a:lnTo>
                  <a:lnTo>
                    <a:pt x="1225" y="1098"/>
                  </a:lnTo>
                  <a:lnTo>
                    <a:pt x="1243" y="1118"/>
                  </a:lnTo>
                  <a:lnTo>
                    <a:pt x="1257" y="1103"/>
                  </a:lnTo>
                  <a:lnTo>
                    <a:pt x="1276" y="1068"/>
                  </a:lnTo>
                  <a:lnTo>
                    <a:pt x="1294" y="1058"/>
                  </a:lnTo>
                  <a:lnTo>
                    <a:pt x="1308" y="1073"/>
                  </a:lnTo>
                  <a:lnTo>
                    <a:pt x="1327" y="1078"/>
                  </a:lnTo>
                  <a:lnTo>
                    <a:pt x="1345" y="1078"/>
                  </a:lnTo>
                  <a:lnTo>
                    <a:pt x="1359" y="1063"/>
                  </a:lnTo>
                  <a:lnTo>
                    <a:pt x="1378" y="1014"/>
                  </a:lnTo>
                  <a:lnTo>
                    <a:pt x="1396" y="969"/>
                  </a:lnTo>
                  <a:lnTo>
                    <a:pt x="1415" y="940"/>
                  </a:lnTo>
                  <a:lnTo>
                    <a:pt x="1429" y="954"/>
                  </a:lnTo>
                  <a:lnTo>
                    <a:pt x="1447" y="910"/>
                  </a:lnTo>
                  <a:lnTo>
                    <a:pt x="1466" y="875"/>
                  </a:lnTo>
                  <a:lnTo>
                    <a:pt x="1484" y="816"/>
                  </a:lnTo>
                  <a:lnTo>
                    <a:pt x="1498" y="761"/>
                  </a:lnTo>
                  <a:lnTo>
                    <a:pt x="1517" y="677"/>
                  </a:lnTo>
                  <a:lnTo>
                    <a:pt x="1536" y="593"/>
                  </a:lnTo>
                  <a:lnTo>
                    <a:pt x="1549" y="524"/>
                  </a:lnTo>
                  <a:lnTo>
                    <a:pt x="1568" y="470"/>
                  </a:lnTo>
                  <a:lnTo>
                    <a:pt x="1587" y="524"/>
                  </a:lnTo>
                  <a:lnTo>
                    <a:pt x="1605" y="638"/>
                  </a:lnTo>
                  <a:lnTo>
                    <a:pt x="1619" y="801"/>
                  </a:lnTo>
                  <a:lnTo>
                    <a:pt x="1638" y="851"/>
                  </a:lnTo>
                  <a:lnTo>
                    <a:pt x="1656" y="885"/>
                  </a:lnTo>
                  <a:lnTo>
                    <a:pt x="1670" y="865"/>
                  </a:lnTo>
                  <a:lnTo>
                    <a:pt x="1689" y="880"/>
                  </a:lnTo>
                  <a:lnTo>
                    <a:pt x="1707" y="910"/>
                  </a:lnTo>
                  <a:lnTo>
                    <a:pt x="1726" y="969"/>
                  </a:lnTo>
                  <a:lnTo>
                    <a:pt x="1740" y="989"/>
                  </a:lnTo>
                  <a:lnTo>
                    <a:pt x="1758" y="1014"/>
                  </a:lnTo>
                  <a:lnTo>
                    <a:pt x="1777" y="1039"/>
                  </a:lnTo>
                  <a:lnTo>
                    <a:pt x="1791" y="984"/>
                  </a:lnTo>
                  <a:lnTo>
                    <a:pt x="1809" y="880"/>
                  </a:lnTo>
                  <a:lnTo>
                    <a:pt x="1828" y="707"/>
                  </a:lnTo>
                  <a:lnTo>
                    <a:pt x="1842" y="638"/>
                  </a:lnTo>
                  <a:lnTo>
                    <a:pt x="1860" y="628"/>
                  </a:lnTo>
                  <a:lnTo>
                    <a:pt x="1879" y="727"/>
                  </a:lnTo>
                  <a:lnTo>
                    <a:pt x="1893" y="841"/>
                  </a:lnTo>
                  <a:lnTo>
                    <a:pt x="1911" y="935"/>
                  </a:lnTo>
                  <a:lnTo>
                    <a:pt x="1930" y="964"/>
                  </a:lnTo>
                  <a:lnTo>
                    <a:pt x="1948" y="1044"/>
                  </a:lnTo>
                  <a:lnTo>
                    <a:pt x="1962" y="1088"/>
                  </a:lnTo>
                  <a:lnTo>
                    <a:pt x="1981" y="1108"/>
                  </a:lnTo>
                  <a:lnTo>
                    <a:pt x="2000" y="1147"/>
                  </a:lnTo>
                  <a:lnTo>
                    <a:pt x="2013" y="1172"/>
                  </a:lnTo>
                  <a:lnTo>
                    <a:pt x="2032" y="1261"/>
                  </a:lnTo>
                  <a:lnTo>
                    <a:pt x="2051" y="1335"/>
                  </a:lnTo>
                  <a:lnTo>
                    <a:pt x="2069" y="1420"/>
                  </a:lnTo>
                  <a:lnTo>
                    <a:pt x="2083" y="1454"/>
                  </a:lnTo>
                  <a:lnTo>
                    <a:pt x="2102" y="1454"/>
                  </a:lnTo>
                  <a:lnTo>
                    <a:pt x="2120" y="1439"/>
                  </a:lnTo>
                  <a:lnTo>
                    <a:pt x="2139" y="1454"/>
                  </a:lnTo>
                  <a:lnTo>
                    <a:pt x="2153" y="1464"/>
                  </a:lnTo>
                  <a:lnTo>
                    <a:pt x="2171" y="1548"/>
                  </a:lnTo>
                  <a:lnTo>
                    <a:pt x="2190" y="1662"/>
                  </a:lnTo>
                  <a:lnTo>
                    <a:pt x="2208" y="1810"/>
                  </a:lnTo>
                  <a:lnTo>
                    <a:pt x="2222" y="1954"/>
                  </a:lnTo>
                  <a:lnTo>
                    <a:pt x="2241" y="2028"/>
                  </a:lnTo>
                  <a:lnTo>
                    <a:pt x="2259" y="2068"/>
                  </a:lnTo>
                  <a:lnTo>
                    <a:pt x="2273" y="2048"/>
                  </a:lnTo>
                  <a:lnTo>
                    <a:pt x="2292" y="2003"/>
                  </a:lnTo>
                  <a:lnTo>
                    <a:pt x="2310" y="1939"/>
                  </a:lnTo>
                  <a:lnTo>
                    <a:pt x="2324" y="1890"/>
                  </a:lnTo>
                  <a:lnTo>
                    <a:pt x="2343" y="1840"/>
                  </a:lnTo>
                  <a:lnTo>
                    <a:pt x="2361" y="1781"/>
                  </a:lnTo>
                  <a:lnTo>
                    <a:pt x="2375" y="1687"/>
                  </a:lnTo>
                  <a:lnTo>
                    <a:pt x="2394" y="1568"/>
                  </a:lnTo>
                  <a:lnTo>
                    <a:pt x="2412" y="1424"/>
                  </a:lnTo>
                  <a:lnTo>
                    <a:pt x="2431" y="1360"/>
                  </a:lnTo>
                  <a:lnTo>
                    <a:pt x="2445" y="1316"/>
                  </a:lnTo>
                  <a:lnTo>
                    <a:pt x="2464" y="1271"/>
                  </a:lnTo>
                  <a:lnTo>
                    <a:pt x="2482" y="1246"/>
                  </a:lnTo>
                  <a:lnTo>
                    <a:pt x="2496" y="1192"/>
                  </a:lnTo>
                  <a:lnTo>
                    <a:pt x="2515" y="1177"/>
                  </a:lnTo>
                  <a:lnTo>
                    <a:pt x="2533" y="1177"/>
                  </a:lnTo>
                  <a:lnTo>
                    <a:pt x="2547" y="1222"/>
                  </a:lnTo>
                  <a:lnTo>
                    <a:pt x="2566" y="1321"/>
                  </a:lnTo>
                  <a:lnTo>
                    <a:pt x="2584" y="1405"/>
                  </a:lnTo>
                  <a:lnTo>
                    <a:pt x="2603" y="1489"/>
                  </a:lnTo>
                  <a:lnTo>
                    <a:pt x="2617" y="1509"/>
                  </a:lnTo>
                  <a:lnTo>
                    <a:pt x="2635" y="1454"/>
                  </a:lnTo>
                  <a:lnTo>
                    <a:pt x="2654" y="1365"/>
                  </a:lnTo>
                  <a:lnTo>
                    <a:pt x="2668" y="1296"/>
                  </a:lnTo>
                  <a:lnTo>
                    <a:pt x="2686" y="1241"/>
                  </a:lnTo>
                  <a:lnTo>
                    <a:pt x="2705" y="1296"/>
                  </a:lnTo>
                  <a:lnTo>
                    <a:pt x="2723" y="1330"/>
                  </a:lnTo>
                  <a:lnTo>
                    <a:pt x="2737" y="1360"/>
                  </a:lnTo>
                  <a:lnTo>
                    <a:pt x="2756" y="1345"/>
                  </a:lnTo>
                  <a:lnTo>
                    <a:pt x="2774" y="1306"/>
                  </a:lnTo>
                  <a:lnTo>
                    <a:pt x="2793" y="1207"/>
                  </a:lnTo>
                  <a:lnTo>
                    <a:pt x="2807" y="1093"/>
                  </a:lnTo>
                  <a:lnTo>
                    <a:pt x="2825" y="964"/>
                  </a:lnTo>
                  <a:lnTo>
                    <a:pt x="2844" y="875"/>
                  </a:lnTo>
                  <a:lnTo>
                    <a:pt x="2858" y="816"/>
                  </a:lnTo>
                  <a:lnTo>
                    <a:pt x="2876" y="752"/>
                  </a:lnTo>
                  <a:lnTo>
                    <a:pt x="2895" y="687"/>
                  </a:lnTo>
                  <a:lnTo>
                    <a:pt x="2914" y="603"/>
                  </a:lnTo>
                  <a:lnTo>
                    <a:pt x="2928" y="564"/>
                  </a:lnTo>
                  <a:lnTo>
                    <a:pt x="2946" y="529"/>
                  </a:lnTo>
                  <a:lnTo>
                    <a:pt x="2965" y="544"/>
                  </a:lnTo>
                  <a:lnTo>
                    <a:pt x="2979" y="489"/>
                  </a:lnTo>
                  <a:lnTo>
                    <a:pt x="2997" y="450"/>
                  </a:lnTo>
                  <a:lnTo>
                    <a:pt x="3016" y="440"/>
                  </a:lnTo>
                  <a:lnTo>
                    <a:pt x="3030" y="470"/>
                  </a:lnTo>
                  <a:lnTo>
                    <a:pt x="3048" y="494"/>
                  </a:lnTo>
                  <a:lnTo>
                    <a:pt x="3067" y="569"/>
                  </a:lnTo>
                  <a:lnTo>
                    <a:pt x="3081" y="682"/>
                  </a:lnTo>
                  <a:lnTo>
                    <a:pt x="3099" y="811"/>
                  </a:lnTo>
                  <a:lnTo>
                    <a:pt x="3118" y="994"/>
                  </a:lnTo>
                  <a:lnTo>
                    <a:pt x="3136" y="1118"/>
                  </a:lnTo>
                  <a:lnTo>
                    <a:pt x="3150" y="1187"/>
                  </a:lnTo>
                  <a:lnTo>
                    <a:pt x="3169" y="1197"/>
                  </a:lnTo>
                  <a:lnTo>
                    <a:pt x="3187" y="1197"/>
                  </a:lnTo>
                  <a:lnTo>
                    <a:pt x="3201" y="1212"/>
                  </a:lnTo>
                  <a:lnTo>
                    <a:pt x="3220" y="1241"/>
                  </a:lnTo>
                  <a:lnTo>
                    <a:pt x="3238" y="1311"/>
                  </a:lnTo>
                  <a:lnTo>
                    <a:pt x="3257" y="1370"/>
                  </a:lnTo>
                  <a:lnTo>
                    <a:pt x="3271" y="1380"/>
                  </a:lnTo>
                  <a:lnTo>
                    <a:pt x="3289" y="1365"/>
                  </a:lnTo>
                  <a:lnTo>
                    <a:pt x="3308" y="1330"/>
                  </a:lnTo>
                  <a:lnTo>
                    <a:pt x="3327" y="1246"/>
                  </a:lnTo>
                  <a:lnTo>
                    <a:pt x="3340" y="1142"/>
                  </a:lnTo>
                  <a:lnTo>
                    <a:pt x="3359" y="1083"/>
                  </a:lnTo>
                  <a:lnTo>
                    <a:pt x="3378" y="1019"/>
                  </a:lnTo>
                  <a:lnTo>
                    <a:pt x="3396" y="1034"/>
                  </a:lnTo>
                  <a:lnTo>
                    <a:pt x="3410" y="1048"/>
                  </a:lnTo>
                  <a:lnTo>
                    <a:pt x="3429" y="1014"/>
                  </a:lnTo>
                  <a:lnTo>
                    <a:pt x="3447" y="964"/>
                  </a:lnTo>
                  <a:lnTo>
                    <a:pt x="3461" y="910"/>
                  </a:lnTo>
                  <a:lnTo>
                    <a:pt x="3480" y="910"/>
                  </a:lnTo>
                  <a:lnTo>
                    <a:pt x="3498" y="875"/>
                  </a:lnTo>
                  <a:lnTo>
                    <a:pt x="3512" y="831"/>
                  </a:lnTo>
                  <a:lnTo>
                    <a:pt x="3531" y="722"/>
                  </a:lnTo>
                  <a:lnTo>
                    <a:pt x="3549" y="722"/>
                  </a:lnTo>
                  <a:lnTo>
                    <a:pt x="3563" y="747"/>
                  </a:lnTo>
                  <a:lnTo>
                    <a:pt x="3582" y="737"/>
                  </a:lnTo>
                  <a:lnTo>
                    <a:pt x="3600" y="677"/>
                  </a:lnTo>
                  <a:lnTo>
                    <a:pt x="3619" y="658"/>
                  </a:lnTo>
                  <a:lnTo>
                    <a:pt x="3633" y="633"/>
                  </a:lnTo>
                  <a:lnTo>
                    <a:pt x="3651" y="633"/>
                  </a:lnTo>
                  <a:lnTo>
                    <a:pt x="3670" y="663"/>
                  </a:lnTo>
                  <a:lnTo>
                    <a:pt x="3684" y="717"/>
                  </a:lnTo>
                  <a:lnTo>
                    <a:pt x="3702" y="816"/>
                  </a:lnTo>
                  <a:lnTo>
                    <a:pt x="3721" y="880"/>
                  </a:lnTo>
                  <a:lnTo>
                    <a:pt x="3735" y="974"/>
                  </a:lnTo>
                  <a:lnTo>
                    <a:pt x="3753" y="954"/>
                  </a:lnTo>
                  <a:lnTo>
                    <a:pt x="3772" y="989"/>
                  </a:lnTo>
                  <a:lnTo>
                    <a:pt x="3791" y="1083"/>
                  </a:lnTo>
                  <a:lnTo>
                    <a:pt x="3804" y="1187"/>
                  </a:lnTo>
                  <a:lnTo>
                    <a:pt x="3823" y="1271"/>
                  </a:lnTo>
                  <a:lnTo>
                    <a:pt x="3842" y="1400"/>
                  </a:lnTo>
                  <a:lnTo>
                    <a:pt x="3856" y="1528"/>
                  </a:lnTo>
                  <a:lnTo>
                    <a:pt x="3874" y="1548"/>
                  </a:lnTo>
                  <a:lnTo>
                    <a:pt x="3893" y="1484"/>
                  </a:lnTo>
                  <a:lnTo>
                    <a:pt x="3911" y="1340"/>
                  </a:lnTo>
                  <a:lnTo>
                    <a:pt x="3925" y="1261"/>
                  </a:lnTo>
                  <a:lnTo>
                    <a:pt x="3944" y="1212"/>
                  </a:lnTo>
                  <a:lnTo>
                    <a:pt x="3962" y="1246"/>
                  </a:lnTo>
                  <a:lnTo>
                    <a:pt x="3981" y="1177"/>
                  </a:lnTo>
                  <a:lnTo>
                    <a:pt x="3995" y="1133"/>
                  </a:lnTo>
                  <a:lnTo>
                    <a:pt x="4013" y="1019"/>
                  </a:lnTo>
                  <a:lnTo>
                    <a:pt x="4032" y="925"/>
                  </a:lnTo>
                  <a:lnTo>
                    <a:pt x="4046" y="816"/>
                  </a:lnTo>
                  <a:lnTo>
                    <a:pt x="4064" y="687"/>
                  </a:lnTo>
                  <a:lnTo>
                    <a:pt x="4083" y="628"/>
                  </a:lnTo>
                  <a:lnTo>
                    <a:pt x="4101" y="578"/>
                  </a:lnTo>
                  <a:lnTo>
                    <a:pt x="4115" y="578"/>
                  </a:lnTo>
                  <a:lnTo>
                    <a:pt x="4134" y="608"/>
                  </a:lnTo>
                  <a:lnTo>
                    <a:pt x="4152" y="663"/>
                  </a:lnTo>
                  <a:lnTo>
                    <a:pt x="4166" y="697"/>
                  </a:lnTo>
                  <a:lnTo>
                    <a:pt x="4185" y="717"/>
                  </a:lnTo>
                  <a:lnTo>
                    <a:pt x="4204" y="732"/>
                  </a:lnTo>
                  <a:lnTo>
                    <a:pt x="4217" y="846"/>
                  </a:lnTo>
                  <a:lnTo>
                    <a:pt x="4236" y="945"/>
                  </a:lnTo>
                  <a:lnTo>
                    <a:pt x="4255" y="1048"/>
                  </a:lnTo>
                  <a:lnTo>
                    <a:pt x="4268" y="1128"/>
                  </a:lnTo>
                  <a:lnTo>
                    <a:pt x="4287" y="1212"/>
                  </a:lnTo>
                  <a:lnTo>
                    <a:pt x="4306" y="1400"/>
                  </a:lnTo>
                  <a:lnTo>
                    <a:pt x="4324" y="1489"/>
                  </a:lnTo>
                  <a:lnTo>
                    <a:pt x="4338" y="1583"/>
                  </a:lnTo>
                </a:path>
              </a:pathLst>
            </a:custGeom>
            <a:noFill/>
            <a:ln w="57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2" name=""/>
            <p:cNvSpPr/>
            <p:nvPr/>
          </p:nvSpPr>
          <p:spPr>
            <a:xfrm>
              <a:off x="1019160" y="2719440"/>
              <a:ext cx="6916680" cy="2968560"/>
            </a:xfrm>
            <a:custGeom>
              <a:avLst/>
              <a:gdLst/>
              <a:ahLst/>
              <a:rect l="l" t="t" r="r" b="b"/>
              <a:pathLst>
                <a:path w="4357" h="1870">
                  <a:moveTo>
                    <a:pt x="0" y="692"/>
                  </a:moveTo>
                  <a:lnTo>
                    <a:pt x="19" y="1217"/>
                  </a:lnTo>
                  <a:lnTo>
                    <a:pt x="37" y="1469"/>
                  </a:lnTo>
                  <a:lnTo>
                    <a:pt x="51" y="1266"/>
                  </a:lnTo>
                  <a:lnTo>
                    <a:pt x="70" y="945"/>
                  </a:lnTo>
                  <a:lnTo>
                    <a:pt x="88" y="717"/>
                  </a:lnTo>
                  <a:lnTo>
                    <a:pt x="102" y="732"/>
                  </a:lnTo>
                  <a:lnTo>
                    <a:pt x="121" y="831"/>
                  </a:lnTo>
                  <a:lnTo>
                    <a:pt x="139" y="905"/>
                  </a:lnTo>
                  <a:lnTo>
                    <a:pt x="158" y="1009"/>
                  </a:lnTo>
                  <a:lnTo>
                    <a:pt x="177" y="1058"/>
                  </a:lnTo>
                  <a:lnTo>
                    <a:pt x="190" y="1138"/>
                  </a:lnTo>
                  <a:lnTo>
                    <a:pt x="209" y="974"/>
                  </a:lnTo>
                  <a:lnTo>
                    <a:pt x="228" y="955"/>
                  </a:lnTo>
                  <a:lnTo>
                    <a:pt x="242" y="964"/>
                  </a:lnTo>
                  <a:lnTo>
                    <a:pt x="260" y="1034"/>
                  </a:lnTo>
                  <a:lnTo>
                    <a:pt x="279" y="999"/>
                  </a:lnTo>
                  <a:lnTo>
                    <a:pt x="297" y="856"/>
                  </a:lnTo>
                  <a:lnTo>
                    <a:pt x="311" y="895"/>
                  </a:lnTo>
                  <a:lnTo>
                    <a:pt x="330" y="1207"/>
                  </a:lnTo>
                  <a:lnTo>
                    <a:pt x="348" y="1326"/>
                  </a:lnTo>
                  <a:lnTo>
                    <a:pt x="362" y="1326"/>
                  </a:lnTo>
                  <a:lnTo>
                    <a:pt x="381" y="1172"/>
                  </a:lnTo>
                  <a:lnTo>
                    <a:pt x="399" y="1306"/>
                  </a:lnTo>
                  <a:lnTo>
                    <a:pt x="413" y="1479"/>
                  </a:lnTo>
                  <a:lnTo>
                    <a:pt x="432" y="1578"/>
                  </a:lnTo>
                  <a:lnTo>
                    <a:pt x="450" y="1479"/>
                  </a:lnTo>
                  <a:lnTo>
                    <a:pt x="469" y="1449"/>
                  </a:lnTo>
                  <a:lnTo>
                    <a:pt x="483" y="1538"/>
                  </a:lnTo>
                  <a:lnTo>
                    <a:pt x="501" y="1707"/>
                  </a:lnTo>
                  <a:lnTo>
                    <a:pt x="520" y="1870"/>
                  </a:lnTo>
                  <a:lnTo>
                    <a:pt x="538" y="1830"/>
                  </a:lnTo>
                  <a:lnTo>
                    <a:pt x="557" y="1746"/>
                  </a:lnTo>
                  <a:lnTo>
                    <a:pt x="571" y="1533"/>
                  </a:lnTo>
                  <a:lnTo>
                    <a:pt x="590" y="1321"/>
                  </a:lnTo>
                  <a:lnTo>
                    <a:pt x="608" y="1247"/>
                  </a:lnTo>
                  <a:lnTo>
                    <a:pt x="622" y="1103"/>
                  </a:lnTo>
                  <a:lnTo>
                    <a:pt x="641" y="1029"/>
                  </a:lnTo>
                  <a:lnTo>
                    <a:pt x="659" y="870"/>
                  </a:lnTo>
                  <a:lnTo>
                    <a:pt x="673" y="747"/>
                  </a:lnTo>
                  <a:lnTo>
                    <a:pt x="692" y="549"/>
                  </a:lnTo>
                  <a:lnTo>
                    <a:pt x="710" y="361"/>
                  </a:lnTo>
                  <a:lnTo>
                    <a:pt x="724" y="316"/>
                  </a:lnTo>
                  <a:lnTo>
                    <a:pt x="743" y="331"/>
                  </a:lnTo>
                  <a:lnTo>
                    <a:pt x="761" y="386"/>
                  </a:lnTo>
                  <a:lnTo>
                    <a:pt x="780" y="381"/>
                  </a:lnTo>
                  <a:lnTo>
                    <a:pt x="794" y="381"/>
                  </a:lnTo>
                  <a:lnTo>
                    <a:pt x="812" y="346"/>
                  </a:lnTo>
                  <a:lnTo>
                    <a:pt x="831" y="277"/>
                  </a:lnTo>
                  <a:lnTo>
                    <a:pt x="849" y="217"/>
                  </a:lnTo>
                  <a:lnTo>
                    <a:pt x="868" y="133"/>
                  </a:lnTo>
                  <a:lnTo>
                    <a:pt x="882" y="104"/>
                  </a:lnTo>
                  <a:lnTo>
                    <a:pt x="900" y="217"/>
                  </a:lnTo>
                  <a:lnTo>
                    <a:pt x="919" y="297"/>
                  </a:lnTo>
                  <a:lnTo>
                    <a:pt x="933" y="346"/>
                  </a:lnTo>
                  <a:lnTo>
                    <a:pt x="951" y="292"/>
                  </a:lnTo>
                  <a:lnTo>
                    <a:pt x="970" y="326"/>
                  </a:lnTo>
                  <a:lnTo>
                    <a:pt x="984" y="336"/>
                  </a:lnTo>
                  <a:lnTo>
                    <a:pt x="1002" y="321"/>
                  </a:lnTo>
                  <a:lnTo>
                    <a:pt x="1021" y="277"/>
                  </a:lnTo>
                  <a:lnTo>
                    <a:pt x="1040" y="326"/>
                  </a:lnTo>
                  <a:lnTo>
                    <a:pt x="1054" y="386"/>
                  </a:lnTo>
                  <a:lnTo>
                    <a:pt x="1072" y="539"/>
                  </a:lnTo>
                  <a:lnTo>
                    <a:pt x="1091" y="603"/>
                  </a:lnTo>
                  <a:lnTo>
                    <a:pt x="1105" y="584"/>
                  </a:lnTo>
                  <a:lnTo>
                    <a:pt x="1123" y="514"/>
                  </a:lnTo>
                  <a:lnTo>
                    <a:pt x="1142" y="485"/>
                  </a:lnTo>
                  <a:lnTo>
                    <a:pt x="1160" y="509"/>
                  </a:lnTo>
                  <a:lnTo>
                    <a:pt x="1179" y="519"/>
                  </a:lnTo>
                  <a:lnTo>
                    <a:pt x="1193" y="549"/>
                  </a:lnTo>
                  <a:lnTo>
                    <a:pt x="1211" y="574"/>
                  </a:lnTo>
                  <a:lnTo>
                    <a:pt x="1230" y="643"/>
                  </a:lnTo>
                  <a:lnTo>
                    <a:pt x="1244" y="747"/>
                  </a:lnTo>
                  <a:lnTo>
                    <a:pt x="1262" y="831"/>
                  </a:lnTo>
                  <a:lnTo>
                    <a:pt x="1281" y="752"/>
                  </a:lnTo>
                  <a:lnTo>
                    <a:pt x="1299" y="737"/>
                  </a:lnTo>
                  <a:lnTo>
                    <a:pt x="1313" y="767"/>
                  </a:lnTo>
                  <a:lnTo>
                    <a:pt x="1332" y="950"/>
                  </a:lnTo>
                  <a:lnTo>
                    <a:pt x="1350" y="950"/>
                  </a:lnTo>
                  <a:lnTo>
                    <a:pt x="1364" y="925"/>
                  </a:lnTo>
                  <a:lnTo>
                    <a:pt x="1383" y="880"/>
                  </a:lnTo>
                  <a:lnTo>
                    <a:pt x="1402" y="875"/>
                  </a:lnTo>
                  <a:lnTo>
                    <a:pt x="1415" y="806"/>
                  </a:lnTo>
                  <a:lnTo>
                    <a:pt x="1434" y="737"/>
                  </a:lnTo>
                  <a:lnTo>
                    <a:pt x="1453" y="618"/>
                  </a:lnTo>
                  <a:lnTo>
                    <a:pt x="1471" y="559"/>
                  </a:lnTo>
                  <a:lnTo>
                    <a:pt x="1485" y="485"/>
                  </a:lnTo>
                  <a:lnTo>
                    <a:pt x="1504" y="490"/>
                  </a:lnTo>
                  <a:lnTo>
                    <a:pt x="1522" y="465"/>
                  </a:lnTo>
                  <a:lnTo>
                    <a:pt x="1541" y="420"/>
                  </a:lnTo>
                  <a:lnTo>
                    <a:pt x="1559" y="346"/>
                  </a:lnTo>
                  <a:lnTo>
                    <a:pt x="1573" y="410"/>
                  </a:lnTo>
                  <a:lnTo>
                    <a:pt x="1592" y="480"/>
                  </a:lnTo>
                  <a:lnTo>
                    <a:pt x="1610" y="593"/>
                  </a:lnTo>
                  <a:lnTo>
                    <a:pt x="1624" y="618"/>
                  </a:lnTo>
                  <a:lnTo>
                    <a:pt x="1643" y="643"/>
                  </a:lnTo>
                  <a:lnTo>
                    <a:pt x="1661" y="603"/>
                  </a:lnTo>
                  <a:lnTo>
                    <a:pt x="1675" y="519"/>
                  </a:lnTo>
                  <a:lnTo>
                    <a:pt x="1694" y="465"/>
                  </a:lnTo>
                  <a:lnTo>
                    <a:pt x="1712" y="465"/>
                  </a:lnTo>
                  <a:lnTo>
                    <a:pt x="1726" y="475"/>
                  </a:lnTo>
                  <a:lnTo>
                    <a:pt x="1745" y="455"/>
                  </a:lnTo>
                  <a:lnTo>
                    <a:pt x="1763" y="346"/>
                  </a:lnTo>
                  <a:lnTo>
                    <a:pt x="1782" y="252"/>
                  </a:lnTo>
                  <a:lnTo>
                    <a:pt x="1796" y="183"/>
                  </a:lnTo>
                  <a:lnTo>
                    <a:pt x="1814" y="168"/>
                  </a:lnTo>
                  <a:lnTo>
                    <a:pt x="1833" y="153"/>
                  </a:lnTo>
                  <a:lnTo>
                    <a:pt x="1852" y="104"/>
                  </a:lnTo>
                  <a:lnTo>
                    <a:pt x="1870" y="64"/>
                  </a:lnTo>
                  <a:lnTo>
                    <a:pt x="1884" y="39"/>
                  </a:lnTo>
                  <a:lnTo>
                    <a:pt x="1903" y="109"/>
                  </a:lnTo>
                  <a:lnTo>
                    <a:pt x="1921" y="203"/>
                  </a:lnTo>
                  <a:lnTo>
                    <a:pt x="1935" y="301"/>
                  </a:lnTo>
                  <a:lnTo>
                    <a:pt x="1954" y="326"/>
                  </a:lnTo>
                  <a:lnTo>
                    <a:pt x="1972" y="297"/>
                  </a:lnTo>
                  <a:lnTo>
                    <a:pt x="1986" y="277"/>
                  </a:lnTo>
                  <a:lnTo>
                    <a:pt x="2005" y="316"/>
                  </a:lnTo>
                  <a:lnTo>
                    <a:pt x="2023" y="361"/>
                  </a:lnTo>
                  <a:lnTo>
                    <a:pt x="2042" y="326"/>
                  </a:lnTo>
                  <a:lnTo>
                    <a:pt x="2056" y="252"/>
                  </a:lnTo>
                  <a:lnTo>
                    <a:pt x="2074" y="188"/>
                  </a:lnTo>
                  <a:lnTo>
                    <a:pt x="2093" y="148"/>
                  </a:lnTo>
                  <a:lnTo>
                    <a:pt x="2107" y="183"/>
                  </a:lnTo>
                  <a:lnTo>
                    <a:pt x="2125" y="222"/>
                  </a:lnTo>
                  <a:lnTo>
                    <a:pt x="2144" y="287"/>
                  </a:lnTo>
                  <a:lnTo>
                    <a:pt x="2162" y="277"/>
                  </a:lnTo>
                  <a:lnTo>
                    <a:pt x="2181" y="306"/>
                  </a:lnTo>
                  <a:lnTo>
                    <a:pt x="2195" y="371"/>
                  </a:lnTo>
                  <a:lnTo>
                    <a:pt x="2214" y="480"/>
                  </a:lnTo>
                  <a:lnTo>
                    <a:pt x="2232" y="559"/>
                  </a:lnTo>
                  <a:lnTo>
                    <a:pt x="2246" y="588"/>
                  </a:lnTo>
                  <a:lnTo>
                    <a:pt x="2265" y="544"/>
                  </a:lnTo>
                  <a:lnTo>
                    <a:pt x="2283" y="475"/>
                  </a:lnTo>
                  <a:lnTo>
                    <a:pt x="2302" y="361"/>
                  </a:lnTo>
                  <a:lnTo>
                    <a:pt x="2316" y="306"/>
                  </a:lnTo>
                  <a:lnTo>
                    <a:pt x="2334" y="242"/>
                  </a:lnTo>
                  <a:lnTo>
                    <a:pt x="2353" y="222"/>
                  </a:lnTo>
                  <a:lnTo>
                    <a:pt x="2367" y="227"/>
                  </a:lnTo>
                  <a:lnTo>
                    <a:pt x="2385" y="287"/>
                  </a:lnTo>
                  <a:lnTo>
                    <a:pt x="2404" y="361"/>
                  </a:lnTo>
                  <a:lnTo>
                    <a:pt x="2418" y="425"/>
                  </a:lnTo>
                  <a:lnTo>
                    <a:pt x="2436" y="504"/>
                  </a:lnTo>
                  <a:lnTo>
                    <a:pt x="2455" y="480"/>
                  </a:lnTo>
                  <a:lnTo>
                    <a:pt x="2473" y="430"/>
                  </a:lnTo>
                  <a:lnTo>
                    <a:pt x="2487" y="306"/>
                  </a:lnTo>
                  <a:lnTo>
                    <a:pt x="2506" y="262"/>
                  </a:lnTo>
                  <a:lnTo>
                    <a:pt x="2524" y="237"/>
                  </a:lnTo>
                  <a:lnTo>
                    <a:pt x="2543" y="267"/>
                  </a:lnTo>
                  <a:lnTo>
                    <a:pt x="2562" y="331"/>
                  </a:lnTo>
                  <a:lnTo>
                    <a:pt x="2575" y="410"/>
                  </a:lnTo>
                  <a:lnTo>
                    <a:pt x="2594" y="504"/>
                  </a:lnTo>
                  <a:lnTo>
                    <a:pt x="2613" y="539"/>
                  </a:lnTo>
                  <a:lnTo>
                    <a:pt x="2626" y="514"/>
                  </a:lnTo>
                  <a:lnTo>
                    <a:pt x="2645" y="450"/>
                  </a:lnTo>
                  <a:lnTo>
                    <a:pt x="2664" y="450"/>
                  </a:lnTo>
                  <a:lnTo>
                    <a:pt x="2678" y="494"/>
                  </a:lnTo>
                  <a:lnTo>
                    <a:pt x="2696" y="514"/>
                  </a:lnTo>
                  <a:lnTo>
                    <a:pt x="2715" y="529"/>
                  </a:lnTo>
                  <a:lnTo>
                    <a:pt x="2729" y="504"/>
                  </a:lnTo>
                  <a:lnTo>
                    <a:pt x="2747" y="504"/>
                  </a:lnTo>
                  <a:lnTo>
                    <a:pt x="2766" y="470"/>
                  </a:lnTo>
                  <a:lnTo>
                    <a:pt x="2784" y="430"/>
                  </a:lnTo>
                  <a:lnTo>
                    <a:pt x="2798" y="400"/>
                  </a:lnTo>
                  <a:lnTo>
                    <a:pt x="2817" y="376"/>
                  </a:lnTo>
                  <a:lnTo>
                    <a:pt x="2835" y="381"/>
                  </a:lnTo>
                  <a:lnTo>
                    <a:pt x="2854" y="356"/>
                  </a:lnTo>
                  <a:lnTo>
                    <a:pt x="2872" y="356"/>
                  </a:lnTo>
                  <a:lnTo>
                    <a:pt x="2886" y="316"/>
                  </a:lnTo>
                  <a:lnTo>
                    <a:pt x="2905" y="252"/>
                  </a:lnTo>
                  <a:lnTo>
                    <a:pt x="2923" y="173"/>
                  </a:lnTo>
                  <a:lnTo>
                    <a:pt x="2937" y="138"/>
                  </a:lnTo>
                  <a:lnTo>
                    <a:pt x="2956" y="123"/>
                  </a:lnTo>
                  <a:lnTo>
                    <a:pt x="2974" y="128"/>
                  </a:lnTo>
                  <a:lnTo>
                    <a:pt x="2988" y="133"/>
                  </a:lnTo>
                  <a:lnTo>
                    <a:pt x="3007" y="128"/>
                  </a:lnTo>
                  <a:lnTo>
                    <a:pt x="3026" y="109"/>
                  </a:lnTo>
                  <a:lnTo>
                    <a:pt x="3044" y="64"/>
                  </a:lnTo>
                  <a:lnTo>
                    <a:pt x="3058" y="24"/>
                  </a:lnTo>
                  <a:lnTo>
                    <a:pt x="3077" y="0"/>
                  </a:lnTo>
                  <a:lnTo>
                    <a:pt x="3095" y="34"/>
                  </a:lnTo>
                  <a:lnTo>
                    <a:pt x="3109" y="69"/>
                  </a:lnTo>
                  <a:lnTo>
                    <a:pt x="3128" y="113"/>
                  </a:lnTo>
                  <a:lnTo>
                    <a:pt x="3146" y="158"/>
                  </a:lnTo>
                  <a:lnTo>
                    <a:pt x="3165" y="203"/>
                  </a:lnTo>
                  <a:lnTo>
                    <a:pt x="3179" y="252"/>
                  </a:lnTo>
                  <a:lnTo>
                    <a:pt x="3197" y="262"/>
                  </a:lnTo>
                  <a:lnTo>
                    <a:pt x="3216" y="252"/>
                  </a:lnTo>
                  <a:lnTo>
                    <a:pt x="3234" y="252"/>
                  </a:lnTo>
                  <a:lnTo>
                    <a:pt x="3248" y="267"/>
                  </a:lnTo>
                  <a:lnTo>
                    <a:pt x="3267" y="287"/>
                  </a:lnTo>
                  <a:lnTo>
                    <a:pt x="3285" y="306"/>
                  </a:lnTo>
                  <a:lnTo>
                    <a:pt x="3304" y="301"/>
                  </a:lnTo>
                  <a:lnTo>
                    <a:pt x="3318" y="301"/>
                  </a:lnTo>
                  <a:lnTo>
                    <a:pt x="3336" y="257"/>
                  </a:lnTo>
                  <a:lnTo>
                    <a:pt x="3355" y="193"/>
                  </a:lnTo>
                  <a:lnTo>
                    <a:pt x="3369" y="138"/>
                  </a:lnTo>
                  <a:lnTo>
                    <a:pt x="3387" y="123"/>
                  </a:lnTo>
                  <a:lnTo>
                    <a:pt x="3406" y="123"/>
                  </a:lnTo>
                  <a:lnTo>
                    <a:pt x="3420" y="128"/>
                  </a:lnTo>
                  <a:lnTo>
                    <a:pt x="3438" y="133"/>
                  </a:lnTo>
                  <a:lnTo>
                    <a:pt x="3457" y="168"/>
                  </a:lnTo>
                  <a:lnTo>
                    <a:pt x="3476" y="173"/>
                  </a:lnTo>
                  <a:lnTo>
                    <a:pt x="3490" y="163"/>
                  </a:lnTo>
                  <a:lnTo>
                    <a:pt x="3508" y="133"/>
                  </a:lnTo>
                  <a:lnTo>
                    <a:pt x="3527" y="109"/>
                  </a:lnTo>
                  <a:lnTo>
                    <a:pt x="3545" y="109"/>
                  </a:lnTo>
                  <a:lnTo>
                    <a:pt x="3564" y="104"/>
                  </a:lnTo>
                  <a:lnTo>
                    <a:pt x="3578" y="123"/>
                  </a:lnTo>
                  <a:lnTo>
                    <a:pt x="3596" y="118"/>
                  </a:lnTo>
                  <a:lnTo>
                    <a:pt x="3615" y="109"/>
                  </a:lnTo>
                  <a:lnTo>
                    <a:pt x="3629" y="113"/>
                  </a:lnTo>
                  <a:lnTo>
                    <a:pt x="3647" y="133"/>
                  </a:lnTo>
                  <a:lnTo>
                    <a:pt x="3666" y="143"/>
                  </a:lnTo>
                  <a:lnTo>
                    <a:pt x="3680" y="138"/>
                  </a:lnTo>
                  <a:lnTo>
                    <a:pt x="3698" y="158"/>
                  </a:lnTo>
                  <a:lnTo>
                    <a:pt x="3717" y="188"/>
                  </a:lnTo>
                  <a:lnTo>
                    <a:pt x="3731" y="222"/>
                  </a:lnTo>
                  <a:lnTo>
                    <a:pt x="3749" y="217"/>
                  </a:lnTo>
                  <a:lnTo>
                    <a:pt x="3768" y="217"/>
                  </a:lnTo>
                  <a:lnTo>
                    <a:pt x="3786" y="212"/>
                  </a:lnTo>
                  <a:lnTo>
                    <a:pt x="3800" y="217"/>
                  </a:lnTo>
                  <a:lnTo>
                    <a:pt x="3819" y="306"/>
                  </a:lnTo>
                  <a:lnTo>
                    <a:pt x="3838" y="494"/>
                  </a:lnTo>
                  <a:lnTo>
                    <a:pt x="3856" y="673"/>
                  </a:lnTo>
                  <a:lnTo>
                    <a:pt x="3875" y="752"/>
                  </a:lnTo>
                  <a:lnTo>
                    <a:pt x="3889" y="742"/>
                  </a:lnTo>
                  <a:lnTo>
                    <a:pt x="3907" y="727"/>
                  </a:lnTo>
                  <a:lnTo>
                    <a:pt x="3926" y="668"/>
                  </a:lnTo>
                  <a:lnTo>
                    <a:pt x="3940" y="608"/>
                  </a:lnTo>
                  <a:lnTo>
                    <a:pt x="3958" y="549"/>
                  </a:lnTo>
                  <a:lnTo>
                    <a:pt x="3977" y="529"/>
                  </a:lnTo>
                  <a:lnTo>
                    <a:pt x="3991" y="499"/>
                  </a:lnTo>
                  <a:lnTo>
                    <a:pt x="4009" y="499"/>
                  </a:lnTo>
                  <a:lnTo>
                    <a:pt x="4028" y="519"/>
                  </a:lnTo>
                  <a:lnTo>
                    <a:pt x="4046" y="544"/>
                  </a:lnTo>
                  <a:lnTo>
                    <a:pt x="4060" y="559"/>
                  </a:lnTo>
                  <a:lnTo>
                    <a:pt x="4079" y="504"/>
                  </a:lnTo>
                  <a:lnTo>
                    <a:pt x="4097" y="396"/>
                  </a:lnTo>
                  <a:lnTo>
                    <a:pt x="4111" y="277"/>
                  </a:lnTo>
                  <a:lnTo>
                    <a:pt x="4130" y="272"/>
                  </a:lnTo>
                  <a:lnTo>
                    <a:pt x="4148" y="391"/>
                  </a:lnTo>
                  <a:lnTo>
                    <a:pt x="4167" y="519"/>
                  </a:lnTo>
                  <a:lnTo>
                    <a:pt x="4181" y="628"/>
                  </a:lnTo>
                  <a:lnTo>
                    <a:pt x="4199" y="648"/>
                  </a:lnTo>
                  <a:lnTo>
                    <a:pt x="4218" y="638"/>
                  </a:lnTo>
                  <a:lnTo>
                    <a:pt x="4237" y="648"/>
                  </a:lnTo>
                  <a:lnTo>
                    <a:pt x="4250" y="678"/>
                  </a:lnTo>
                  <a:lnTo>
                    <a:pt x="4269" y="737"/>
                  </a:lnTo>
                  <a:lnTo>
                    <a:pt x="4288" y="757"/>
                  </a:lnTo>
                  <a:lnTo>
                    <a:pt x="4306" y="816"/>
                  </a:lnTo>
                  <a:lnTo>
                    <a:pt x="4320" y="836"/>
                  </a:lnTo>
                  <a:lnTo>
                    <a:pt x="4339" y="875"/>
                  </a:lnTo>
                  <a:lnTo>
                    <a:pt x="4357" y="895"/>
                  </a:lnTo>
                </a:path>
              </a:pathLst>
            </a:custGeom>
            <a:noFill/>
            <a:ln w="572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3" name=""/>
            <p:cNvSpPr/>
            <p:nvPr/>
          </p:nvSpPr>
          <p:spPr>
            <a:xfrm>
              <a:off x="982800" y="6119640"/>
              <a:ext cx="72183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4" name=""/>
            <p:cNvSpPr/>
            <p:nvPr/>
          </p:nvSpPr>
          <p:spPr>
            <a:xfrm>
              <a:off x="990720" y="1517760"/>
              <a:ext cx="1440" cy="46101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5" name=""/>
            <p:cNvSpPr/>
            <p:nvPr/>
          </p:nvSpPr>
          <p:spPr>
            <a:xfrm>
              <a:off x="938160" y="6127920"/>
              <a:ext cx="525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6" name=""/>
            <p:cNvSpPr/>
            <p:nvPr/>
          </p:nvSpPr>
          <p:spPr>
            <a:xfrm>
              <a:off x="938160" y="5672160"/>
              <a:ext cx="525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7" name=""/>
            <p:cNvSpPr/>
            <p:nvPr/>
          </p:nvSpPr>
          <p:spPr>
            <a:xfrm>
              <a:off x="938160" y="5208480"/>
              <a:ext cx="525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8" name=""/>
            <p:cNvSpPr/>
            <p:nvPr/>
          </p:nvSpPr>
          <p:spPr>
            <a:xfrm>
              <a:off x="938160" y="4745160"/>
              <a:ext cx="525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9" name=""/>
            <p:cNvSpPr/>
            <p:nvPr/>
          </p:nvSpPr>
          <p:spPr>
            <a:xfrm>
              <a:off x="938160" y="4281480"/>
              <a:ext cx="525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0" name=""/>
            <p:cNvSpPr/>
            <p:nvPr/>
          </p:nvSpPr>
          <p:spPr>
            <a:xfrm>
              <a:off x="938160" y="3825720"/>
              <a:ext cx="525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1" name=""/>
            <p:cNvSpPr/>
            <p:nvPr/>
          </p:nvSpPr>
          <p:spPr>
            <a:xfrm>
              <a:off x="938160" y="3362400"/>
              <a:ext cx="525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2" name=""/>
            <p:cNvSpPr/>
            <p:nvPr/>
          </p:nvSpPr>
          <p:spPr>
            <a:xfrm>
              <a:off x="938160" y="2898720"/>
              <a:ext cx="525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3" name=""/>
            <p:cNvSpPr/>
            <p:nvPr/>
          </p:nvSpPr>
          <p:spPr>
            <a:xfrm>
              <a:off x="938160" y="2436840"/>
              <a:ext cx="525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4" name=""/>
            <p:cNvSpPr/>
            <p:nvPr/>
          </p:nvSpPr>
          <p:spPr>
            <a:xfrm>
              <a:off x="938160" y="1973160"/>
              <a:ext cx="525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5" name=""/>
            <p:cNvSpPr/>
            <p:nvPr/>
          </p:nvSpPr>
          <p:spPr>
            <a:xfrm>
              <a:off x="938160" y="1517760"/>
              <a:ext cx="525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6" name=""/>
            <p:cNvSpPr/>
            <p:nvPr/>
          </p:nvSpPr>
          <p:spPr>
            <a:xfrm>
              <a:off x="609840" y="5962680"/>
              <a:ext cx="2718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-8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7" name=""/>
            <p:cNvSpPr/>
            <p:nvPr/>
          </p:nvSpPr>
          <p:spPr>
            <a:xfrm>
              <a:off x="622440" y="5506920"/>
              <a:ext cx="2718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-6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8" name=""/>
            <p:cNvSpPr/>
            <p:nvPr/>
          </p:nvSpPr>
          <p:spPr>
            <a:xfrm>
              <a:off x="622440" y="5043600"/>
              <a:ext cx="2718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-4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9" name=""/>
            <p:cNvSpPr/>
            <p:nvPr/>
          </p:nvSpPr>
          <p:spPr>
            <a:xfrm>
              <a:off x="609840" y="4579920"/>
              <a:ext cx="2718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-2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0" name=""/>
            <p:cNvSpPr/>
            <p:nvPr/>
          </p:nvSpPr>
          <p:spPr>
            <a:xfrm>
              <a:off x="723960" y="411624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1" name=""/>
            <p:cNvSpPr/>
            <p:nvPr/>
          </p:nvSpPr>
          <p:spPr>
            <a:xfrm>
              <a:off x="711360" y="366084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2" name=""/>
            <p:cNvSpPr/>
            <p:nvPr/>
          </p:nvSpPr>
          <p:spPr>
            <a:xfrm>
              <a:off x="723960" y="319716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3" name=""/>
            <p:cNvSpPr/>
            <p:nvPr/>
          </p:nvSpPr>
          <p:spPr>
            <a:xfrm>
              <a:off x="711360" y="273384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4" name=""/>
            <p:cNvSpPr/>
            <p:nvPr/>
          </p:nvSpPr>
          <p:spPr>
            <a:xfrm>
              <a:off x="711360" y="227160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5" name=""/>
            <p:cNvSpPr/>
            <p:nvPr/>
          </p:nvSpPr>
          <p:spPr>
            <a:xfrm>
              <a:off x="558720" y="18162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10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6" name=""/>
            <p:cNvSpPr/>
            <p:nvPr/>
          </p:nvSpPr>
          <p:spPr>
            <a:xfrm>
              <a:off x="558720" y="13525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12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7" name=""/>
            <p:cNvSpPr/>
            <p:nvPr/>
          </p:nvSpPr>
          <p:spPr>
            <a:xfrm>
              <a:off x="990720" y="6127920"/>
              <a:ext cx="72183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8" name=""/>
            <p:cNvSpPr/>
            <p:nvPr/>
          </p:nvSpPr>
          <p:spPr>
            <a:xfrm>
              <a:off x="8209080" y="1517760"/>
              <a:ext cx="1440" cy="46101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9" name=""/>
            <p:cNvSpPr/>
            <p:nvPr/>
          </p:nvSpPr>
          <p:spPr>
            <a:xfrm flipH="1">
              <a:off x="8208720" y="1517760"/>
              <a:ext cx="5868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0" name=""/>
            <p:cNvSpPr/>
            <p:nvPr/>
          </p:nvSpPr>
          <p:spPr>
            <a:xfrm flipH="1">
              <a:off x="8208720" y="1973160"/>
              <a:ext cx="5868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1" name=""/>
            <p:cNvSpPr/>
            <p:nvPr/>
          </p:nvSpPr>
          <p:spPr>
            <a:xfrm flipH="1">
              <a:off x="8208720" y="2436840"/>
              <a:ext cx="5868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2" name=""/>
            <p:cNvSpPr/>
            <p:nvPr/>
          </p:nvSpPr>
          <p:spPr>
            <a:xfrm flipH="1">
              <a:off x="8208720" y="2898720"/>
              <a:ext cx="5868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3" name=""/>
            <p:cNvSpPr/>
            <p:nvPr/>
          </p:nvSpPr>
          <p:spPr>
            <a:xfrm flipH="1">
              <a:off x="8208720" y="3362400"/>
              <a:ext cx="5868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4" name=""/>
            <p:cNvSpPr/>
            <p:nvPr/>
          </p:nvSpPr>
          <p:spPr>
            <a:xfrm flipH="1">
              <a:off x="8208720" y="3825720"/>
              <a:ext cx="5868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5" name=""/>
            <p:cNvSpPr/>
            <p:nvPr/>
          </p:nvSpPr>
          <p:spPr>
            <a:xfrm flipH="1">
              <a:off x="8208720" y="4281480"/>
              <a:ext cx="5868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6" name=""/>
            <p:cNvSpPr/>
            <p:nvPr/>
          </p:nvSpPr>
          <p:spPr>
            <a:xfrm flipH="1">
              <a:off x="8208720" y="4745160"/>
              <a:ext cx="5868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7" name=""/>
            <p:cNvSpPr/>
            <p:nvPr/>
          </p:nvSpPr>
          <p:spPr>
            <a:xfrm flipH="1">
              <a:off x="8208720" y="5208480"/>
              <a:ext cx="5868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8" name=""/>
            <p:cNvSpPr/>
            <p:nvPr/>
          </p:nvSpPr>
          <p:spPr>
            <a:xfrm flipH="1">
              <a:off x="8208720" y="5672160"/>
              <a:ext cx="5868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9" name=""/>
            <p:cNvSpPr/>
            <p:nvPr/>
          </p:nvSpPr>
          <p:spPr>
            <a:xfrm flipH="1">
              <a:off x="8208720" y="6127920"/>
              <a:ext cx="5868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480" name=""/>
            <p:cNvGrpSpPr/>
            <p:nvPr/>
          </p:nvGrpSpPr>
          <p:grpSpPr>
            <a:xfrm>
              <a:off x="8319960" y="1314360"/>
              <a:ext cx="424440" cy="4976280"/>
              <a:chOff x="8319960" y="1314360"/>
              <a:chExt cx="424440" cy="4976280"/>
            </a:xfrm>
          </p:grpSpPr>
          <p:sp>
            <p:nvSpPr>
              <p:cNvPr id="1481" name=""/>
              <p:cNvSpPr/>
              <p:nvPr/>
            </p:nvSpPr>
            <p:spPr>
              <a:xfrm>
                <a:off x="8320320" y="1314360"/>
                <a:ext cx="1702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2" name=""/>
              <p:cNvSpPr/>
              <p:nvPr/>
            </p:nvSpPr>
            <p:spPr>
              <a:xfrm>
                <a:off x="8319960" y="177804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0.5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3" name=""/>
              <p:cNvSpPr/>
              <p:nvPr/>
            </p:nvSpPr>
            <p:spPr>
              <a:xfrm>
                <a:off x="8320320" y="2233440"/>
                <a:ext cx="1702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1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4" name=""/>
              <p:cNvSpPr/>
              <p:nvPr/>
            </p:nvSpPr>
            <p:spPr>
              <a:xfrm>
                <a:off x="8319960" y="269568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1.5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5" name=""/>
              <p:cNvSpPr/>
              <p:nvPr/>
            </p:nvSpPr>
            <p:spPr>
              <a:xfrm>
                <a:off x="8320320" y="3159000"/>
                <a:ext cx="1702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6" name=""/>
              <p:cNvSpPr/>
              <p:nvPr/>
            </p:nvSpPr>
            <p:spPr>
              <a:xfrm>
                <a:off x="8319960" y="362268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2.5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7" name=""/>
              <p:cNvSpPr/>
              <p:nvPr/>
            </p:nvSpPr>
            <p:spPr>
              <a:xfrm>
                <a:off x="8320320" y="4078080"/>
                <a:ext cx="1702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3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8" name=""/>
              <p:cNvSpPr/>
              <p:nvPr/>
            </p:nvSpPr>
            <p:spPr>
              <a:xfrm>
                <a:off x="8319960" y="454176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3.5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9" name=""/>
              <p:cNvSpPr/>
              <p:nvPr/>
            </p:nvSpPr>
            <p:spPr>
              <a:xfrm>
                <a:off x="8320320" y="5005440"/>
                <a:ext cx="1702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4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0" name=""/>
              <p:cNvSpPr/>
              <p:nvPr/>
            </p:nvSpPr>
            <p:spPr>
              <a:xfrm>
                <a:off x="8319960" y="546876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4.5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1" name=""/>
              <p:cNvSpPr/>
              <p:nvPr/>
            </p:nvSpPr>
            <p:spPr>
              <a:xfrm>
                <a:off x="8320320" y="5924520"/>
                <a:ext cx="1702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492" name=""/>
            <p:cNvSpPr/>
            <p:nvPr/>
          </p:nvSpPr>
          <p:spPr>
            <a:xfrm>
              <a:off x="932040" y="6119640"/>
              <a:ext cx="507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3" name=""/>
            <p:cNvSpPr/>
            <p:nvPr/>
          </p:nvSpPr>
          <p:spPr>
            <a:xfrm>
              <a:off x="932040" y="5664240"/>
              <a:ext cx="50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4" name=""/>
            <p:cNvSpPr/>
            <p:nvPr/>
          </p:nvSpPr>
          <p:spPr>
            <a:xfrm>
              <a:off x="932040" y="5200560"/>
              <a:ext cx="507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5" name=""/>
            <p:cNvSpPr/>
            <p:nvPr/>
          </p:nvSpPr>
          <p:spPr>
            <a:xfrm>
              <a:off x="932040" y="4737240"/>
              <a:ext cx="50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6" name=""/>
            <p:cNvSpPr/>
            <p:nvPr/>
          </p:nvSpPr>
          <p:spPr>
            <a:xfrm>
              <a:off x="932040" y="4273560"/>
              <a:ext cx="50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7" name=""/>
            <p:cNvSpPr/>
            <p:nvPr/>
          </p:nvSpPr>
          <p:spPr>
            <a:xfrm>
              <a:off x="932040" y="3817800"/>
              <a:ext cx="507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8" name=""/>
            <p:cNvSpPr/>
            <p:nvPr/>
          </p:nvSpPr>
          <p:spPr>
            <a:xfrm>
              <a:off x="932040" y="3354480"/>
              <a:ext cx="50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9" name=""/>
            <p:cNvSpPr/>
            <p:nvPr/>
          </p:nvSpPr>
          <p:spPr>
            <a:xfrm>
              <a:off x="932040" y="2892600"/>
              <a:ext cx="50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0" name=""/>
            <p:cNvSpPr/>
            <p:nvPr/>
          </p:nvSpPr>
          <p:spPr>
            <a:xfrm>
              <a:off x="932040" y="2428920"/>
              <a:ext cx="50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1" name=""/>
            <p:cNvSpPr/>
            <p:nvPr/>
          </p:nvSpPr>
          <p:spPr>
            <a:xfrm>
              <a:off x="932040" y="1965240"/>
              <a:ext cx="507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2" name=""/>
            <p:cNvSpPr/>
            <p:nvPr/>
          </p:nvSpPr>
          <p:spPr>
            <a:xfrm>
              <a:off x="932040" y="1509840"/>
              <a:ext cx="50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3" name=""/>
            <p:cNvSpPr/>
            <p:nvPr/>
          </p:nvSpPr>
          <p:spPr>
            <a:xfrm flipV="1">
              <a:off x="990720" y="6127920"/>
              <a:ext cx="144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4" name=""/>
            <p:cNvSpPr/>
            <p:nvPr/>
          </p:nvSpPr>
          <p:spPr>
            <a:xfrm flipV="1">
              <a:off x="1320840" y="6127920"/>
              <a:ext cx="180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5" name=""/>
            <p:cNvSpPr/>
            <p:nvPr/>
          </p:nvSpPr>
          <p:spPr>
            <a:xfrm flipV="1">
              <a:off x="1652760" y="6127920"/>
              <a:ext cx="144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6" name=""/>
            <p:cNvSpPr/>
            <p:nvPr/>
          </p:nvSpPr>
          <p:spPr>
            <a:xfrm flipV="1">
              <a:off x="1976400" y="6127920"/>
              <a:ext cx="180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7" name=""/>
            <p:cNvSpPr/>
            <p:nvPr/>
          </p:nvSpPr>
          <p:spPr>
            <a:xfrm flipV="1">
              <a:off x="2301840" y="6127920"/>
              <a:ext cx="180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8" name=""/>
            <p:cNvSpPr/>
            <p:nvPr/>
          </p:nvSpPr>
          <p:spPr>
            <a:xfrm flipV="1">
              <a:off x="2632320" y="6127920"/>
              <a:ext cx="144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9" name=""/>
            <p:cNvSpPr/>
            <p:nvPr/>
          </p:nvSpPr>
          <p:spPr>
            <a:xfrm flipV="1">
              <a:off x="2963880" y="6127920"/>
              <a:ext cx="180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0" name=""/>
            <p:cNvSpPr/>
            <p:nvPr/>
          </p:nvSpPr>
          <p:spPr>
            <a:xfrm flipV="1">
              <a:off x="3287880" y="6127920"/>
              <a:ext cx="144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1" name=""/>
            <p:cNvSpPr/>
            <p:nvPr/>
          </p:nvSpPr>
          <p:spPr>
            <a:xfrm flipV="1">
              <a:off x="3619440" y="6127920"/>
              <a:ext cx="180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2" name=""/>
            <p:cNvSpPr/>
            <p:nvPr/>
          </p:nvSpPr>
          <p:spPr>
            <a:xfrm flipV="1">
              <a:off x="3943440" y="6127920"/>
              <a:ext cx="144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3" name=""/>
            <p:cNvSpPr/>
            <p:nvPr/>
          </p:nvSpPr>
          <p:spPr>
            <a:xfrm flipV="1">
              <a:off x="4275360" y="6127920"/>
              <a:ext cx="144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4" name=""/>
            <p:cNvSpPr/>
            <p:nvPr/>
          </p:nvSpPr>
          <p:spPr>
            <a:xfrm flipV="1">
              <a:off x="4599000" y="6127920"/>
              <a:ext cx="180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5" name=""/>
            <p:cNvSpPr/>
            <p:nvPr/>
          </p:nvSpPr>
          <p:spPr>
            <a:xfrm flipV="1">
              <a:off x="4930920" y="6127920"/>
              <a:ext cx="144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6" name=""/>
            <p:cNvSpPr/>
            <p:nvPr/>
          </p:nvSpPr>
          <p:spPr>
            <a:xfrm flipV="1">
              <a:off x="5254560" y="6127920"/>
              <a:ext cx="180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7" name=""/>
            <p:cNvSpPr/>
            <p:nvPr/>
          </p:nvSpPr>
          <p:spPr>
            <a:xfrm flipV="1">
              <a:off x="5586480" y="6127920"/>
              <a:ext cx="144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8" name=""/>
            <p:cNvSpPr/>
            <p:nvPr/>
          </p:nvSpPr>
          <p:spPr>
            <a:xfrm flipV="1">
              <a:off x="5910480" y="6127920"/>
              <a:ext cx="144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9" name=""/>
            <p:cNvSpPr/>
            <p:nvPr/>
          </p:nvSpPr>
          <p:spPr>
            <a:xfrm flipV="1">
              <a:off x="6242040" y="6127920"/>
              <a:ext cx="180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0" name=""/>
            <p:cNvSpPr/>
            <p:nvPr/>
          </p:nvSpPr>
          <p:spPr>
            <a:xfrm flipV="1">
              <a:off x="6566040" y="6127920"/>
              <a:ext cx="144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1" name=""/>
            <p:cNvSpPr/>
            <p:nvPr/>
          </p:nvSpPr>
          <p:spPr>
            <a:xfrm flipV="1">
              <a:off x="6897600" y="6127920"/>
              <a:ext cx="180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2" name=""/>
            <p:cNvSpPr/>
            <p:nvPr/>
          </p:nvSpPr>
          <p:spPr>
            <a:xfrm flipV="1">
              <a:off x="7221600" y="6127920"/>
              <a:ext cx="144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3" name=""/>
            <p:cNvSpPr/>
            <p:nvPr/>
          </p:nvSpPr>
          <p:spPr>
            <a:xfrm flipV="1">
              <a:off x="7553520" y="6127920"/>
              <a:ext cx="144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4" name=""/>
            <p:cNvSpPr/>
            <p:nvPr/>
          </p:nvSpPr>
          <p:spPr>
            <a:xfrm flipV="1">
              <a:off x="7877160" y="6127920"/>
              <a:ext cx="180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5" name=""/>
            <p:cNvSpPr/>
            <p:nvPr/>
          </p:nvSpPr>
          <p:spPr>
            <a:xfrm flipV="1">
              <a:off x="8209080" y="6127920"/>
              <a:ext cx="144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526" name=""/>
            <p:cNvGrpSpPr/>
            <p:nvPr/>
          </p:nvGrpSpPr>
          <p:grpSpPr>
            <a:xfrm>
              <a:off x="842760" y="6183360"/>
              <a:ext cx="7502040" cy="305280"/>
              <a:chOff x="842760" y="6183360"/>
              <a:chExt cx="7502040" cy="305280"/>
            </a:xfrm>
          </p:grpSpPr>
          <p:sp>
            <p:nvSpPr>
              <p:cNvPr id="1527" name=""/>
              <p:cNvSpPr/>
              <p:nvPr/>
            </p:nvSpPr>
            <p:spPr>
              <a:xfrm>
                <a:off x="84276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80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8" name=""/>
              <p:cNvSpPr/>
              <p:nvPr/>
            </p:nvSpPr>
            <p:spPr>
              <a:xfrm>
                <a:off x="117432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81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9" name=""/>
              <p:cNvSpPr/>
              <p:nvPr/>
            </p:nvSpPr>
            <p:spPr>
              <a:xfrm>
                <a:off x="150624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82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0" name=""/>
              <p:cNvSpPr/>
              <p:nvPr/>
            </p:nvSpPr>
            <p:spPr>
              <a:xfrm>
                <a:off x="183024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83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1" name=""/>
              <p:cNvSpPr/>
              <p:nvPr/>
            </p:nvSpPr>
            <p:spPr>
              <a:xfrm>
                <a:off x="215388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84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2" name=""/>
              <p:cNvSpPr/>
              <p:nvPr/>
            </p:nvSpPr>
            <p:spPr>
              <a:xfrm>
                <a:off x="248580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85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3" name=""/>
              <p:cNvSpPr/>
              <p:nvPr/>
            </p:nvSpPr>
            <p:spPr>
              <a:xfrm>
                <a:off x="281736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86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4" name=""/>
              <p:cNvSpPr/>
              <p:nvPr/>
            </p:nvSpPr>
            <p:spPr>
              <a:xfrm>
                <a:off x="314136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87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5" name=""/>
              <p:cNvSpPr/>
              <p:nvPr/>
            </p:nvSpPr>
            <p:spPr>
              <a:xfrm>
                <a:off x="347328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88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6" name=""/>
              <p:cNvSpPr/>
              <p:nvPr/>
            </p:nvSpPr>
            <p:spPr>
              <a:xfrm>
                <a:off x="379692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89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7" name=""/>
              <p:cNvSpPr/>
              <p:nvPr/>
            </p:nvSpPr>
            <p:spPr>
              <a:xfrm>
                <a:off x="412704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90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8" name=""/>
              <p:cNvSpPr/>
              <p:nvPr/>
            </p:nvSpPr>
            <p:spPr>
              <a:xfrm>
                <a:off x="445248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91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9" name=""/>
              <p:cNvSpPr/>
              <p:nvPr/>
            </p:nvSpPr>
            <p:spPr>
              <a:xfrm>
                <a:off x="478296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92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0" name=""/>
              <p:cNvSpPr/>
              <p:nvPr/>
            </p:nvSpPr>
            <p:spPr>
              <a:xfrm>
                <a:off x="510840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93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1" name=""/>
              <p:cNvSpPr/>
              <p:nvPr/>
            </p:nvSpPr>
            <p:spPr>
              <a:xfrm>
                <a:off x="543852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94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2" name=""/>
              <p:cNvSpPr/>
              <p:nvPr/>
            </p:nvSpPr>
            <p:spPr>
              <a:xfrm>
                <a:off x="576396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95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3" name=""/>
              <p:cNvSpPr/>
              <p:nvPr/>
            </p:nvSpPr>
            <p:spPr>
              <a:xfrm>
                <a:off x="609408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96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4" name=""/>
              <p:cNvSpPr/>
              <p:nvPr/>
            </p:nvSpPr>
            <p:spPr>
              <a:xfrm>
                <a:off x="641952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97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5" name=""/>
              <p:cNvSpPr/>
              <p:nvPr/>
            </p:nvSpPr>
            <p:spPr>
              <a:xfrm>
                <a:off x="674964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98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6" name=""/>
              <p:cNvSpPr/>
              <p:nvPr/>
            </p:nvSpPr>
            <p:spPr>
              <a:xfrm>
                <a:off x="707364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99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7" name=""/>
              <p:cNvSpPr/>
              <p:nvPr/>
            </p:nvSpPr>
            <p:spPr>
              <a:xfrm>
                <a:off x="740556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00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8" name=""/>
              <p:cNvSpPr/>
              <p:nvPr/>
            </p:nvSpPr>
            <p:spPr>
              <a:xfrm>
                <a:off x="772920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01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9" name=""/>
              <p:cNvSpPr/>
              <p:nvPr/>
            </p:nvSpPr>
            <p:spPr>
              <a:xfrm>
                <a:off x="8061120" y="61833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02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550" name=""/>
            <p:cNvSpPr/>
            <p:nvPr/>
          </p:nvSpPr>
          <p:spPr>
            <a:xfrm>
              <a:off x="1005120" y="4289400"/>
              <a:ext cx="72183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1" name=""/>
            <p:cNvSpPr/>
            <p:nvPr/>
          </p:nvSpPr>
          <p:spPr>
            <a:xfrm>
              <a:off x="4828320" y="4826160"/>
              <a:ext cx="12369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OECD LI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2" name=""/>
            <p:cNvSpPr/>
            <p:nvPr/>
          </p:nvSpPr>
          <p:spPr>
            <a:xfrm>
              <a:off x="1076040" y="1603440"/>
              <a:ext cx="6613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% yoy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3" name=""/>
            <p:cNvSpPr/>
            <p:nvPr/>
          </p:nvSpPr>
          <p:spPr>
            <a:xfrm>
              <a:off x="7218000" y="1582560"/>
              <a:ext cx="6613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%, 3m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4" name=""/>
            <p:cNvSpPr/>
            <p:nvPr/>
          </p:nvSpPr>
          <p:spPr>
            <a:xfrm>
              <a:off x="7116480" y="1793880"/>
              <a:ext cx="94068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Mov. Av.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5" name=""/>
            <p:cNvSpPr/>
            <p:nvPr/>
          </p:nvSpPr>
          <p:spPr>
            <a:xfrm>
              <a:off x="3495960" y="2028960"/>
              <a:ext cx="260892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US Baa Corporate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6" name=""/>
            <p:cNvSpPr/>
            <p:nvPr/>
          </p:nvSpPr>
          <p:spPr>
            <a:xfrm>
              <a:off x="3852000" y="2271600"/>
              <a:ext cx="18975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Bond Spread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7" name=""/>
            <p:cNvSpPr/>
            <p:nvPr/>
          </p:nvSpPr>
          <p:spPr>
            <a:xfrm>
              <a:off x="4105080" y="2523960"/>
              <a:ext cx="13896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(inverted)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8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9" name=""/>
          <p:cNvSpPr/>
          <p:nvPr/>
        </p:nvSpPr>
        <p:spPr>
          <a:xfrm>
            <a:off x="203040" y="155520"/>
            <a:ext cx="12225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0" name=""/>
          <p:cNvSpPr/>
          <p:nvPr/>
        </p:nvSpPr>
        <p:spPr>
          <a:xfrm>
            <a:off x="1523880" y="237960"/>
            <a:ext cx="6556320" cy="73188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Relative Performance of Emerging Market vs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World Equities &amp; OECD Leading Indicator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1" name=""/>
          <p:cNvSpPr/>
          <p:nvPr/>
        </p:nvSpPr>
        <p:spPr>
          <a:xfrm>
            <a:off x="2247840" y="5772240"/>
            <a:ext cx="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62" name=""/>
          <p:cNvGrpSpPr/>
          <p:nvPr/>
        </p:nvGrpSpPr>
        <p:grpSpPr>
          <a:xfrm>
            <a:off x="727200" y="1054080"/>
            <a:ext cx="8007120" cy="5550480"/>
            <a:chOff x="727200" y="1054080"/>
            <a:chExt cx="8007120" cy="5550480"/>
          </a:xfrm>
        </p:grpSpPr>
        <p:sp>
          <p:nvSpPr>
            <p:cNvPr id="1563" name=""/>
            <p:cNvSpPr/>
            <p:nvPr/>
          </p:nvSpPr>
          <p:spPr>
            <a:xfrm>
              <a:off x="1272960" y="1257120"/>
              <a:ext cx="6991200" cy="4952520"/>
            </a:xfrm>
            <a:custGeom>
              <a:avLst/>
              <a:gdLst/>
              <a:ahLst/>
              <a:rect l="l" t="t" r="r" b="b"/>
              <a:pathLst>
                <a:path w="4404" h="3120">
                  <a:moveTo>
                    <a:pt x="0" y="0"/>
                  </a:moveTo>
                  <a:lnTo>
                    <a:pt x="4404" y="0"/>
                  </a:lnTo>
                  <a:lnTo>
                    <a:pt x="4404" y="3120"/>
                  </a:lnTo>
                  <a:lnTo>
                    <a:pt x="0" y="312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2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4" name=""/>
            <p:cNvSpPr/>
            <p:nvPr/>
          </p:nvSpPr>
          <p:spPr>
            <a:xfrm>
              <a:off x="1272960" y="2085480"/>
              <a:ext cx="6629040" cy="3362040"/>
            </a:xfrm>
            <a:custGeom>
              <a:avLst/>
              <a:gdLst/>
              <a:ahLst/>
              <a:rect l="l" t="t" r="r" b="b"/>
              <a:pathLst>
                <a:path w="4176" h="2118">
                  <a:moveTo>
                    <a:pt x="0" y="1176"/>
                  </a:moveTo>
                  <a:lnTo>
                    <a:pt x="24" y="1332"/>
                  </a:lnTo>
                  <a:lnTo>
                    <a:pt x="48" y="1236"/>
                  </a:lnTo>
                  <a:lnTo>
                    <a:pt x="72" y="1062"/>
                  </a:lnTo>
                  <a:lnTo>
                    <a:pt x="96" y="918"/>
                  </a:lnTo>
                  <a:lnTo>
                    <a:pt x="114" y="1164"/>
                  </a:lnTo>
                  <a:lnTo>
                    <a:pt x="138" y="1218"/>
                  </a:lnTo>
                  <a:lnTo>
                    <a:pt x="162" y="1704"/>
                  </a:lnTo>
                  <a:lnTo>
                    <a:pt x="186" y="1878"/>
                  </a:lnTo>
                  <a:lnTo>
                    <a:pt x="210" y="1728"/>
                  </a:lnTo>
                  <a:lnTo>
                    <a:pt x="228" y="1872"/>
                  </a:lnTo>
                  <a:lnTo>
                    <a:pt x="252" y="1632"/>
                  </a:lnTo>
                  <a:lnTo>
                    <a:pt x="276" y="1860"/>
                  </a:lnTo>
                  <a:lnTo>
                    <a:pt x="300" y="1662"/>
                  </a:lnTo>
                  <a:lnTo>
                    <a:pt x="324" y="1764"/>
                  </a:lnTo>
                  <a:lnTo>
                    <a:pt x="348" y="1824"/>
                  </a:lnTo>
                  <a:lnTo>
                    <a:pt x="372" y="1884"/>
                  </a:lnTo>
                  <a:lnTo>
                    <a:pt x="396" y="1722"/>
                  </a:lnTo>
                  <a:lnTo>
                    <a:pt x="414" y="1434"/>
                  </a:lnTo>
                  <a:lnTo>
                    <a:pt x="438" y="1020"/>
                  </a:lnTo>
                  <a:lnTo>
                    <a:pt x="462" y="516"/>
                  </a:lnTo>
                  <a:lnTo>
                    <a:pt x="486" y="1038"/>
                  </a:lnTo>
                  <a:lnTo>
                    <a:pt x="510" y="930"/>
                  </a:lnTo>
                  <a:lnTo>
                    <a:pt x="528" y="1122"/>
                  </a:lnTo>
                  <a:lnTo>
                    <a:pt x="552" y="732"/>
                  </a:lnTo>
                  <a:lnTo>
                    <a:pt x="576" y="708"/>
                  </a:lnTo>
                  <a:lnTo>
                    <a:pt x="600" y="654"/>
                  </a:lnTo>
                  <a:lnTo>
                    <a:pt x="624" y="552"/>
                  </a:lnTo>
                  <a:lnTo>
                    <a:pt x="642" y="366"/>
                  </a:lnTo>
                  <a:lnTo>
                    <a:pt x="666" y="348"/>
                  </a:lnTo>
                  <a:lnTo>
                    <a:pt x="690" y="474"/>
                  </a:lnTo>
                  <a:lnTo>
                    <a:pt x="714" y="300"/>
                  </a:lnTo>
                  <a:lnTo>
                    <a:pt x="738" y="642"/>
                  </a:lnTo>
                  <a:lnTo>
                    <a:pt x="756" y="762"/>
                  </a:lnTo>
                  <a:lnTo>
                    <a:pt x="780" y="414"/>
                  </a:lnTo>
                  <a:lnTo>
                    <a:pt x="804" y="414"/>
                  </a:lnTo>
                  <a:lnTo>
                    <a:pt x="828" y="528"/>
                  </a:lnTo>
                  <a:lnTo>
                    <a:pt x="852" y="360"/>
                  </a:lnTo>
                  <a:lnTo>
                    <a:pt x="870" y="60"/>
                  </a:lnTo>
                  <a:lnTo>
                    <a:pt x="894" y="174"/>
                  </a:lnTo>
                  <a:lnTo>
                    <a:pt x="918" y="48"/>
                  </a:lnTo>
                  <a:lnTo>
                    <a:pt x="942" y="288"/>
                  </a:lnTo>
                  <a:lnTo>
                    <a:pt x="966" y="684"/>
                  </a:lnTo>
                  <a:lnTo>
                    <a:pt x="990" y="882"/>
                  </a:lnTo>
                  <a:lnTo>
                    <a:pt x="1014" y="846"/>
                  </a:lnTo>
                  <a:lnTo>
                    <a:pt x="1038" y="276"/>
                  </a:lnTo>
                  <a:lnTo>
                    <a:pt x="1056" y="672"/>
                  </a:lnTo>
                  <a:lnTo>
                    <a:pt x="1080" y="318"/>
                  </a:lnTo>
                  <a:lnTo>
                    <a:pt x="1104" y="0"/>
                  </a:lnTo>
                  <a:lnTo>
                    <a:pt x="1128" y="216"/>
                  </a:lnTo>
                  <a:lnTo>
                    <a:pt x="1152" y="570"/>
                  </a:lnTo>
                  <a:lnTo>
                    <a:pt x="1170" y="852"/>
                  </a:lnTo>
                  <a:lnTo>
                    <a:pt x="1194" y="1392"/>
                  </a:lnTo>
                  <a:lnTo>
                    <a:pt x="1218" y="1494"/>
                  </a:lnTo>
                  <a:lnTo>
                    <a:pt x="1242" y="1236"/>
                  </a:lnTo>
                  <a:lnTo>
                    <a:pt x="1266" y="1422"/>
                  </a:lnTo>
                  <a:lnTo>
                    <a:pt x="1284" y="1362"/>
                  </a:lnTo>
                  <a:lnTo>
                    <a:pt x="1308" y="1488"/>
                  </a:lnTo>
                  <a:lnTo>
                    <a:pt x="1332" y="1242"/>
                  </a:lnTo>
                  <a:lnTo>
                    <a:pt x="1356" y="1278"/>
                  </a:lnTo>
                  <a:lnTo>
                    <a:pt x="1380" y="1608"/>
                  </a:lnTo>
                  <a:lnTo>
                    <a:pt x="1404" y="1644"/>
                  </a:lnTo>
                  <a:lnTo>
                    <a:pt x="1422" y="1578"/>
                  </a:lnTo>
                  <a:lnTo>
                    <a:pt x="1446" y="1404"/>
                  </a:lnTo>
                  <a:lnTo>
                    <a:pt x="1470" y="1140"/>
                  </a:lnTo>
                  <a:lnTo>
                    <a:pt x="1494" y="834"/>
                  </a:lnTo>
                  <a:lnTo>
                    <a:pt x="1518" y="996"/>
                  </a:lnTo>
                  <a:lnTo>
                    <a:pt x="1536" y="840"/>
                  </a:lnTo>
                  <a:lnTo>
                    <a:pt x="1560" y="894"/>
                  </a:lnTo>
                  <a:lnTo>
                    <a:pt x="1584" y="900"/>
                  </a:lnTo>
                  <a:lnTo>
                    <a:pt x="1608" y="996"/>
                  </a:lnTo>
                  <a:lnTo>
                    <a:pt x="1632" y="1050"/>
                  </a:lnTo>
                  <a:lnTo>
                    <a:pt x="1656" y="552"/>
                  </a:lnTo>
                  <a:lnTo>
                    <a:pt x="1680" y="678"/>
                  </a:lnTo>
                  <a:lnTo>
                    <a:pt x="1698" y="624"/>
                  </a:lnTo>
                  <a:lnTo>
                    <a:pt x="1722" y="762"/>
                  </a:lnTo>
                  <a:lnTo>
                    <a:pt x="1746" y="876"/>
                  </a:lnTo>
                  <a:lnTo>
                    <a:pt x="1770" y="984"/>
                  </a:lnTo>
                  <a:lnTo>
                    <a:pt x="1794" y="1032"/>
                  </a:lnTo>
                  <a:lnTo>
                    <a:pt x="1812" y="1068"/>
                  </a:lnTo>
                  <a:lnTo>
                    <a:pt x="1836" y="1068"/>
                  </a:lnTo>
                  <a:lnTo>
                    <a:pt x="1860" y="876"/>
                  </a:lnTo>
                  <a:lnTo>
                    <a:pt x="1884" y="966"/>
                  </a:lnTo>
                  <a:lnTo>
                    <a:pt x="1908" y="930"/>
                  </a:lnTo>
                  <a:lnTo>
                    <a:pt x="1932" y="1188"/>
                  </a:lnTo>
                  <a:lnTo>
                    <a:pt x="1950" y="1188"/>
                  </a:lnTo>
                  <a:lnTo>
                    <a:pt x="1974" y="1374"/>
                  </a:lnTo>
                  <a:lnTo>
                    <a:pt x="1998" y="1386"/>
                  </a:lnTo>
                  <a:lnTo>
                    <a:pt x="2022" y="1278"/>
                  </a:lnTo>
                  <a:lnTo>
                    <a:pt x="2046" y="1218"/>
                  </a:lnTo>
                  <a:lnTo>
                    <a:pt x="2064" y="1134"/>
                  </a:lnTo>
                  <a:lnTo>
                    <a:pt x="2088" y="1038"/>
                  </a:lnTo>
                  <a:lnTo>
                    <a:pt x="2112" y="888"/>
                  </a:lnTo>
                  <a:lnTo>
                    <a:pt x="2136" y="954"/>
                  </a:lnTo>
                  <a:lnTo>
                    <a:pt x="2160" y="582"/>
                  </a:lnTo>
                  <a:lnTo>
                    <a:pt x="2178" y="186"/>
                  </a:lnTo>
                  <a:lnTo>
                    <a:pt x="2208" y="216"/>
                  </a:lnTo>
                  <a:lnTo>
                    <a:pt x="2226" y="390"/>
                  </a:lnTo>
                  <a:lnTo>
                    <a:pt x="2250" y="468"/>
                  </a:lnTo>
                  <a:lnTo>
                    <a:pt x="2274" y="462"/>
                  </a:lnTo>
                  <a:lnTo>
                    <a:pt x="2298" y="366"/>
                  </a:lnTo>
                  <a:lnTo>
                    <a:pt x="2322" y="486"/>
                  </a:lnTo>
                  <a:lnTo>
                    <a:pt x="2340" y="354"/>
                  </a:lnTo>
                  <a:lnTo>
                    <a:pt x="2364" y="150"/>
                  </a:lnTo>
                  <a:lnTo>
                    <a:pt x="2388" y="132"/>
                  </a:lnTo>
                  <a:lnTo>
                    <a:pt x="2412" y="408"/>
                  </a:lnTo>
                  <a:lnTo>
                    <a:pt x="2436" y="720"/>
                  </a:lnTo>
                  <a:lnTo>
                    <a:pt x="2460" y="1152"/>
                  </a:lnTo>
                  <a:lnTo>
                    <a:pt x="2478" y="1260"/>
                  </a:lnTo>
                  <a:lnTo>
                    <a:pt x="2502" y="1272"/>
                  </a:lnTo>
                  <a:lnTo>
                    <a:pt x="2526" y="1314"/>
                  </a:lnTo>
                  <a:lnTo>
                    <a:pt x="2550" y="1302"/>
                  </a:lnTo>
                  <a:lnTo>
                    <a:pt x="2574" y="1296"/>
                  </a:lnTo>
                  <a:lnTo>
                    <a:pt x="2592" y="1272"/>
                  </a:lnTo>
                  <a:lnTo>
                    <a:pt x="2616" y="1416"/>
                  </a:lnTo>
                  <a:lnTo>
                    <a:pt x="2640" y="1542"/>
                  </a:lnTo>
                  <a:lnTo>
                    <a:pt x="2664" y="1704"/>
                  </a:lnTo>
                  <a:lnTo>
                    <a:pt x="2688" y="1620"/>
                  </a:lnTo>
                  <a:lnTo>
                    <a:pt x="2706" y="1770"/>
                  </a:lnTo>
                  <a:lnTo>
                    <a:pt x="2730" y="1674"/>
                  </a:lnTo>
                  <a:lnTo>
                    <a:pt x="2754" y="1446"/>
                  </a:lnTo>
                  <a:lnTo>
                    <a:pt x="2778" y="1410"/>
                  </a:lnTo>
                  <a:lnTo>
                    <a:pt x="2802" y="1302"/>
                  </a:lnTo>
                  <a:lnTo>
                    <a:pt x="2820" y="1158"/>
                  </a:lnTo>
                  <a:lnTo>
                    <a:pt x="2850" y="1260"/>
                  </a:lnTo>
                  <a:lnTo>
                    <a:pt x="2868" y="1242"/>
                  </a:lnTo>
                  <a:lnTo>
                    <a:pt x="2892" y="1224"/>
                  </a:lnTo>
                  <a:lnTo>
                    <a:pt x="2916" y="1170"/>
                  </a:lnTo>
                  <a:lnTo>
                    <a:pt x="2940" y="1188"/>
                  </a:lnTo>
                  <a:lnTo>
                    <a:pt x="2964" y="1224"/>
                  </a:lnTo>
                  <a:lnTo>
                    <a:pt x="2988" y="1176"/>
                  </a:lnTo>
                  <a:lnTo>
                    <a:pt x="3006" y="1158"/>
                  </a:lnTo>
                  <a:lnTo>
                    <a:pt x="3030" y="1110"/>
                  </a:lnTo>
                  <a:lnTo>
                    <a:pt x="3054" y="1014"/>
                  </a:lnTo>
                  <a:lnTo>
                    <a:pt x="3078" y="1008"/>
                  </a:lnTo>
                  <a:lnTo>
                    <a:pt x="3102" y="1176"/>
                  </a:lnTo>
                  <a:lnTo>
                    <a:pt x="3120" y="1236"/>
                  </a:lnTo>
                  <a:lnTo>
                    <a:pt x="3144" y="1260"/>
                  </a:lnTo>
                  <a:lnTo>
                    <a:pt x="3168" y="1284"/>
                  </a:lnTo>
                  <a:lnTo>
                    <a:pt x="3192" y="1380"/>
                  </a:lnTo>
                  <a:lnTo>
                    <a:pt x="3216" y="1422"/>
                  </a:lnTo>
                  <a:lnTo>
                    <a:pt x="3234" y="1548"/>
                  </a:lnTo>
                  <a:lnTo>
                    <a:pt x="3258" y="1590"/>
                  </a:lnTo>
                  <a:lnTo>
                    <a:pt x="3282" y="1632"/>
                  </a:lnTo>
                  <a:lnTo>
                    <a:pt x="3306" y="1860"/>
                  </a:lnTo>
                  <a:lnTo>
                    <a:pt x="3330" y="1902"/>
                  </a:lnTo>
                  <a:lnTo>
                    <a:pt x="3348" y="1980"/>
                  </a:lnTo>
                  <a:lnTo>
                    <a:pt x="3372" y="1938"/>
                  </a:lnTo>
                  <a:lnTo>
                    <a:pt x="3396" y="1974"/>
                  </a:lnTo>
                  <a:lnTo>
                    <a:pt x="3420" y="2118"/>
                  </a:lnTo>
                  <a:lnTo>
                    <a:pt x="3444" y="2004"/>
                  </a:lnTo>
                  <a:lnTo>
                    <a:pt x="3468" y="2046"/>
                  </a:lnTo>
                  <a:lnTo>
                    <a:pt x="3492" y="1932"/>
                  </a:lnTo>
                  <a:lnTo>
                    <a:pt x="3516" y="1914"/>
                  </a:lnTo>
                  <a:lnTo>
                    <a:pt x="3534" y="1818"/>
                  </a:lnTo>
                  <a:lnTo>
                    <a:pt x="3558" y="1938"/>
                  </a:lnTo>
                  <a:lnTo>
                    <a:pt x="3582" y="1854"/>
                  </a:lnTo>
                  <a:lnTo>
                    <a:pt x="3606" y="1788"/>
                  </a:lnTo>
                  <a:lnTo>
                    <a:pt x="3630" y="1692"/>
                  </a:lnTo>
                  <a:lnTo>
                    <a:pt x="3648" y="1554"/>
                  </a:lnTo>
                  <a:lnTo>
                    <a:pt x="3672" y="1254"/>
                  </a:lnTo>
                  <a:lnTo>
                    <a:pt x="3696" y="804"/>
                  </a:lnTo>
                  <a:lnTo>
                    <a:pt x="3720" y="918"/>
                  </a:lnTo>
                  <a:lnTo>
                    <a:pt x="3744" y="390"/>
                  </a:lnTo>
                  <a:lnTo>
                    <a:pt x="3762" y="582"/>
                  </a:lnTo>
                  <a:lnTo>
                    <a:pt x="3786" y="726"/>
                  </a:lnTo>
                  <a:lnTo>
                    <a:pt x="3810" y="660"/>
                  </a:lnTo>
                  <a:lnTo>
                    <a:pt x="3834" y="342"/>
                  </a:lnTo>
                  <a:lnTo>
                    <a:pt x="3858" y="42"/>
                  </a:lnTo>
                  <a:lnTo>
                    <a:pt x="3876" y="120"/>
                  </a:lnTo>
                  <a:lnTo>
                    <a:pt x="3900" y="438"/>
                  </a:lnTo>
                  <a:lnTo>
                    <a:pt x="3924" y="822"/>
                  </a:lnTo>
                  <a:lnTo>
                    <a:pt x="3948" y="918"/>
                  </a:lnTo>
                  <a:lnTo>
                    <a:pt x="3972" y="1104"/>
                  </a:lnTo>
                  <a:lnTo>
                    <a:pt x="3990" y="1092"/>
                  </a:lnTo>
                  <a:lnTo>
                    <a:pt x="4014" y="1200"/>
                  </a:lnTo>
                  <a:lnTo>
                    <a:pt x="4038" y="1218"/>
                  </a:lnTo>
                  <a:lnTo>
                    <a:pt x="4062" y="1266"/>
                  </a:lnTo>
                  <a:lnTo>
                    <a:pt x="4086" y="1314"/>
                  </a:lnTo>
                  <a:lnTo>
                    <a:pt x="4110" y="1350"/>
                  </a:lnTo>
                  <a:lnTo>
                    <a:pt x="4134" y="1350"/>
                  </a:lnTo>
                  <a:lnTo>
                    <a:pt x="4158" y="1296"/>
                  </a:lnTo>
                  <a:lnTo>
                    <a:pt x="4176" y="1254"/>
                  </a:lnTo>
                </a:path>
              </a:pathLst>
            </a:custGeom>
            <a:noFill/>
            <a:ln w="57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5" name=""/>
            <p:cNvSpPr/>
            <p:nvPr/>
          </p:nvSpPr>
          <p:spPr>
            <a:xfrm>
              <a:off x="1272960" y="2504880"/>
              <a:ext cx="6562440" cy="2780640"/>
            </a:xfrm>
            <a:custGeom>
              <a:avLst/>
              <a:gdLst/>
              <a:ahLst/>
              <a:rect l="l" t="t" r="r" b="b"/>
              <a:pathLst>
                <a:path w="4134" h="1752">
                  <a:moveTo>
                    <a:pt x="0" y="732"/>
                  </a:moveTo>
                  <a:lnTo>
                    <a:pt x="24" y="720"/>
                  </a:lnTo>
                  <a:lnTo>
                    <a:pt x="48" y="684"/>
                  </a:lnTo>
                  <a:lnTo>
                    <a:pt x="72" y="666"/>
                  </a:lnTo>
                  <a:lnTo>
                    <a:pt x="96" y="684"/>
                  </a:lnTo>
                  <a:lnTo>
                    <a:pt x="114" y="690"/>
                  </a:lnTo>
                  <a:lnTo>
                    <a:pt x="138" y="690"/>
                  </a:lnTo>
                  <a:lnTo>
                    <a:pt x="162" y="672"/>
                  </a:lnTo>
                  <a:lnTo>
                    <a:pt x="186" y="618"/>
                  </a:lnTo>
                  <a:lnTo>
                    <a:pt x="210" y="570"/>
                  </a:lnTo>
                  <a:lnTo>
                    <a:pt x="228" y="540"/>
                  </a:lnTo>
                  <a:lnTo>
                    <a:pt x="252" y="558"/>
                  </a:lnTo>
                  <a:lnTo>
                    <a:pt x="276" y="510"/>
                  </a:lnTo>
                  <a:lnTo>
                    <a:pt x="300" y="468"/>
                  </a:lnTo>
                  <a:lnTo>
                    <a:pt x="324" y="414"/>
                  </a:lnTo>
                  <a:lnTo>
                    <a:pt x="348" y="348"/>
                  </a:lnTo>
                  <a:lnTo>
                    <a:pt x="372" y="264"/>
                  </a:lnTo>
                  <a:lnTo>
                    <a:pt x="396" y="174"/>
                  </a:lnTo>
                  <a:lnTo>
                    <a:pt x="414" y="102"/>
                  </a:lnTo>
                  <a:lnTo>
                    <a:pt x="438" y="42"/>
                  </a:lnTo>
                  <a:lnTo>
                    <a:pt x="462" y="102"/>
                  </a:lnTo>
                  <a:lnTo>
                    <a:pt x="486" y="222"/>
                  </a:lnTo>
                  <a:lnTo>
                    <a:pt x="510" y="396"/>
                  </a:lnTo>
                  <a:lnTo>
                    <a:pt x="528" y="450"/>
                  </a:lnTo>
                  <a:lnTo>
                    <a:pt x="552" y="486"/>
                  </a:lnTo>
                  <a:lnTo>
                    <a:pt x="576" y="468"/>
                  </a:lnTo>
                  <a:lnTo>
                    <a:pt x="600" y="480"/>
                  </a:lnTo>
                  <a:lnTo>
                    <a:pt x="624" y="516"/>
                  </a:lnTo>
                  <a:lnTo>
                    <a:pt x="642" y="576"/>
                  </a:lnTo>
                  <a:lnTo>
                    <a:pt x="666" y="600"/>
                  </a:lnTo>
                  <a:lnTo>
                    <a:pt x="690" y="624"/>
                  </a:lnTo>
                  <a:lnTo>
                    <a:pt x="714" y="648"/>
                  </a:lnTo>
                  <a:lnTo>
                    <a:pt x="738" y="594"/>
                  </a:lnTo>
                  <a:lnTo>
                    <a:pt x="756" y="480"/>
                  </a:lnTo>
                  <a:lnTo>
                    <a:pt x="780" y="294"/>
                  </a:lnTo>
                  <a:lnTo>
                    <a:pt x="804" y="216"/>
                  </a:lnTo>
                  <a:lnTo>
                    <a:pt x="828" y="210"/>
                  </a:lnTo>
                  <a:lnTo>
                    <a:pt x="852" y="312"/>
                  </a:lnTo>
                  <a:lnTo>
                    <a:pt x="870" y="438"/>
                  </a:lnTo>
                  <a:lnTo>
                    <a:pt x="894" y="540"/>
                  </a:lnTo>
                  <a:lnTo>
                    <a:pt x="918" y="570"/>
                  </a:lnTo>
                  <a:lnTo>
                    <a:pt x="942" y="654"/>
                  </a:lnTo>
                  <a:lnTo>
                    <a:pt x="966" y="702"/>
                  </a:lnTo>
                  <a:lnTo>
                    <a:pt x="990" y="726"/>
                  </a:lnTo>
                  <a:lnTo>
                    <a:pt x="1014" y="768"/>
                  </a:lnTo>
                  <a:lnTo>
                    <a:pt x="1038" y="798"/>
                  </a:lnTo>
                  <a:lnTo>
                    <a:pt x="1056" y="894"/>
                  </a:lnTo>
                  <a:lnTo>
                    <a:pt x="1080" y="978"/>
                  </a:lnTo>
                  <a:lnTo>
                    <a:pt x="1104" y="1062"/>
                  </a:lnTo>
                  <a:lnTo>
                    <a:pt x="1128" y="1098"/>
                  </a:lnTo>
                  <a:lnTo>
                    <a:pt x="1152" y="1104"/>
                  </a:lnTo>
                  <a:lnTo>
                    <a:pt x="1170" y="1080"/>
                  </a:lnTo>
                  <a:lnTo>
                    <a:pt x="1194" y="1098"/>
                  </a:lnTo>
                  <a:lnTo>
                    <a:pt x="1218" y="1110"/>
                  </a:lnTo>
                  <a:lnTo>
                    <a:pt x="1242" y="1200"/>
                  </a:lnTo>
                  <a:lnTo>
                    <a:pt x="1266" y="1320"/>
                  </a:lnTo>
                  <a:lnTo>
                    <a:pt x="1284" y="1482"/>
                  </a:lnTo>
                  <a:lnTo>
                    <a:pt x="1308" y="1632"/>
                  </a:lnTo>
                  <a:lnTo>
                    <a:pt x="1332" y="1716"/>
                  </a:lnTo>
                  <a:lnTo>
                    <a:pt x="1356" y="1752"/>
                  </a:lnTo>
                  <a:lnTo>
                    <a:pt x="1380" y="1740"/>
                  </a:lnTo>
                  <a:lnTo>
                    <a:pt x="1404" y="1692"/>
                  </a:lnTo>
                  <a:lnTo>
                    <a:pt x="1422" y="1620"/>
                  </a:lnTo>
                  <a:lnTo>
                    <a:pt x="1446" y="1572"/>
                  </a:lnTo>
                  <a:lnTo>
                    <a:pt x="1470" y="1512"/>
                  </a:lnTo>
                  <a:lnTo>
                    <a:pt x="1494" y="1452"/>
                  </a:lnTo>
                  <a:lnTo>
                    <a:pt x="1518" y="1350"/>
                  </a:lnTo>
                  <a:lnTo>
                    <a:pt x="1536" y="1224"/>
                  </a:lnTo>
                  <a:lnTo>
                    <a:pt x="1560" y="1068"/>
                  </a:lnTo>
                  <a:lnTo>
                    <a:pt x="1584" y="1002"/>
                  </a:lnTo>
                  <a:lnTo>
                    <a:pt x="1608" y="954"/>
                  </a:lnTo>
                  <a:lnTo>
                    <a:pt x="1632" y="900"/>
                  </a:lnTo>
                  <a:lnTo>
                    <a:pt x="1656" y="876"/>
                  </a:lnTo>
                  <a:lnTo>
                    <a:pt x="1680" y="822"/>
                  </a:lnTo>
                  <a:lnTo>
                    <a:pt x="1698" y="804"/>
                  </a:lnTo>
                  <a:lnTo>
                    <a:pt x="1722" y="804"/>
                  </a:lnTo>
                  <a:lnTo>
                    <a:pt x="1746" y="852"/>
                  </a:lnTo>
                  <a:lnTo>
                    <a:pt x="1770" y="960"/>
                  </a:lnTo>
                  <a:lnTo>
                    <a:pt x="1794" y="1050"/>
                  </a:lnTo>
                  <a:lnTo>
                    <a:pt x="1812" y="1140"/>
                  </a:lnTo>
                  <a:lnTo>
                    <a:pt x="1836" y="1164"/>
                  </a:lnTo>
                  <a:lnTo>
                    <a:pt x="1860" y="1110"/>
                  </a:lnTo>
                  <a:lnTo>
                    <a:pt x="1884" y="1014"/>
                  </a:lnTo>
                  <a:lnTo>
                    <a:pt x="1908" y="942"/>
                  </a:lnTo>
                  <a:lnTo>
                    <a:pt x="1932" y="882"/>
                  </a:lnTo>
                  <a:lnTo>
                    <a:pt x="1950" y="936"/>
                  </a:lnTo>
                  <a:lnTo>
                    <a:pt x="1974" y="972"/>
                  </a:lnTo>
                  <a:lnTo>
                    <a:pt x="1998" y="1002"/>
                  </a:lnTo>
                  <a:lnTo>
                    <a:pt x="2022" y="984"/>
                  </a:lnTo>
                  <a:lnTo>
                    <a:pt x="2046" y="942"/>
                  </a:lnTo>
                  <a:lnTo>
                    <a:pt x="2064" y="834"/>
                  </a:lnTo>
                  <a:lnTo>
                    <a:pt x="2088" y="708"/>
                  </a:lnTo>
                  <a:lnTo>
                    <a:pt x="2112" y="570"/>
                  </a:lnTo>
                  <a:lnTo>
                    <a:pt x="2136" y="468"/>
                  </a:lnTo>
                  <a:lnTo>
                    <a:pt x="2160" y="402"/>
                  </a:lnTo>
                  <a:lnTo>
                    <a:pt x="2178" y="330"/>
                  </a:lnTo>
                  <a:lnTo>
                    <a:pt x="2208" y="264"/>
                  </a:lnTo>
                  <a:lnTo>
                    <a:pt x="2226" y="174"/>
                  </a:lnTo>
                  <a:lnTo>
                    <a:pt x="2250" y="132"/>
                  </a:lnTo>
                  <a:lnTo>
                    <a:pt x="2274" y="96"/>
                  </a:lnTo>
                  <a:lnTo>
                    <a:pt x="2298" y="108"/>
                  </a:lnTo>
                  <a:lnTo>
                    <a:pt x="2322" y="54"/>
                  </a:lnTo>
                  <a:lnTo>
                    <a:pt x="2340" y="12"/>
                  </a:lnTo>
                  <a:lnTo>
                    <a:pt x="2364" y="0"/>
                  </a:lnTo>
                  <a:lnTo>
                    <a:pt x="2388" y="36"/>
                  </a:lnTo>
                  <a:lnTo>
                    <a:pt x="2412" y="66"/>
                  </a:lnTo>
                  <a:lnTo>
                    <a:pt x="2436" y="144"/>
                  </a:lnTo>
                  <a:lnTo>
                    <a:pt x="2460" y="270"/>
                  </a:lnTo>
                  <a:lnTo>
                    <a:pt x="2478" y="408"/>
                  </a:lnTo>
                  <a:lnTo>
                    <a:pt x="2502" y="606"/>
                  </a:lnTo>
                  <a:lnTo>
                    <a:pt x="2526" y="738"/>
                  </a:lnTo>
                  <a:lnTo>
                    <a:pt x="2550" y="816"/>
                  </a:lnTo>
                  <a:lnTo>
                    <a:pt x="2574" y="822"/>
                  </a:lnTo>
                  <a:lnTo>
                    <a:pt x="2592" y="816"/>
                  </a:lnTo>
                  <a:lnTo>
                    <a:pt x="2616" y="840"/>
                  </a:lnTo>
                  <a:lnTo>
                    <a:pt x="2640" y="876"/>
                  </a:lnTo>
                  <a:lnTo>
                    <a:pt x="2664" y="948"/>
                  </a:lnTo>
                  <a:lnTo>
                    <a:pt x="2688" y="1008"/>
                  </a:lnTo>
                  <a:lnTo>
                    <a:pt x="2706" y="1020"/>
                  </a:lnTo>
                  <a:lnTo>
                    <a:pt x="2730" y="1002"/>
                  </a:lnTo>
                  <a:lnTo>
                    <a:pt x="2754" y="966"/>
                  </a:lnTo>
                  <a:lnTo>
                    <a:pt x="2778" y="876"/>
                  </a:lnTo>
                  <a:lnTo>
                    <a:pt x="2802" y="762"/>
                  </a:lnTo>
                  <a:lnTo>
                    <a:pt x="2820" y="696"/>
                  </a:lnTo>
                  <a:lnTo>
                    <a:pt x="2850" y="630"/>
                  </a:lnTo>
                  <a:lnTo>
                    <a:pt x="2868" y="648"/>
                  </a:lnTo>
                  <a:lnTo>
                    <a:pt x="2892" y="666"/>
                  </a:lnTo>
                  <a:lnTo>
                    <a:pt x="2916" y="618"/>
                  </a:lnTo>
                  <a:lnTo>
                    <a:pt x="2940" y="564"/>
                  </a:lnTo>
                  <a:lnTo>
                    <a:pt x="2964" y="510"/>
                  </a:lnTo>
                  <a:lnTo>
                    <a:pt x="2988" y="510"/>
                  </a:lnTo>
                  <a:lnTo>
                    <a:pt x="3006" y="474"/>
                  </a:lnTo>
                  <a:lnTo>
                    <a:pt x="3030" y="432"/>
                  </a:lnTo>
                  <a:lnTo>
                    <a:pt x="3054" y="312"/>
                  </a:lnTo>
                  <a:lnTo>
                    <a:pt x="3078" y="312"/>
                  </a:lnTo>
                  <a:lnTo>
                    <a:pt x="3102" y="336"/>
                  </a:lnTo>
                  <a:lnTo>
                    <a:pt x="3120" y="330"/>
                  </a:lnTo>
                  <a:lnTo>
                    <a:pt x="3144" y="264"/>
                  </a:lnTo>
                  <a:lnTo>
                    <a:pt x="3168" y="240"/>
                  </a:lnTo>
                  <a:lnTo>
                    <a:pt x="3192" y="210"/>
                  </a:lnTo>
                  <a:lnTo>
                    <a:pt x="3216" y="210"/>
                  </a:lnTo>
                  <a:lnTo>
                    <a:pt x="3234" y="240"/>
                  </a:lnTo>
                  <a:lnTo>
                    <a:pt x="3258" y="300"/>
                  </a:lnTo>
                  <a:lnTo>
                    <a:pt x="3282" y="402"/>
                  </a:lnTo>
                  <a:lnTo>
                    <a:pt x="3306" y="474"/>
                  </a:lnTo>
                  <a:lnTo>
                    <a:pt x="3330" y="576"/>
                  </a:lnTo>
                  <a:lnTo>
                    <a:pt x="3348" y="558"/>
                  </a:lnTo>
                  <a:lnTo>
                    <a:pt x="3372" y="588"/>
                  </a:lnTo>
                  <a:lnTo>
                    <a:pt x="3396" y="696"/>
                  </a:lnTo>
                  <a:lnTo>
                    <a:pt x="3420" y="810"/>
                  </a:lnTo>
                  <a:lnTo>
                    <a:pt x="3444" y="894"/>
                  </a:lnTo>
                  <a:lnTo>
                    <a:pt x="3468" y="1038"/>
                  </a:lnTo>
                  <a:lnTo>
                    <a:pt x="3492" y="1176"/>
                  </a:lnTo>
                  <a:lnTo>
                    <a:pt x="3516" y="1200"/>
                  </a:lnTo>
                  <a:lnTo>
                    <a:pt x="3534" y="1128"/>
                  </a:lnTo>
                  <a:lnTo>
                    <a:pt x="3558" y="978"/>
                  </a:lnTo>
                  <a:lnTo>
                    <a:pt x="3582" y="894"/>
                  </a:lnTo>
                  <a:lnTo>
                    <a:pt x="3606" y="840"/>
                  </a:lnTo>
                  <a:lnTo>
                    <a:pt x="3630" y="870"/>
                  </a:lnTo>
                  <a:lnTo>
                    <a:pt x="3648" y="798"/>
                  </a:lnTo>
                  <a:lnTo>
                    <a:pt x="3672" y="750"/>
                  </a:lnTo>
                  <a:lnTo>
                    <a:pt x="3696" y="624"/>
                  </a:lnTo>
                  <a:lnTo>
                    <a:pt x="3720" y="528"/>
                  </a:lnTo>
                  <a:lnTo>
                    <a:pt x="3744" y="414"/>
                  </a:lnTo>
                  <a:lnTo>
                    <a:pt x="3762" y="270"/>
                  </a:lnTo>
                  <a:lnTo>
                    <a:pt x="3786" y="210"/>
                  </a:lnTo>
                  <a:lnTo>
                    <a:pt x="3810" y="162"/>
                  </a:lnTo>
                  <a:lnTo>
                    <a:pt x="3834" y="168"/>
                  </a:lnTo>
                  <a:lnTo>
                    <a:pt x="3858" y="192"/>
                  </a:lnTo>
                  <a:lnTo>
                    <a:pt x="3876" y="264"/>
                  </a:lnTo>
                  <a:lnTo>
                    <a:pt x="3900" y="300"/>
                  </a:lnTo>
                  <a:lnTo>
                    <a:pt x="3924" y="336"/>
                  </a:lnTo>
                  <a:lnTo>
                    <a:pt x="3948" y="360"/>
                  </a:lnTo>
                  <a:lnTo>
                    <a:pt x="3972" y="486"/>
                  </a:lnTo>
                  <a:lnTo>
                    <a:pt x="3990" y="606"/>
                  </a:lnTo>
                  <a:lnTo>
                    <a:pt x="4014" y="720"/>
                  </a:lnTo>
                  <a:lnTo>
                    <a:pt x="4038" y="786"/>
                  </a:lnTo>
                  <a:lnTo>
                    <a:pt x="4062" y="894"/>
                  </a:lnTo>
                  <a:lnTo>
                    <a:pt x="4086" y="1086"/>
                  </a:lnTo>
                  <a:lnTo>
                    <a:pt x="4110" y="1242"/>
                  </a:lnTo>
                  <a:lnTo>
                    <a:pt x="4134" y="1230"/>
                  </a:lnTo>
                </a:path>
              </a:pathLst>
            </a:custGeom>
            <a:noFill/>
            <a:ln w="572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6" name=""/>
            <p:cNvSpPr/>
            <p:nvPr/>
          </p:nvSpPr>
          <p:spPr>
            <a:xfrm>
              <a:off x="1263600" y="6200280"/>
              <a:ext cx="6990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7" name=""/>
            <p:cNvSpPr/>
            <p:nvPr/>
          </p:nvSpPr>
          <p:spPr>
            <a:xfrm>
              <a:off x="1263600" y="1247400"/>
              <a:ext cx="1080" cy="49525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8" name=""/>
            <p:cNvSpPr/>
            <p:nvPr/>
          </p:nvSpPr>
          <p:spPr>
            <a:xfrm>
              <a:off x="1206360" y="6210000"/>
              <a:ext cx="66240" cy="1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9" name=""/>
            <p:cNvSpPr/>
            <p:nvPr/>
          </p:nvSpPr>
          <p:spPr>
            <a:xfrm>
              <a:off x="1206360" y="5590800"/>
              <a:ext cx="662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0" name=""/>
            <p:cNvSpPr/>
            <p:nvPr/>
          </p:nvSpPr>
          <p:spPr>
            <a:xfrm>
              <a:off x="1206360" y="4981320"/>
              <a:ext cx="66240" cy="1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1" name=""/>
            <p:cNvSpPr/>
            <p:nvPr/>
          </p:nvSpPr>
          <p:spPr>
            <a:xfrm>
              <a:off x="1206360" y="4352760"/>
              <a:ext cx="66240" cy="1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2" name=""/>
            <p:cNvSpPr/>
            <p:nvPr/>
          </p:nvSpPr>
          <p:spPr>
            <a:xfrm>
              <a:off x="1206360" y="3733560"/>
              <a:ext cx="66240" cy="1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3" name=""/>
            <p:cNvSpPr/>
            <p:nvPr/>
          </p:nvSpPr>
          <p:spPr>
            <a:xfrm>
              <a:off x="1206360" y="3114360"/>
              <a:ext cx="66240" cy="1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4" name=""/>
            <p:cNvSpPr/>
            <p:nvPr/>
          </p:nvSpPr>
          <p:spPr>
            <a:xfrm>
              <a:off x="1206360" y="2495160"/>
              <a:ext cx="662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5" name=""/>
            <p:cNvSpPr/>
            <p:nvPr/>
          </p:nvSpPr>
          <p:spPr>
            <a:xfrm>
              <a:off x="1206360" y="1885680"/>
              <a:ext cx="66240" cy="1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6" name=""/>
            <p:cNvSpPr/>
            <p:nvPr/>
          </p:nvSpPr>
          <p:spPr>
            <a:xfrm>
              <a:off x="1206360" y="1257120"/>
              <a:ext cx="66240" cy="1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7" name=""/>
            <p:cNvSpPr/>
            <p:nvPr/>
          </p:nvSpPr>
          <p:spPr>
            <a:xfrm>
              <a:off x="727200" y="6019560"/>
              <a:ext cx="4413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-80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8" name=""/>
            <p:cNvSpPr/>
            <p:nvPr/>
          </p:nvSpPr>
          <p:spPr>
            <a:xfrm>
              <a:off x="727200" y="5390640"/>
              <a:ext cx="4413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-60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9" name=""/>
            <p:cNvSpPr/>
            <p:nvPr/>
          </p:nvSpPr>
          <p:spPr>
            <a:xfrm>
              <a:off x="727200" y="4781160"/>
              <a:ext cx="4413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-40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0" name=""/>
            <p:cNvSpPr/>
            <p:nvPr/>
          </p:nvSpPr>
          <p:spPr>
            <a:xfrm>
              <a:off x="727200" y="4161960"/>
              <a:ext cx="4413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-20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1" name=""/>
            <p:cNvSpPr/>
            <p:nvPr/>
          </p:nvSpPr>
          <p:spPr>
            <a:xfrm>
              <a:off x="993240" y="353340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2" name=""/>
            <p:cNvSpPr/>
            <p:nvPr/>
          </p:nvSpPr>
          <p:spPr>
            <a:xfrm>
              <a:off x="840960" y="29239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20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3" name=""/>
            <p:cNvSpPr/>
            <p:nvPr/>
          </p:nvSpPr>
          <p:spPr>
            <a:xfrm>
              <a:off x="840960" y="22953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40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4" name=""/>
            <p:cNvSpPr/>
            <p:nvPr/>
          </p:nvSpPr>
          <p:spPr>
            <a:xfrm>
              <a:off x="840960" y="16855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60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5" name=""/>
            <p:cNvSpPr/>
            <p:nvPr/>
          </p:nvSpPr>
          <p:spPr>
            <a:xfrm>
              <a:off x="828360" y="10663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80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6" name=""/>
            <p:cNvSpPr/>
            <p:nvPr/>
          </p:nvSpPr>
          <p:spPr>
            <a:xfrm>
              <a:off x="1263600" y="6200280"/>
              <a:ext cx="6990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7" name=""/>
            <p:cNvSpPr/>
            <p:nvPr/>
          </p:nvSpPr>
          <p:spPr>
            <a:xfrm>
              <a:off x="8254800" y="1247400"/>
              <a:ext cx="1080" cy="49525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8" name=""/>
            <p:cNvSpPr/>
            <p:nvPr/>
          </p:nvSpPr>
          <p:spPr>
            <a:xfrm flipH="1">
              <a:off x="8264520" y="6210000"/>
              <a:ext cx="75600" cy="1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9" name=""/>
            <p:cNvSpPr/>
            <p:nvPr/>
          </p:nvSpPr>
          <p:spPr>
            <a:xfrm flipH="1">
              <a:off x="8264520" y="5714640"/>
              <a:ext cx="75600" cy="1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0" name=""/>
            <p:cNvSpPr/>
            <p:nvPr/>
          </p:nvSpPr>
          <p:spPr>
            <a:xfrm flipH="1">
              <a:off x="8264520" y="5219280"/>
              <a:ext cx="756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1" name=""/>
            <p:cNvSpPr/>
            <p:nvPr/>
          </p:nvSpPr>
          <p:spPr>
            <a:xfrm flipH="1">
              <a:off x="8264520" y="4723920"/>
              <a:ext cx="756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2" name=""/>
            <p:cNvSpPr/>
            <p:nvPr/>
          </p:nvSpPr>
          <p:spPr>
            <a:xfrm flipH="1">
              <a:off x="8264520" y="4228920"/>
              <a:ext cx="75600" cy="1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3" name=""/>
            <p:cNvSpPr/>
            <p:nvPr/>
          </p:nvSpPr>
          <p:spPr>
            <a:xfrm flipH="1">
              <a:off x="8264520" y="3733560"/>
              <a:ext cx="75600" cy="1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4" name=""/>
            <p:cNvSpPr/>
            <p:nvPr/>
          </p:nvSpPr>
          <p:spPr>
            <a:xfrm flipH="1">
              <a:off x="8264520" y="3238200"/>
              <a:ext cx="75600" cy="1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5" name=""/>
            <p:cNvSpPr/>
            <p:nvPr/>
          </p:nvSpPr>
          <p:spPr>
            <a:xfrm flipH="1">
              <a:off x="8264520" y="2742840"/>
              <a:ext cx="75600" cy="1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6" name=""/>
            <p:cNvSpPr/>
            <p:nvPr/>
          </p:nvSpPr>
          <p:spPr>
            <a:xfrm flipH="1">
              <a:off x="8264520" y="2247480"/>
              <a:ext cx="756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7" name=""/>
            <p:cNvSpPr/>
            <p:nvPr/>
          </p:nvSpPr>
          <p:spPr>
            <a:xfrm flipH="1">
              <a:off x="8264520" y="1752120"/>
              <a:ext cx="756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8" name=""/>
            <p:cNvSpPr/>
            <p:nvPr/>
          </p:nvSpPr>
          <p:spPr>
            <a:xfrm flipH="1">
              <a:off x="8264520" y="1257120"/>
              <a:ext cx="75600" cy="1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599" name=""/>
            <p:cNvGrpSpPr/>
            <p:nvPr/>
          </p:nvGrpSpPr>
          <p:grpSpPr>
            <a:xfrm>
              <a:off x="8394120" y="1054080"/>
              <a:ext cx="340200" cy="5319000"/>
              <a:chOff x="8394120" y="1054080"/>
              <a:chExt cx="340200" cy="5319000"/>
            </a:xfrm>
          </p:grpSpPr>
          <p:sp>
            <p:nvSpPr>
              <p:cNvPr id="1600" name=""/>
              <p:cNvSpPr/>
              <p:nvPr/>
            </p:nvSpPr>
            <p:spPr>
              <a:xfrm>
                <a:off x="8394480" y="6006960"/>
                <a:ext cx="27180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-8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1" name=""/>
              <p:cNvSpPr/>
              <p:nvPr/>
            </p:nvSpPr>
            <p:spPr>
              <a:xfrm>
                <a:off x="8394480" y="5501880"/>
                <a:ext cx="27180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-6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2" name=""/>
              <p:cNvSpPr/>
              <p:nvPr/>
            </p:nvSpPr>
            <p:spPr>
              <a:xfrm>
                <a:off x="8394480" y="5016240"/>
                <a:ext cx="27180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-4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3" name=""/>
              <p:cNvSpPr/>
              <p:nvPr/>
            </p:nvSpPr>
            <p:spPr>
              <a:xfrm>
                <a:off x="8394480" y="4511520"/>
                <a:ext cx="27180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-2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4" name=""/>
              <p:cNvSpPr/>
              <p:nvPr/>
            </p:nvSpPr>
            <p:spPr>
              <a:xfrm>
                <a:off x="8394120" y="4025520"/>
                <a:ext cx="1702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5" name=""/>
              <p:cNvSpPr/>
              <p:nvPr/>
            </p:nvSpPr>
            <p:spPr>
              <a:xfrm>
                <a:off x="8394120" y="3520800"/>
                <a:ext cx="1702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6" name=""/>
              <p:cNvSpPr/>
              <p:nvPr/>
            </p:nvSpPr>
            <p:spPr>
              <a:xfrm>
                <a:off x="8394120" y="3035160"/>
                <a:ext cx="1702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4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7" name=""/>
              <p:cNvSpPr/>
              <p:nvPr/>
            </p:nvSpPr>
            <p:spPr>
              <a:xfrm>
                <a:off x="8394120" y="2530080"/>
                <a:ext cx="1702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8" name=""/>
              <p:cNvSpPr/>
              <p:nvPr/>
            </p:nvSpPr>
            <p:spPr>
              <a:xfrm>
                <a:off x="8394120" y="2044440"/>
                <a:ext cx="1702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9" name=""/>
              <p:cNvSpPr/>
              <p:nvPr/>
            </p:nvSpPr>
            <p:spPr>
              <a:xfrm>
                <a:off x="8394480" y="153972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10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0" name=""/>
              <p:cNvSpPr/>
              <p:nvPr/>
            </p:nvSpPr>
            <p:spPr>
              <a:xfrm>
                <a:off x="8394480" y="10540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12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11" name=""/>
            <p:cNvSpPr/>
            <p:nvPr/>
          </p:nvSpPr>
          <p:spPr>
            <a:xfrm>
              <a:off x="1196640" y="6200280"/>
              <a:ext cx="666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2" name=""/>
            <p:cNvSpPr/>
            <p:nvPr/>
          </p:nvSpPr>
          <p:spPr>
            <a:xfrm>
              <a:off x="1196640" y="5581440"/>
              <a:ext cx="66600" cy="1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3" name=""/>
            <p:cNvSpPr/>
            <p:nvPr/>
          </p:nvSpPr>
          <p:spPr>
            <a:xfrm>
              <a:off x="1196640" y="4971600"/>
              <a:ext cx="666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4" name=""/>
            <p:cNvSpPr/>
            <p:nvPr/>
          </p:nvSpPr>
          <p:spPr>
            <a:xfrm>
              <a:off x="1196640" y="4343040"/>
              <a:ext cx="66600" cy="1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5" name=""/>
            <p:cNvSpPr/>
            <p:nvPr/>
          </p:nvSpPr>
          <p:spPr>
            <a:xfrm>
              <a:off x="1196640" y="3723840"/>
              <a:ext cx="666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6" name=""/>
            <p:cNvSpPr/>
            <p:nvPr/>
          </p:nvSpPr>
          <p:spPr>
            <a:xfrm>
              <a:off x="1196640" y="3104640"/>
              <a:ext cx="666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7" name=""/>
            <p:cNvSpPr/>
            <p:nvPr/>
          </p:nvSpPr>
          <p:spPr>
            <a:xfrm>
              <a:off x="1196640" y="2485800"/>
              <a:ext cx="66600" cy="1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8" name=""/>
            <p:cNvSpPr/>
            <p:nvPr/>
          </p:nvSpPr>
          <p:spPr>
            <a:xfrm>
              <a:off x="1196640" y="1875960"/>
              <a:ext cx="666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9" name=""/>
            <p:cNvSpPr/>
            <p:nvPr/>
          </p:nvSpPr>
          <p:spPr>
            <a:xfrm>
              <a:off x="1196640" y="1247400"/>
              <a:ext cx="666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0" name=""/>
            <p:cNvSpPr/>
            <p:nvPr/>
          </p:nvSpPr>
          <p:spPr>
            <a:xfrm flipV="1">
              <a:off x="1272960" y="6209640"/>
              <a:ext cx="144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1" name=""/>
            <p:cNvSpPr/>
            <p:nvPr/>
          </p:nvSpPr>
          <p:spPr>
            <a:xfrm flipV="1">
              <a:off x="1711080" y="6209640"/>
              <a:ext cx="144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2" name=""/>
            <p:cNvSpPr/>
            <p:nvPr/>
          </p:nvSpPr>
          <p:spPr>
            <a:xfrm flipV="1">
              <a:off x="2149200" y="6209640"/>
              <a:ext cx="144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3" name=""/>
            <p:cNvSpPr/>
            <p:nvPr/>
          </p:nvSpPr>
          <p:spPr>
            <a:xfrm flipV="1">
              <a:off x="2587320" y="6209640"/>
              <a:ext cx="144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4" name=""/>
            <p:cNvSpPr/>
            <p:nvPr/>
          </p:nvSpPr>
          <p:spPr>
            <a:xfrm flipV="1">
              <a:off x="3025440" y="6209640"/>
              <a:ext cx="144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5" name=""/>
            <p:cNvSpPr/>
            <p:nvPr/>
          </p:nvSpPr>
          <p:spPr>
            <a:xfrm flipV="1">
              <a:off x="3463920" y="6209640"/>
              <a:ext cx="108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6" name=""/>
            <p:cNvSpPr/>
            <p:nvPr/>
          </p:nvSpPr>
          <p:spPr>
            <a:xfrm flipV="1">
              <a:off x="3902040" y="6209640"/>
              <a:ext cx="108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7" name=""/>
            <p:cNvSpPr/>
            <p:nvPr/>
          </p:nvSpPr>
          <p:spPr>
            <a:xfrm flipV="1">
              <a:off x="4340160" y="6209640"/>
              <a:ext cx="108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8" name=""/>
            <p:cNvSpPr/>
            <p:nvPr/>
          </p:nvSpPr>
          <p:spPr>
            <a:xfrm flipV="1">
              <a:off x="4778280" y="6209640"/>
              <a:ext cx="108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9" name=""/>
            <p:cNvSpPr/>
            <p:nvPr/>
          </p:nvSpPr>
          <p:spPr>
            <a:xfrm flipV="1">
              <a:off x="5206680" y="6209640"/>
              <a:ext cx="144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0" name=""/>
            <p:cNvSpPr/>
            <p:nvPr/>
          </p:nvSpPr>
          <p:spPr>
            <a:xfrm flipV="1">
              <a:off x="5644800" y="6209640"/>
              <a:ext cx="144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1" name=""/>
            <p:cNvSpPr/>
            <p:nvPr/>
          </p:nvSpPr>
          <p:spPr>
            <a:xfrm flipV="1">
              <a:off x="6083280" y="6209640"/>
              <a:ext cx="108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2" name=""/>
            <p:cNvSpPr/>
            <p:nvPr/>
          </p:nvSpPr>
          <p:spPr>
            <a:xfrm flipV="1">
              <a:off x="6521400" y="6209640"/>
              <a:ext cx="108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3" name=""/>
            <p:cNvSpPr/>
            <p:nvPr/>
          </p:nvSpPr>
          <p:spPr>
            <a:xfrm flipV="1">
              <a:off x="6959520" y="6209640"/>
              <a:ext cx="108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4" name=""/>
            <p:cNvSpPr/>
            <p:nvPr/>
          </p:nvSpPr>
          <p:spPr>
            <a:xfrm flipV="1">
              <a:off x="7397640" y="6209640"/>
              <a:ext cx="108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5" name=""/>
            <p:cNvSpPr/>
            <p:nvPr/>
          </p:nvSpPr>
          <p:spPr>
            <a:xfrm flipV="1">
              <a:off x="7835760" y="6209640"/>
              <a:ext cx="108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6" name=""/>
            <p:cNvSpPr/>
            <p:nvPr/>
          </p:nvSpPr>
          <p:spPr>
            <a:xfrm flipV="1">
              <a:off x="8264520" y="6209640"/>
              <a:ext cx="108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637" name=""/>
            <p:cNvGrpSpPr/>
            <p:nvPr/>
          </p:nvGrpSpPr>
          <p:grpSpPr>
            <a:xfrm>
              <a:off x="1098000" y="6238440"/>
              <a:ext cx="7331040" cy="366120"/>
              <a:chOff x="1098000" y="6238440"/>
              <a:chExt cx="7331040" cy="366120"/>
            </a:xfrm>
          </p:grpSpPr>
          <p:sp>
            <p:nvSpPr>
              <p:cNvPr id="1638" name=""/>
              <p:cNvSpPr/>
              <p:nvPr/>
            </p:nvSpPr>
            <p:spPr>
              <a:xfrm>
                <a:off x="1098000" y="6238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9" name=""/>
              <p:cNvSpPr/>
              <p:nvPr/>
            </p:nvSpPr>
            <p:spPr>
              <a:xfrm>
                <a:off x="1973880" y="6238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0" name=""/>
              <p:cNvSpPr/>
              <p:nvPr/>
            </p:nvSpPr>
            <p:spPr>
              <a:xfrm>
                <a:off x="2850480" y="6238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1" name=""/>
              <p:cNvSpPr/>
              <p:nvPr/>
            </p:nvSpPr>
            <p:spPr>
              <a:xfrm>
                <a:off x="3726720" y="6238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2" name=""/>
              <p:cNvSpPr/>
              <p:nvPr/>
            </p:nvSpPr>
            <p:spPr>
              <a:xfrm>
                <a:off x="4602960" y="6238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94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3" name=""/>
              <p:cNvSpPr/>
              <p:nvPr/>
            </p:nvSpPr>
            <p:spPr>
              <a:xfrm>
                <a:off x="5469840" y="6238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4" name=""/>
              <p:cNvSpPr/>
              <p:nvPr/>
            </p:nvSpPr>
            <p:spPr>
              <a:xfrm>
                <a:off x="6346080" y="6238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5" name=""/>
              <p:cNvSpPr/>
              <p:nvPr/>
            </p:nvSpPr>
            <p:spPr>
              <a:xfrm>
                <a:off x="7222320" y="6238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6" name=""/>
              <p:cNvSpPr/>
              <p:nvPr/>
            </p:nvSpPr>
            <p:spPr>
              <a:xfrm>
                <a:off x="8089200" y="6238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47" name=""/>
            <p:cNvSpPr/>
            <p:nvPr/>
          </p:nvSpPr>
          <p:spPr>
            <a:xfrm>
              <a:off x="1396440" y="1346040"/>
              <a:ext cx="6613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% yoy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8" name=""/>
            <p:cNvSpPr/>
            <p:nvPr/>
          </p:nvSpPr>
          <p:spPr>
            <a:xfrm>
              <a:off x="1253880" y="3733560"/>
              <a:ext cx="7000560" cy="1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9" name=""/>
            <p:cNvSpPr/>
            <p:nvPr/>
          </p:nvSpPr>
          <p:spPr>
            <a:xfrm>
              <a:off x="7498440" y="1346040"/>
              <a:ext cx="6613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% yoy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0" name=""/>
            <p:cNvSpPr/>
            <p:nvPr/>
          </p:nvSpPr>
          <p:spPr>
            <a:xfrm>
              <a:off x="2262600" y="1460160"/>
              <a:ext cx="34560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Emerging Market minus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1" name=""/>
            <p:cNvSpPr/>
            <p:nvPr/>
          </p:nvSpPr>
          <p:spPr>
            <a:xfrm>
              <a:off x="2431800" y="1726920"/>
              <a:ext cx="311652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World Equity Returns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2" name=""/>
            <p:cNvSpPr/>
            <p:nvPr/>
          </p:nvSpPr>
          <p:spPr>
            <a:xfrm>
              <a:off x="3515400" y="1993680"/>
              <a:ext cx="94932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in US$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3" name=""/>
            <p:cNvSpPr/>
            <p:nvPr/>
          </p:nvSpPr>
          <p:spPr>
            <a:xfrm>
              <a:off x="3632400" y="5022360"/>
              <a:ext cx="213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OECD Leading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4" name=""/>
            <p:cNvSpPr/>
            <p:nvPr/>
          </p:nvSpPr>
          <p:spPr>
            <a:xfrm>
              <a:off x="4054680" y="5289120"/>
              <a:ext cx="128772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Indicator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5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6" name=""/>
          <p:cNvSpPr/>
          <p:nvPr/>
        </p:nvSpPr>
        <p:spPr>
          <a:xfrm>
            <a:off x="187200" y="155520"/>
            <a:ext cx="12225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7" name=""/>
          <p:cNvSpPr/>
          <p:nvPr/>
        </p:nvSpPr>
        <p:spPr>
          <a:xfrm>
            <a:off x="1233360" y="379440"/>
            <a:ext cx="7280640" cy="9759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Lead/lag of OECD Leading Indicators 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at Turning Points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58" name=""/>
          <p:cNvGrpSpPr/>
          <p:nvPr/>
        </p:nvGrpSpPr>
        <p:grpSpPr>
          <a:xfrm>
            <a:off x="507960" y="1614600"/>
            <a:ext cx="8191440" cy="4657680"/>
            <a:chOff x="507960" y="1614600"/>
            <a:chExt cx="8191440" cy="4657680"/>
          </a:xfrm>
        </p:grpSpPr>
        <p:sp>
          <p:nvSpPr>
            <p:cNvPr id="1659" name=""/>
            <p:cNvSpPr/>
            <p:nvPr/>
          </p:nvSpPr>
          <p:spPr>
            <a:xfrm>
              <a:off x="507960" y="1614600"/>
              <a:ext cx="8191440" cy="4657680"/>
            </a:xfrm>
            <a:prstGeom prst="rect">
              <a:avLst/>
            </a:prstGeom>
            <a:noFill/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0" name=""/>
            <p:cNvSpPr/>
            <p:nvPr/>
          </p:nvSpPr>
          <p:spPr>
            <a:xfrm>
              <a:off x="539640" y="1695600"/>
              <a:ext cx="214020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Turning Point in OECD LI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1" name=""/>
            <p:cNvSpPr/>
            <p:nvPr/>
          </p:nvSpPr>
          <p:spPr>
            <a:xfrm>
              <a:off x="801000" y="2860920"/>
              <a:ext cx="5950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Peak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2" name=""/>
            <p:cNvSpPr/>
            <p:nvPr/>
          </p:nvSpPr>
          <p:spPr>
            <a:xfrm>
              <a:off x="4444560" y="1695600"/>
              <a:ext cx="242676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Lead in months over...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3" name=""/>
            <p:cNvSpPr/>
            <p:nvPr/>
          </p:nvSpPr>
          <p:spPr>
            <a:xfrm>
              <a:off x="3231720" y="2051280"/>
              <a:ext cx="6613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OECD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4" name=""/>
            <p:cNvSpPr/>
            <p:nvPr/>
          </p:nvSpPr>
          <p:spPr>
            <a:xfrm>
              <a:off x="3490560" y="2860920"/>
              <a:ext cx="1422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4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5" name=""/>
            <p:cNvSpPr/>
            <p:nvPr/>
          </p:nvSpPr>
          <p:spPr>
            <a:xfrm>
              <a:off x="2997000" y="2394000"/>
              <a:ext cx="113076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Ind. Prodn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6" name=""/>
            <p:cNvSpPr/>
            <p:nvPr/>
          </p:nvSpPr>
          <p:spPr>
            <a:xfrm>
              <a:off x="4491000" y="2394000"/>
              <a:ext cx="123228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Bond Sprd.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7" name=""/>
            <p:cNvSpPr/>
            <p:nvPr/>
          </p:nvSpPr>
          <p:spPr>
            <a:xfrm>
              <a:off x="4566960" y="2051280"/>
              <a:ext cx="108036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Emg. Mkt.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8" name=""/>
            <p:cNvSpPr/>
            <p:nvPr/>
          </p:nvSpPr>
          <p:spPr>
            <a:xfrm>
              <a:off x="5035320" y="2860920"/>
              <a:ext cx="1422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9" name=""/>
            <p:cNvSpPr/>
            <p:nvPr/>
          </p:nvSpPr>
          <p:spPr>
            <a:xfrm>
              <a:off x="6036840" y="2394000"/>
              <a:ext cx="77580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Spread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0" name=""/>
            <p:cNvSpPr/>
            <p:nvPr/>
          </p:nvSpPr>
          <p:spPr>
            <a:xfrm>
              <a:off x="6354360" y="2860920"/>
              <a:ext cx="1422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1" name=""/>
            <p:cNvSpPr/>
            <p:nvPr/>
          </p:nvSpPr>
          <p:spPr>
            <a:xfrm>
              <a:off x="5935320" y="2051280"/>
              <a:ext cx="97848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US Corp.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2" name=""/>
            <p:cNvSpPr/>
            <p:nvPr/>
          </p:nvSpPr>
          <p:spPr>
            <a:xfrm>
              <a:off x="7045200" y="2051280"/>
              <a:ext cx="14101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World Equity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3" name=""/>
            <p:cNvSpPr/>
            <p:nvPr/>
          </p:nvSpPr>
          <p:spPr>
            <a:xfrm>
              <a:off x="7678440" y="2860920"/>
              <a:ext cx="1422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4" name=""/>
            <p:cNvSpPr/>
            <p:nvPr/>
          </p:nvSpPr>
          <p:spPr>
            <a:xfrm>
              <a:off x="6987600" y="2394000"/>
              <a:ext cx="15253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Risk Premium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675" name=""/>
            <p:cNvGrpSpPr/>
            <p:nvPr/>
          </p:nvGrpSpPr>
          <p:grpSpPr>
            <a:xfrm>
              <a:off x="1129680" y="5734080"/>
              <a:ext cx="6797880" cy="305280"/>
              <a:chOff x="1129680" y="5734080"/>
              <a:chExt cx="6797880" cy="305280"/>
            </a:xfrm>
          </p:grpSpPr>
          <p:sp>
            <p:nvSpPr>
              <p:cNvPr id="1676" name=""/>
              <p:cNvSpPr/>
              <p:nvPr/>
            </p:nvSpPr>
            <p:spPr>
              <a:xfrm>
                <a:off x="1129680" y="5734080"/>
                <a:ext cx="100512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Average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7" name=""/>
              <p:cNvSpPr/>
              <p:nvPr/>
            </p:nvSpPr>
            <p:spPr>
              <a:xfrm>
                <a:off x="3385080" y="5734080"/>
                <a:ext cx="3546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4.4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8" name=""/>
              <p:cNvSpPr/>
              <p:nvPr/>
            </p:nvSpPr>
            <p:spPr>
              <a:xfrm>
                <a:off x="4817520" y="5734080"/>
                <a:ext cx="580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- 2.7 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9" name=""/>
              <p:cNvSpPr/>
              <p:nvPr/>
            </p:nvSpPr>
            <p:spPr>
              <a:xfrm>
                <a:off x="6248880" y="5734080"/>
                <a:ext cx="3546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0.3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0" name=""/>
              <p:cNvSpPr/>
              <p:nvPr/>
            </p:nvSpPr>
            <p:spPr>
              <a:xfrm>
                <a:off x="7572960" y="5734080"/>
                <a:ext cx="3546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0.2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681" name=""/>
            <p:cNvGrpSpPr/>
            <p:nvPr/>
          </p:nvGrpSpPr>
          <p:grpSpPr>
            <a:xfrm>
              <a:off x="801000" y="3662640"/>
              <a:ext cx="7019640" cy="305280"/>
              <a:chOff x="801000" y="3662640"/>
              <a:chExt cx="7019640" cy="305280"/>
            </a:xfrm>
          </p:grpSpPr>
          <p:sp>
            <p:nvSpPr>
              <p:cNvPr id="1682" name=""/>
              <p:cNvSpPr/>
              <p:nvPr/>
            </p:nvSpPr>
            <p:spPr>
              <a:xfrm>
                <a:off x="801000" y="3662640"/>
                <a:ext cx="5950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Peak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3" name=""/>
              <p:cNvSpPr/>
              <p:nvPr/>
            </p:nvSpPr>
            <p:spPr>
              <a:xfrm>
                <a:off x="3490560" y="3662640"/>
                <a:ext cx="1422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4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4" name=""/>
              <p:cNvSpPr/>
              <p:nvPr/>
            </p:nvSpPr>
            <p:spPr>
              <a:xfrm>
                <a:off x="5035320" y="3662640"/>
                <a:ext cx="1422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5" name=""/>
              <p:cNvSpPr/>
              <p:nvPr/>
            </p:nvSpPr>
            <p:spPr>
              <a:xfrm>
                <a:off x="6275880" y="3662640"/>
                <a:ext cx="29772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- 4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6" name=""/>
              <p:cNvSpPr/>
              <p:nvPr/>
            </p:nvSpPr>
            <p:spPr>
              <a:xfrm>
                <a:off x="7678440" y="3662640"/>
                <a:ext cx="1422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7" name=""/>
              <p:cNvSpPr/>
              <p:nvPr/>
            </p:nvSpPr>
            <p:spPr>
              <a:xfrm>
                <a:off x="1794600" y="3662640"/>
                <a:ext cx="8352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Sep-97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88" name=""/>
            <p:cNvSpPr/>
            <p:nvPr/>
          </p:nvSpPr>
          <p:spPr>
            <a:xfrm>
              <a:off x="1808640" y="2860920"/>
              <a:ext cx="80712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Jan-00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689" name=""/>
            <p:cNvGrpSpPr/>
            <p:nvPr/>
          </p:nvGrpSpPr>
          <p:grpSpPr>
            <a:xfrm>
              <a:off x="660240" y="3265560"/>
              <a:ext cx="7160400" cy="305280"/>
              <a:chOff x="660240" y="3265560"/>
              <a:chExt cx="7160400" cy="305280"/>
            </a:xfrm>
          </p:grpSpPr>
          <p:sp>
            <p:nvSpPr>
              <p:cNvPr id="1690" name=""/>
              <p:cNvSpPr/>
              <p:nvPr/>
            </p:nvSpPr>
            <p:spPr>
              <a:xfrm>
                <a:off x="660240" y="3265560"/>
                <a:ext cx="87696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Trough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1" name=""/>
              <p:cNvSpPr/>
              <p:nvPr/>
            </p:nvSpPr>
            <p:spPr>
              <a:xfrm>
                <a:off x="3490560" y="3265560"/>
                <a:ext cx="1422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6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2" name=""/>
              <p:cNvSpPr/>
              <p:nvPr/>
            </p:nvSpPr>
            <p:spPr>
              <a:xfrm>
                <a:off x="4958280" y="3265560"/>
                <a:ext cx="29772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- 2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3" name=""/>
              <p:cNvSpPr/>
              <p:nvPr/>
            </p:nvSpPr>
            <p:spPr>
              <a:xfrm>
                <a:off x="6354360" y="3265560"/>
                <a:ext cx="1422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4" name=""/>
              <p:cNvSpPr/>
              <p:nvPr/>
            </p:nvSpPr>
            <p:spPr>
              <a:xfrm>
                <a:off x="7678440" y="3265560"/>
                <a:ext cx="1422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5" name=""/>
              <p:cNvSpPr/>
              <p:nvPr/>
            </p:nvSpPr>
            <p:spPr>
              <a:xfrm>
                <a:off x="1815840" y="3265560"/>
                <a:ext cx="79272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Oct-98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696" name=""/>
            <p:cNvGrpSpPr/>
            <p:nvPr/>
          </p:nvGrpSpPr>
          <p:grpSpPr>
            <a:xfrm>
              <a:off x="660240" y="4908600"/>
              <a:ext cx="7160400" cy="305280"/>
              <a:chOff x="660240" y="4908600"/>
              <a:chExt cx="7160400" cy="305280"/>
            </a:xfrm>
          </p:grpSpPr>
          <p:sp>
            <p:nvSpPr>
              <p:cNvPr id="1697" name=""/>
              <p:cNvSpPr/>
              <p:nvPr/>
            </p:nvSpPr>
            <p:spPr>
              <a:xfrm>
                <a:off x="660240" y="4908600"/>
                <a:ext cx="87696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Trough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8" name=""/>
              <p:cNvSpPr/>
              <p:nvPr/>
            </p:nvSpPr>
            <p:spPr>
              <a:xfrm>
                <a:off x="3490560" y="4908600"/>
                <a:ext cx="1422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9" name=""/>
              <p:cNvSpPr/>
              <p:nvPr/>
            </p:nvSpPr>
            <p:spPr>
              <a:xfrm>
                <a:off x="5035320" y="4908600"/>
                <a:ext cx="1422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4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0" name=""/>
              <p:cNvSpPr/>
              <p:nvPr/>
            </p:nvSpPr>
            <p:spPr>
              <a:xfrm>
                <a:off x="6354360" y="4908600"/>
                <a:ext cx="1422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6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1" name=""/>
              <p:cNvSpPr/>
              <p:nvPr/>
            </p:nvSpPr>
            <p:spPr>
              <a:xfrm>
                <a:off x="7678440" y="4908600"/>
                <a:ext cx="1422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2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2" name=""/>
              <p:cNvSpPr/>
              <p:nvPr/>
            </p:nvSpPr>
            <p:spPr>
              <a:xfrm>
                <a:off x="1815840" y="4908600"/>
                <a:ext cx="79272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Oct-92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703" name=""/>
            <p:cNvGrpSpPr/>
            <p:nvPr/>
          </p:nvGrpSpPr>
          <p:grpSpPr>
            <a:xfrm>
              <a:off x="660240" y="4068720"/>
              <a:ext cx="7238880" cy="305280"/>
              <a:chOff x="660240" y="4068720"/>
              <a:chExt cx="7238880" cy="305280"/>
            </a:xfrm>
          </p:grpSpPr>
          <p:sp>
            <p:nvSpPr>
              <p:cNvPr id="1704" name=""/>
              <p:cNvSpPr/>
              <p:nvPr/>
            </p:nvSpPr>
            <p:spPr>
              <a:xfrm>
                <a:off x="660240" y="4068720"/>
                <a:ext cx="87696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Trough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5" name=""/>
              <p:cNvSpPr/>
              <p:nvPr/>
            </p:nvSpPr>
            <p:spPr>
              <a:xfrm>
                <a:off x="3413520" y="4068720"/>
                <a:ext cx="29772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- 2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6" name=""/>
              <p:cNvSpPr/>
              <p:nvPr/>
            </p:nvSpPr>
            <p:spPr>
              <a:xfrm>
                <a:off x="4886640" y="4068720"/>
                <a:ext cx="4392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- 14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7" name=""/>
              <p:cNvSpPr/>
              <p:nvPr/>
            </p:nvSpPr>
            <p:spPr>
              <a:xfrm>
                <a:off x="6275880" y="4068720"/>
                <a:ext cx="29772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- 5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8" name=""/>
              <p:cNvSpPr/>
              <p:nvPr/>
            </p:nvSpPr>
            <p:spPr>
              <a:xfrm>
                <a:off x="7601400" y="4068720"/>
                <a:ext cx="29772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- 7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9" name=""/>
              <p:cNvSpPr/>
              <p:nvPr/>
            </p:nvSpPr>
            <p:spPr>
              <a:xfrm>
                <a:off x="1800720" y="4068720"/>
                <a:ext cx="82116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Jun-96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710" name=""/>
            <p:cNvGrpSpPr/>
            <p:nvPr/>
          </p:nvGrpSpPr>
          <p:grpSpPr>
            <a:xfrm>
              <a:off x="801000" y="4489560"/>
              <a:ext cx="7098120" cy="305280"/>
              <a:chOff x="801000" y="4489560"/>
              <a:chExt cx="7098120" cy="305280"/>
            </a:xfrm>
          </p:grpSpPr>
          <p:sp>
            <p:nvSpPr>
              <p:cNvPr id="1711" name=""/>
              <p:cNvSpPr/>
              <p:nvPr/>
            </p:nvSpPr>
            <p:spPr>
              <a:xfrm>
                <a:off x="801000" y="4489560"/>
                <a:ext cx="5950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Peak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2" name=""/>
              <p:cNvSpPr/>
              <p:nvPr/>
            </p:nvSpPr>
            <p:spPr>
              <a:xfrm>
                <a:off x="3490560" y="4489560"/>
                <a:ext cx="1422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7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3" name=""/>
              <p:cNvSpPr/>
              <p:nvPr/>
            </p:nvSpPr>
            <p:spPr>
              <a:xfrm>
                <a:off x="4886640" y="4489560"/>
                <a:ext cx="4392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- 12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4" name=""/>
              <p:cNvSpPr/>
              <p:nvPr/>
            </p:nvSpPr>
            <p:spPr>
              <a:xfrm>
                <a:off x="6354360" y="4489560"/>
                <a:ext cx="1422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5" name=""/>
              <p:cNvSpPr/>
              <p:nvPr/>
            </p:nvSpPr>
            <p:spPr>
              <a:xfrm>
                <a:off x="7601400" y="4489560"/>
                <a:ext cx="29772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- 3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6" name=""/>
              <p:cNvSpPr/>
              <p:nvPr/>
            </p:nvSpPr>
            <p:spPr>
              <a:xfrm>
                <a:off x="1808640" y="4489560"/>
                <a:ext cx="80712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Jan-95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717" name=""/>
            <p:cNvGrpSpPr/>
            <p:nvPr/>
          </p:nvGrpSpPr>
          <p:grpSpPr>
            <a:xfrm>
              <a:off x="801000" y="5340600"/>
              <a:ext cx="7076880" cy="305280"/>
              <a:chOff x="801000" y="5340600"/>
              <a:chExt cx="7076880" cy="305280"/>
            </a:xfrm>
          </p:grpSpPr>
          <p:sp>
            <p:nvSpPr>
              <p:cNvPr id="1718" name=""/>
              <p:cNvSpPr/>
              <p:nvPr/>
            </p:nvSpPr>
            <p:spPr>
              <a:xfrm>
                <a:off x="801000" y="5340600"/>
                <a:ext cx="5950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Peak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9" name=""/>
              <p:cNvSpPr/>
              <p:nvPr/>
            </p:nvSpPr>
            <p:spPr>
              <a:xfrm>
                <a:off x="3490560" y="5340600"/>
                <a:ext cx="1422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3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0" name=""/>
              <p:cNvSpPr/>
              <p:nvPr/>
            </p:nvSpPr>
            <p:spPr>
              <a:xfrm>
                <a:off x="4979520" y="5340600"/>
                <a:ext cx="25524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—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1" name=""/>
              <p:cNvSpPr/>
              <p:nvPr/>
            </p:nvSpPr>
            <p:spPr>
              <a:xfrm>
                <a:off x="6354360" y="5340600"/>
                <a:ext cx="1422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3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2" name=""/>
              <p:cNvSpPr/>
              <p:nvPr/>
            </p:nvSpPr>
            <p:spPr>
              <a:xfrm>
                <a:off x="7622640" y="5340600"/>
                <a:ext cx="25524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—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3" name=""/>
              <p:cNvSpPr/>
              <p:nvPr/>
            </p:nvSpPr>
            <p:spPr>
              <a:xfrm>
                <a:off x="1808640" y="5340600"/>
                <a:ext cx="80712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Jan-89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724" name=""/>
            <p:cNvSpPr/>
            <p:nvPr/>
          </p:nvSpPr>
          <p:spPr>
            <a:xfrm>
              <a:off x="765000" y="2051280"/>
              <a:ext cx="6652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TYPE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5" name=""/>
            <p:cNvSpPr/>
            <p:nvPr/>
          </p:nvSpPr>
          <p:spPr>
            <a:xfrm>
              <a:off x="1936080" y="2051280"/>
              <a:ext cx="55224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Date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6" name=""/>
            <p:cNvSpPr/>
            <p:nvPr/>
          </p:nvSpPr>
          <p:spPr>
            <a:xfrm>
              <a:off x="2857680" y="1625760"/>
              <a:ext cx="0" cy="46227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7" name=""/>
            <p:cNvSpPr/>
            <p:nvPr/>
          </p:nvSpPr>
          <p:spPr>
            <a:xfrm>
              <a:off x="507960" y="2793960"/>
              <a:ext cx="8191440" cy="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8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9" name=""/>
          <p:cNvSpPr/>
          <p:nvPr/>
        </p:nvSpPr>
        <p:spPr>
          <a:xfrm>
            <a:off x="187200" y="155520"/>
            <a:ext cx="12225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0" name=""/>
          <p:cNvSpPr/>
          <p:nvPr/>
        </p:nvSpPr>
        <p:spPr>
          <a:xfrm>
            <a:off x="1721160" y="237960"/>
            <a:ext cx="6097320" cy="85428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Correlation between OECD Leading </a:t>
            </a:r>
            <a:br>
              <a:rPr sz="2800"/>
            </a:b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Indicators &amp; Other Variables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1" name=""/>
          <p:cNvSpPr/>
          <p:nvPr/>
        </p:nvSpPr>
        <p:spPr>
          <a:xfrm>
            <a:off x="393840" y="5460840"/>
            <a:ext cx="8280360" cy="330480"/>
          </a:xfrm>
          <a:prstGeom prst="rect">
            <a:avLst/>
          </a:prstGeom>
          <a:solidFill>
            <a:srgbClr val="66ccff">
              <a:alpha val="50000"/>
            </a:srgbClr>
          </a:solidFill>
          <a:ln w="936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2" name=""/>
          <p:cNvSpPr/>
          <p:nvPr/>
        </p:nvSpPr>
        <p:spPr>
          <a:xfrm>
            <a:off x="393840" y="4216320"/>
            <a:ext cx="8280360" cy="330120"/>
          </a:xfrm>
          <a:prstGeom prst="rect">
            <a:avLst/>
          </a:prstGeom>
          <a:solidFill>
            <a:srgbClr val="66ccff">
              <a:alpha val="50000"/>
            </a:srgbClr>
          </a:solidFill>
          <a:ln w="936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3" name=""/>
          <p:cNvSpPr/>
          <p:nvPr/>
        </p:nvSpPr>
        <p:spPr>
          <a:xfrm>
            <a:off x="419040" y="1778040"/>
            <a:ext cx="8280360" cy="330120"/>
          </a:xfrm>
          <a:prstGeom prst="rect">
            <a:avLst/>
          </a:prstGeom>
          <a:solidFill>
            <a:srgbClr val="66ccff">
              <a:alpha val="50000"/>
            </a:srgbClr>
          </a:solidFill>
          <a:ln w="936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4" name=""/>
          <p:cNvSpPr/>
          <p:nvPr/>
        </p:nvSpPr>
        <p:spPr>
          <a:xfrm>
            <a:off x="406440" y="1309680"/>
            <a:ext cx="8292960" cy="501336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5" name=""/>
          <p:cNvSpPr/>
          <p:nvPr/>
        </p:nvSpPr>
        <p:spPr>
          <a:xfrm>
            <a:off x="544320" y="1390680"/>
            <a:ext cx="694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Variable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6" name=""/>
          <p:cNvSpPr/>
          <p:nvPr/>
        </p:nvSpPr>
        <p:spPr>
          <a:xfrm>
            <a:off x="3579120" y="1378080"/>
            <a:ext cx="44690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Correlation with Leading Indicators x months ahead*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7" name=""/>
          <p:cNvSpPr/>
          <p:nvPr/>
        </p:nvSpPr>
        <p:spPr>
          <a:xfrm>
            <a:off x="543240" y="5510160"/>
            <a:ext cx="6346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Months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8" name=""/>
          <p:cNvSpPr/>
          <p:nvPr/>
        </p:nvSpPr>
        <p:spPr>
          <a:xfrm>
            <a:off x="3339720" y="5479920"/>
            <a:ext cx="2041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-4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9" name=""/>
          <p:cNvSpPr/>
          <p:nvPr/>
        </p:nvSpPr>
        <p:spPr>
          <a:xfrm>
            <a:off x="4060440" y="5479920"/>
            <a:ext cx="2674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-3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0" name=""/>
          <p:cNvSpPr/>
          <p:nvPr/>
        </p:nvSpPr>
        <p:spPr>
          <a:xfrm>
            <a:off x="542880" y="4616280"/>
            <a:ext cx="138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OECD Ind. Prod.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1" name=""/>
          <p:cNvSpPr/>
          <p:nvPr/>
        </p:nvSpPr>
        <p:spPr>
          <a:xfrm>
            <a:off x="3155400" y="4616280"/>
            <a:ext cx="5727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0.838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2" name=""/>
          <p:cNvSpPr/>
          <p:nvPr/>
        </p:nvSpPr>
        <p:spPr>
          <a:xfrm>
            <a:off x="3907800" y="4616280"/>
            <a:ext cx="5727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0.847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3" name=""/>
          <p:cNvSpPr/>
          <p:nvPr/>
        </p:nvSpPr>
        <p:spPr>
          <a:xfrm>
            <a:off x="543240" y="4265640"/>
            <a:ext cx="6346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Months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4" name=""/>
          <p:cNvSpPr/>
          <p:nvPr/>
        </p:nvSpPr>
        <p:spPr>
          <a:xfrm>
            <a:off x="3339720" y="4235400"/>
            <a:ext cx="2041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-9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5" name=""/>
          <p:cNvSpPr/>
          <p:nvPr/>
        </p:nvSpPr>
        <p:spPr>
          <a:xfrm>
            <a:off x="4092120" y="4235400"/>
            <a:ext cx="2041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-8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6" name=""/>
          <p:cNvSpPr/>
          <p:nvPr/>
        </p:nvSpPr>
        <p:spPr>
          <a:xfrm>
            <a:off x="2971800" y="1333440"/>
            <a:ext cx="0" cy="49658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7" name=""/>
          <p:cNvSpPr/>
          <p:nvPr/>
        </p:nvSpPr>
        <p:spPr>
          <a:xfrm>
            <a:off x="543240" y="1844640"/>
            <a:ext cx="6346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Months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8" name=""/>
          <p:cNvSpPr/>
          <p:nvPr/>
        </p:nvSpPr>
        <p:spPr>
          <a:xfrm>
            <a:off x="3339720" y="1812960"/>
            <a:ext cx="2041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-6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9" name=""/>
          <p:cNvSpPr/>
          <p:nvPr/>
        </p:nvSpPr>
        <p:spPr>
          <a:xfrm>
            <a:off x="4092120" y="1812960"/>
            <a:ext cx="2041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-4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0" name=""/>
          <p:cNvSpPr/>
          <p:nvPr/>
        </p:nvSpPr>
        <p:spPr>
          <a:xfrm>
            <a:off x="6586560" y="1828800"/>
            <a:ext cx="2318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1" name=""/>
          <p:cNvSpPr/>
          <p:nvPr/>
        </p:nvSpPr>
        <p:spPr>
          <a:xfrm>
            <a:off x="7412040" y="1828800"/>
            <a:ext cx="2318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+4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2" name=""/>
          <p:cNvSpPr/>
          <p:nvPr/>
        </p:nvSpPr>
        <p:spPr>
          <a:xfrm>
            <a:off x="6638400" y="5479920"/>
            <a:ext cx="127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3" name=""/>
          <p:cNvSpPr/>
          <p:nvPr/>
        </p:nvSpPr>
        <p:spPr>
          <a:xfrm>
            <a:off x="6416280" y="4616280"/>
            <a:ext cx="5727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0.849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4" name=""/>
          <p:cNvSpPr/>
          <p:nvPr/>
        </p:nvSpPr>
        <p:spPr>
          <a:xfrm>
            <a:off x="6600600" y="4235400"/>
            <a:ext cx="2041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5" name=""/>
          <p:cNvSpPr/>
          <p:nvPr/>
        </p:nvSpPr>
        <p:spPr>
          <a:xfrm>
            <a:off x="7397280" y="5479920"/>
            <a:ext cx="261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6" name=""/>
          <p:cNvSpPr/>
          <p:nvPr/>
        </p:nvSpPr>
        <p:spPr>
          <a:xfrm>
            <a:off x="7241760" y="4616280"/>
            <a:ext cx="5727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0.835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7" name=""/>
          <p:cNvSpPr/>
          <p:nvPr/>
        </p:nvSpPr>
        <p:spPr>
          <a:xfrm>
            <a:off x="542880" y="2378160"/>
            <a:ext cx="14176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 Corp. Spread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8" name=""/>
          <p:cNvSpPr/>
          <p:nvPr/>
        </p:nvSpPr>
        <p:spPr>
          <a:xfrm>
            <a:off x="3219120" y="237816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0.45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9" name=""/>
          <p:cNvSpPr/>
          <p:nvPr/>
        </p:nvSpPr>
        <p:spPr>
          <a:xfrm>
            <a:off x="3971520" y="237816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0.48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0" name=""/>
          <p:cNvSpPr/>
          <p:nvPr/>
        </p:nvSpPr>
        <p:spPr>
          <a:xfrm>
            <a:off x="541080" y="3179880"/>
            <a:ext cx="23389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World Equity Risk Premium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1" name=""/>
          <p:cNvSpPr/>
          <p:nvPr/>
        </p:nvSpPr>
        <p:spPr>
          <a:xfrm>
            <a:off x="3219120" y="317988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0.04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2" name=""/>
          <p:cNvSpPr/>
          <p:nvPr/>
        </p:nvSpPr>
        <p:spPr>
          <a:xfrm>
            <a:off x="3971520" y="317988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0.13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3" name=""/>
          <p:cNvSpPr/>
          <p:nvPr/>
        </p:nvSpPr>
        <p:spPr>
          <a:xfrm>
            <a:off x="540720" y="2782800"/>
            <a:ext cx="20019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Emg. Mkt. Bond Spread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4" name=""/>
          <p:cNvSpPr/>
          <p:nvPr/>
        </p:nvSpPr>
        <p:spPr>
          <a:xfrm>
            <a:off x="3180960" y="2782800"/>
            <a:ext cx="521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-0.09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5" name=""/>
          <p:cNvSpPr/>
          <p:nvPr/>
        </p:nvSpPr>
        <p:spPr>
          <a:xfrm>
            <a:off x="3971520" y="278280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0.04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6" name=""/>
          <p:cNvSpPr/>
          <p:nvPr/>
        </p:nvSpPr>
        <p:spPr>
          <a:xfrm>
            <a:off x="542160" y="3586320"/>
            <a:ext cx="20815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 Equity Risk Premium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7" name=""/>
          <p:cNvSpPr/>
          <p:nvPr/>
        </p:nvSpPr>
        <p:spPr>
          <a:xfrm>
            <a:off x="3180960" y="3586320"/>
            <a:ext cx="521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-0.03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8" name=""/>
          <p:cNvSpPr/>
          <p:nvPr/>
        </p:nvSpPr>
        <p:spPr>
          <a:xfrm>
            <a:off x="3971520" y="358632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0.04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9" name=""/>
          <p:cNvSpPr/>
          <p:nvPr/>
        </p:nvSpPr>
        <p:spPr>
          <a:xfrm>
            <a:off x="6479640" y="237816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0.35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0" name=""/>
          <p:cNvSpPr/>
          <p:nvPr/>
        </p:nvSpPr>
        <p:spPr>
          <a:xfrm>
            <a:off x="6479640" y="317988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0.19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1" name=""/>
          <p:cNvSpPr/>
          <p:nvPr/>
        </p:nvSpPr>
        <p:spPr>
          <a:xfrm>
            <a:off x="6479640" y="278280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0.25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2" name=""/>
          <p:cNvSpPr/>
          <p:nvPr/>
        </p:nvSpPr>
        <p:spPr>
          <a:xfrm>
            <a:off x="6479640" y="358632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0.18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3" name=""/>
          <p:cNvSpPr/>
          <p:nvPr/>
        </p:nvSpPr>
        <p:spPr>
          <a:xfrm>
            <a:off x="7305120" y="237816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0.20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4" name=""/>
          <p:cNvSpPr/>
          <p:nvPr/>
        </p:nvSpPr>
        <p:spPr>
          <a:xfrm>
            <a:off x="7305120" y="317988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0.07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5" name=""/>
          <p:cNvSpPr/>
          <p:nvPr/>
        </p:nvSpPr>
        <p:spPr>
          <a:xfrm>
            <a:off x="7305120" y="278280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0.17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6" name=""/>
          <p:cNvSpPr/>
          <p:nvPr/>
        </p:nvSpPr>
        <p:spPr>
          <a:xfrm>
            <a:off x="7305120" y="358632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0.16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7" name=""/>
          <p:cNvSpPr/>
          <p:nvPr/>
        </p:nvSpPr>
        <p:spPr>
          <a:xfrm>
            <a:off x="7426080" y="4235400"/>
            <a:ext cx="2041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-4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8" name=""/>
          <p:cNvSpPr/>
          <p:nvPr/>
        </p:nvSpPr>
        <p:spPr>
          <a:xfrm>
            <a:off x="545040" y="4971960"/>
            <a:ext cx="9518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OECD GDP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9" name=""/>
          <p:cNvSpPr/>
          <p:nvPr/>
        </p:nvSpPr>
        <p:spPr>
          <a:xfrm>
            <a:off x="3155400" y="4971960"/>
            <a:ext cx="5727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0.726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0" name=""/>
          <p:cNvSpPr/>
          <p:nvPr/>
        </p:nvSpPr>
        <p:spPr>
          <a:xfrm>
            <a:off x="4079520" y="4971960"/>
            <a:ext cx="229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—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1" name=""/>
          <p:cNvSpPr/>
          <p:nvPr/>
        </p:nvSpPr>
        <p:spPr>
          <a:xfrm>
            <a:off x="6587640" y="4971960"/>
            <a:ext cx="229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—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2" name=""/>
          <p:cNvSpPr/>
          <p:nvPr/>
        </p:nvSpPr>
        <p:spPr>
          <a:xfrm>
            <a:off x="7413120" y="4971960"/>
            <a:ext cx="229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—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3" name=""/>
          <p:cNvSpPr/>
          <p:nvPr/>
        </p:nvSpPr>
        <p:spPr>
          <a:xfrm>
            <a:off x="582840" y="5911920"/>
            <a:ext cx="4662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GS LI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4" name=""/>
          <p:cNvSpPr/>
          <p:nvPr/>
        </p:nvSpPr>
        <p:spPr>
          <a:xfrm>
            <a:off x="3155400" y="5911920"/>
            <a:ext cx="5727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0.888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5" name=""/>
          <p:cNvSpPr/>
          <p:nvPr/>
        </p:nvSpPr>
        <p:spPr>
          <a:xfrm>
            <a:off x="3876120" y="5911920"/>
            <a:ext cx="6361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0.891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86" name=""/>
          <p:cNvGrpSpPr/>
          <p:nvPr/>
        </p:nvGrpSpPr>
        <p:grpSpPr>
          <a:xfrm>
            <a:off x="4752360" y="1812960"/>
            <a:ext cx="572760" cy="4373280"/>
            <a:chOff x="4752360" y="1812960"/>
            <a:chExt cx="572760" cy="4373280"/>
          </a:xfrm>
        </p:grpSpPr>
        <p:sp>
          <p:nvSpPr>
            <p:cNvPr id="1787" name=""/>
            <p:cNvSpPr/>
            <p:nvPr/>
          </p:nvSpPr>
          <p:spPr>
            <a:xfrm>
              <a:off x="4936680" y="5479920"/>
              <a:ext cx="2041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-2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8" name=""/>
            <p:cNvSpPr/>
            <p:nvPr/>
          </p:nvSpPr>
          <p:spPr>
            <a:xfrm>
              <a:off x="4752360" y="4616280"/>
              <a:ext cx="57276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0.854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9" name=""/>
            <p:cNvSpPr/>
            <p:nvPr/>
          </p:nvSpPr>
          <p:spPr>
            <a:xfrm>
              <a:off x="4936680" y="4235400"/>
              <a:ext cx="2041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-7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0" name=""/>
            <p:cNvSpPr/>
            <p:nvPr/>
          </p:nvSpPr>
          <p:spPr>
            <a:xfrm>
              <a:off x="4936680" y="1812960"/>
              <a:ext cx="2041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-2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1" name=""/>
            <p:cNvSpPr/>
            <p:nvPr/>
          </p:nvSpPr>
          <p:spPr>
            <a:xfrm>
              <a:off x="4816080" y="2377800"/>
              <a:ext cx="44568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0.50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2" name=""/>
            <p:cNvSpPr/>
            <p:nvPr/>
          </p:nvSpPr>
          <p:spPr>
            <a:xfrm>
              <a:off x="4816080" y="3179520"/>
              <a:ext cx="44568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0.21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3" name=""/>
            <p:cNvSpPr/>
            <p:nvPr/>
          </p:nvSpPr>
          <p:spPr>
            <a:xfrm>
              <a:off x="4816080" y="2782800"/>
              <a:ext cx="44568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0.15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4" name=""/>
            <p:cNvSpPr/>
            <p:nvPr/>
          </p:nvSpPr>
          <p:spPr>
            <a:xfrm>
              <a:off x="4816080" y="3585960"/>
              <a:ext cx="44568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0.12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5" name=""/>
            <p:cNvSpPr/>
            <p:nvPr/>
          </p:nvSpPr>
          <p:spPr>
            <a:xfrm>
              <a:off x="4924080" y="4971960"/>
              <a:ext cx="2293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—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6" name=""/>
            <p:cNvSpPr/>
            <p:nvPr/>
          </p:nvSpPr>
          <p:spPr>
            <a:xfrm>
              <a:off x="4752360" y="5911560"/>
              <a:ext cx="57276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0.893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97" name=""/>
          <p:cNvGrpSpPr/>
          <p:nvPr/>
        </p:nvGrpSpPr>
        <p:grpSpPr>
          <a:xfrm>
            <a:off x="5587560" y="1828800"/>
            <a:ext cx="572760" cy="4357440"/>
            <a:chOff x="5587560" y="1828800"/>
            <a:chExt cx="572760" cy="4357440"/>
          </a:xfrm>
        </p:grpSpPr>
        <p:sp>
          <p:nvSpPr>
            <p:cNvPr id="1798" name=""/>
            <p:cNvSpPr/>
            <p:nvPr/>
          </p:nvSpPr>
          <p:spPr>
            <a:xfrm>
              <a:off x="5816160" y="1828800"/>
              <a:ext cx="1134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9" name=""/>
            <p:cNvSpPr/>
            <p:nvPr/>
          </p:nvSpPr>
          <p:spPr>
            <a:xfrm>
              <a:off x="5771880" y="5479920"/>
              <a:ext cx="2041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-1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0" name=""/>
            <p:cNvSpPr/>
            <p:nvPr/>
          </p:nvSpPr>
          <p:spPr>
            <a:xfrm>
              <a:off x="5587560" y="4616280"/>
              <a:ext cx="57276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0.854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1" name=""/>
            <p:cNvSpPr/>
            <p:nvPr/>
          </p:nvSpPr>
          <p:spPr>
            <a:xfrm>
              <a:off x="5771880" y="4235400"/>
              <a:ext cx="2041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-6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2" name=""/>
            <p:cNvSpPr/>
            <p:nvPr/>
          </p:nvSpPr>
          <p:spPr>
            <a:xfrm>
              <a:off x="5650920" y="2377800"/>
              <a:ext cx="44568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0.47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3" name=""/>
            <p:cNvSpPr/>
            <p:nvPr/>
          </p:nvSpPr>
          <p:spPr>
            <a:xfrm>
              <a:off x="5650920" y="3179520"/>
              <a:ext cx="44568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0.24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4" name=""/>
            <p:cNvSpPr/>
            <p:nvPr/>
          </p:nvSpPr>
          <p:spPr>
            <a:xfrm>
              <a:off x="5650920" y="2782800"/>
              <a:ext cx="44568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0.26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5" name=""/>
            <p:cNvSpPr/>
            <p:nvPr/>
          </p:nvSpPr>
          <p:spPr>
            <a:xfrm>
              <a:off x="5650920" y="3585960"/>
              <a:ext cx="44568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0.17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6" name=""/>
            <p:cNvSpPr/>
            <p:nvPr/>
          </p:nvSpPr>
          <p:spPr>
            <a:xfrm>
              <a:off x="5587560" y="4971960"/>
              <a:ext cx="57276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0.809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7" name=""/>
            <p:cNvSpPr/>
            <p:nvPr/>
          </p:nvSpPr>
          <p:spPr>
            <a:xfrm>
              <a:off x="5587560" y="5911560"/>
              <a:ext cx="57276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0.891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08" name=""/>
          <p:cNvSpPr/>
          <p:nvPr/>
        </p:nvSpPr>
        <p:spPr>
          <a:xfrm>
            <a:off x="6416280" y="5911920"/>
            <a:ext cx="5727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0.887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09" name=""/>
          <p:cNvGrpSpPr/>
          <p:nvPr/>
        </p:nvGrpSpPr>
        <p:grpSpPr>
          <a:xfrm>
            <a:off x="8013240" y="1828800"/>
            <a:ext cx="572760" cy="4357440"/>
            <a:chOff x="8013240" y="1828800"/>
            <a:chExt cx="572760" cy="4357440"/>
          </a:xfrm>
        </p:grpSpPr>
        <p:sp>
          <p:nvSpPr>
            <p:cNvPr id="1810" name=""/>
            <p:cNvSpPr/>
            <p:nvPr/>
          </p:nvSpPr>
          <p:spPr>
            <a:xfrm>
              <a:off x="8183520" y="1828800"/>
              <a:ext cx="2318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+6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1" name=""/>
            <p:cNvSpPr/>
            <p:nvPr/>
          </p:nvSpPr>
          <p:spPr>
            <a:xfrm>
              <a:off x="8168760" y="5479920"/>
              <a:ext cx="26136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+2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2" name=""/>
            <p:cNvSpPr/>
            <p:nvPr/>
          </p:nvSpPr>
          <p:spPr>
            <a:xfrm>
              <a:off x="8013240" y="4616280"/>
              <a:ext cx="57276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0.811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3" name=""/>
            <p:cNvSpPr/>
            <p:nvPr/>
          </p:nvSpPr>
          <p:spPr>
            <a:xfrm>
              <a:off x="8197560" y="4235400"/>
              <a:ext cx="2041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-3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4" name=""/>
            <p:cNvSpPr/>
            <p:nvPr/>
          </p:nvSpPr>
          <p:spPr>
            <a:xfrm>
              <a:off x="8076600" y="2377800"/>
              <a:ext cx="44568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0.05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5" name=""/>
            <p:cNvSpPr/>
            <p:nvPr/>
          </p:nvSpPr>
          <p:spPr>
            <a:xfrm>
              <a:off x="8038800" y="3179520"/>
              <a:ext cx="52164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-0.05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6" name=""/>
            <p:cNvSpPr/>
            <p:nvPr/>
          </p:nvSpPr>
          <p:spPr>
            <a:xfrm>
              <a:off x="8076600" y="2782800"/>
              <a:ext cx="44568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0.10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7" name=""/>
            <p:cNvSpPr/>
            <p:nvPr/>
          </p:nvSpPr>
          <p:spPr>
            <a:xfrm>
              <a:off x="8076600" y="3585960"/>
              <a:ext cx="44568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0.16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8" name=""/>
            <p:cNvSpPr/>
            <p:nvPr/>
          </p:nvSpPr>
          <p:spPr>
            <a:xfrm>
              <a:off x="8013240" y="4971960"/>
              <a:ext cx="57276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0.749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9" name=""/>
            <p:cNvSpPr/>
            <p:nvPr/>
          </p:nvSpPr>
          <p:spPr>
            <a:xfrm>
              <a:off x="8013240" y="5911560"/>
              <a:ext cx="57276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0.855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20" name=""/>
          <p:cNvSpPr/>
          <p:nvPr/>
        </p:nvSpPr>
        <p:spPr>
          <a:xfrm>
            <a:off x="7241760" y="5911920"/>
            <a:ext cx="5727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0.873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1" name=""/>
          <p:cNvSpPr/>
          <p:nvPr/>
        </p:nvSpPr>
        <p:spPr>
          <a:xfrm>
            <a:off x="381960" y="6470640"/>
            <a:ext cx="32101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* Month of highest correlation in bold.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3" name=""/>
          <p:cNvSpPr/>
          <p:nvPr/>
        </p:nvSpPr>
        <p:spPr>
          <a:xfrm>
            <a:off x="200160" y="155520"/>
            <a:ext cx="12222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4" name=""/>
          <p:cNvSpPr/>
          <p:nvPr/>
        </p:nvSpPr>
        <p:spPr>
          <a:xfrm>
            <a:off x="1225440" y="276120"/>
            <a:ext cx="7260120" cy="85428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Turning Points in “OECD” Longer Leading </a:t>
            </a:r>
            <a:br>
              <a:rPr sz="2800"/>
            </a:b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Indicator and Other Indicators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25" name=""/>
          <p:cNvGrpSpPr/>
          <p:nvPr/>
        </p:nvGrpSpPr>
        <p:grpSpPr>
          <a:xfrm>
            <a:off x="800280" y="1322280"/>
            <a:ext cx="7696080" cy="4989240"/>
            <a:chOff x="800280" y="1322280"/>
            <a:chExt cx="7696080" cy="4989240"/>
          </a:xfrm>
        </p:grpSpPr>
        <p:sp>
          <p:nvSpPr>
            <p:cNvPr id="1826" name=""/>
            <p:cNvSpPr/>
            <p:nvPr/>
          </p:nvSpPr>
          <p:spPr>
            <a:xfrm>
              <a:off x="800280" y="1322280"/>
              <a:ext cx="7696080" cy="4975200"/>
            </a:xfrm>
            <a:prstGeom prst="rect">
              <a:avLst/>
            </a:prstGeom>
            <a:noFill/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7" name=""/>
            <p:cNvSpPr/>
            <p:nvPr/>
          </p:nvSpPr>
          <p:spPr>
            <a:xfrm>
              <a:off x="1433520" y="1390320"/>
              <a:ext cx="165456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Turning Point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8" name=""/>
            <p:cNvSpPr/>
            <p:nvPr/>
          </p:nvSpPr>
          <p:spPr>
            <a:xfrm>
              <a:off x="1023840" y="2568240"/>
              <a:ext cx="87696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Trough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9" name=""/>
            <p:cNvSpPr/>
            <p:nvPr/>
          </p:nvSpPr>
          <p:spPr>
            <a:xfrm>
              <a:off x="4254480" y="1390320"/>
              <a:ext cx="40651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Lead of “OECD” LLI in months over...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0" name=""/>
            <p:cNvSpPr/>
            <p:nvPr/>
          </p:nvSpPr>
          <p:spPr>
            <a:xfrm>
              <a:off x="5303520" y="2973240"/>
              <a:ext cx="1422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1" name=""/>
            <p:cNvSpPr/>
            <p:nvPr/>
          </p:nvSpPr>
          <p:spPr>
            <a:xfrm>
              <a:off x="1625040" y="5810040"/>
              <a:ext cx="100512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Average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2" name=""/>
            <p:cNvSpPr/>
            <p:nvPr/>
          </p:nvSpPr>
          <p:spPr>
            <a:xfrm>
              <a:off x="5161320" y="5810040"/>
              <a:ext cx="42516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6.4 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3" name=""/>
            <p:cNvSpPr/>
            <p:nvPr/>
          </p:nvSpPr>
          <p:spPr>
            <a:xfrm>
              <a:off x="1023840" y="3369960"/>
              <a:ext cx="87696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Trough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4" name=""/>
            <p:cNvSpPr/>
            <p:nvPr/>
          </p:nvSpPr>
          <p:spPr>
            <a:xfrm>
              <a:off x="5303520" y="3776400"/>
              <a:ext cx="1422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5" name=""/>
            <p:cNvSpPr/>
            <p:nvPr/>
          </p:nvSpPr>
          <p:spPr>
            <a:xfrm>
              <a:off x="2424600" y="3369960"/>
              <a:ext cx="86364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May-98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6" name=""/>
            <p:cNvSpPr/>
            <p:nvPr/>
          </p:nvSpPr>
          <p:spPr>
            <a:xfrm>
              <a:off x="2437560" y="2568240"/>
              <a:ext cx="83556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Dec-00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7" name=""/>
            <p:cNvSpPr/>
            <p:nvPr/>
          </p:nvSpPr>
          <p:spPr>
            <a:xfrm>
              <a:off x="1164960" y="2973240"/>
              <a:ext cx="5950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Peak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8" name=""/>
            <p:cNvSpPr/>
            <p:nvPr/>
          </p:nvSpPr>
          <p:spPr>
            <a:xfrm>
              <a:off x="5303520" y="3369960"/>
              <a:ext cx="1422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9" name=""/>
            <p:cNvSpPr/>
            <p:nvPr/>
          </p:nvSpPr>
          <p:spPr>
            <a:xfrm>
              <a:off x="2445480" y="2973240"/>
              <a:ext cx="82116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Jun-99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0" name=""/>
            <p:cNvSpPr/>
            <p:nvPr/>
          </p:nvSpPr>
          <p:spPr>
            <a:xfrm>
              <a:off x="1164960" y="4616280"/>
              <a:ext cx="5950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Peak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1" name=""/>
            <p:cNvSpPr/>
            <p:nvPr/>
          </p:nvSpPr>
          <p:spPr>
            <a:xfrm>
              <a:off x="5303520" y="5047920"/>
              <a:ext cx="1422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2" name=""/>
            <p:cNvSpPr/>
            <p:nvPr/>
          </p:nvSpPr>
          <p:spPr>
            <a:xfrm>
              <a:off x="2459160" y="4616280"/>
              <a:ext cx="79272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Oct-94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3" name=""/>
            <p:cNvSpPr/>
            <p:nvPr/>
          </p:nvSpPr>
          <p:spPr>
            <a:xfrm>
              <a:off x="1164960" y="3776400"/>
              <a:ext cx="5950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Peak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4" name=""/>
            <p:cNvSpPr/>
            <p:nvPr/>
          </p:nvSpPr>
          <p:spPr>
            <a:xfrm>
              <a:off x="5303520" y="4197240"/>
              <a:ext cx="1422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6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5" name=""/>
            <p:cNvSpPr/>
            <p:nvPr/>
          </p:nvSpPr>
          <p:spPr>
            <a:xfrm>
              <a:off x="2445480" y="3776400"/>
              <a:ext cx="82116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Feb-97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6" name=""/>
            <p:cNvSpPr/>
            <p:nvPr/>
          </p:nvSpPr>
          <p:spPr>
            <a:xfrm>
              <a:off x="1023840" y="4197240"/>
              <a:ext cx="87696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Trough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7" name=""/>
            <p:cNvSpPr/>
            <p:nvPr/>
          </p:nvSpPr>
          <p:spPr>
            <a:xfrm>
              <a:off x="5303520" y="4616280"/>
              <a:ext cx="1422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3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8" name=""/>
            <p:cNvSpPr/>
            <p:nvPr/>
          </p:nvSpPr>
          <p:spPr>
            <a:xfrm>
              <a:off x="2437560" y="4197240"/>
              <a:ext cx="83556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Dec-95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9" name=""/>
            <p:cNvSpPr/>
            <p:nvPr/>
          </p:nvSpPr>
          <p:spPr>
            <a:xfrm>
              <a:off x="1023840" y="5047920"/>
              <a:ext cx="87696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Trough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0" name=""/>
            <p:cNvSpPr/>
            <p:nvPr/>
          </p:nvSpPr>
          <p:spPr>
            <a:xfrm>
              <a:off x="5233680" y="546696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17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1" name=""/>
            <p:cNvSpPr/>
            <p:nvPr/>
          </p:nvSpPr>
          <p:spPr>
            <a:xfrm>
              <a:off x="2459160" y="5047920"/>
              <a:ext cx="79272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Oct-92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2" name=""/>
            <p:cNvSpPr/>
            <p:nvPr/>
          </p:nvSpPr>
          <p:spPr>
            <a:xfrm>
              <a:off x="4858560" y="1885680"/>
              <a:ext cx="103284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OECD LI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853" name=""/>
            <p:cNvGrpSpPr/>
            <p:nvPr/>
          </p:nvGrpSpPr>
          <p:grpSpPr>
            <a:xfrm>
              <a:off x="6531480" y="1885680"/>
              <a:ext cx="1047240" cy="4229640"/>
              <a:chOff x="6531480" y="1885680"/>
              <a:chExt cx="1047240" cy="4229640"/>
            </a:xfrm>
          </p:grpSpPr>
          <p:sp>
            <p:nvSpPr>
              <p:cNvPr id="1854" name=""/>
              <p:cNvSpPr/>
              <p:nvPr/>
            </p:nvSpPr>
            <p:spPr>
              <a:xfrm>
                <a:off x="6912720" y="297324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11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5" name=""/>
              <p:cNvSpPr/>
              <p:nvPr/>
            </p:nvSpPr>
            <p:spPr>
              <a:xfrm>
                <a:off x="6807600" y="5810040"/>
                <a:ext cx="4960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10.9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6" name=""/>
              <p:cNvSpPr/>
              <p:nvPr/>
            </p:nvSpPr>
            <p:spPr>
              <a:xfrm>
                <a:off x="6912720" y="377640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11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7" name=""/>
              <p:cNvSpPr/>
              <p:nvPr/>
            </p:nvSpPr>
            <p:spPr>
              <a:xfrm>
                <a:off x="6912720" y="33699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11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8" name=""/>
              <p:cNvSpPr/>
              <p:nvPr/>
            </p:nvSpPr>
            <p:spPr>
              <a:xfrm>
                <a:off x="6982920" y="5047920"/>
                <a:ext cx="1422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9" name=""/>
              <p:cNvSpPr/>
              <p:nvPr/>
            </p:nvSpPr>
            <p:spPr>
              <a:xfrm>
                <a:off x="6982920" y="4197240"/>
                <a:ext cx="1422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4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0" name=""/>
              <p:cNvSpPr/>
              <p:nvPr/>
            </p:nvSpPr>
            <p:spPr>
              <a:xfrm>
                <a:off x="6912720" y="461628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10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1" name=""/>
              <p:cNvSpPr/>
              <p:nvPr/>
            </p:nvSpPr>
            <p:spPr>
              <a:xfrm>
                <a:off x="6912720" y="5466960"/>
                <a:ext cx="28368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20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2" name=""/>
              <p:cNvSpPr/>
              <p:nvPr/>
            </p:nvSpPr>
            <p:spPr>
              <a:xfrm>
                <a:off x="6531480" y="1885680"/>
                <a:ext cx="104724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OECD IP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863" name=""/>
            <p:cNvSpPr/>
            <p:nvPr/>
          </p:nvSpPr>
          <p:spPr>
            <a:xfrm>
              <a:off x="1128960" y="1911240"/>
              <a:ext cx="6652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TYPE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4" name=""/>
            <p:cNvSpPr/>
            <p:nvPr/>
          </p:nvSpPr>
          <p:spPr>
            <a:xfrm>
              <a:off x="2135520" y="1911240"/>
              <a:ext cx="14428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“OECD” LLI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5" name=""/>
            <p:cNvSpPr/>
            <p:nvPr/>
          </p:nvSpPr>
          <p:spPr>
            <a:xfrm>
              <a:off x="4000680" y="1346040"/>
              <a:ext cx="0" cy="49654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6" name=""/>
            <p:cNvSpPr/>
            <p:nvPr/>
          </p:nvSpPr>
          <p:spPr>
            <a:xfrm>
              <a:off x="800280" y="2501640"/>
              <a:ext cx="7696080" cy="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7" name=""/>
            <p:cNvSpPr/>
            <p:nvPr/>
          </p:nvSpPr>
          <p:spPr>
            <a:xfrm>
              <a:off x="1164960" y="5466960"/>
              <a:ext cx="5950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Peak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8" name=""/>
            <p:cNvSpPr/>
            <p:nvPr/>
          </p:nvSpPr>
          <p:spPr>
            <a:xfrm>
              <a:off x="2423880" y="5466960"/>
              <a:ext cx="8632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Aug-87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69" name=""/>
          <p:cNvSpPr/>
          <p:nvPr/>
        </p:nvSpPr>
        <p:spPr>
          <a:xfrm>
            <a:off x="837720" y="6445080"/>
            <a:ext cx="50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0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1" name=""/>
          <p:cNvSpPr/>
          <p:nvPr/>
        </p:nvSpPr>
        <p:spPr>
          <a:xfrm>
            <a:off x="187200" y="155520"/>
            <a:ext cx="12225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2" name=""/>
          <p:cNvSpPr/>
          <p:nvPr/>
        </p:nvSpPr>
        <p:spPr>
          <a:xfrm>
            <a:off x="1518840" y="216000"/>
            <a:ext cx="6198840" cy="109764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Leading Indicators of OECD </a:t>
            </a:r>
            <a:br>
              <a:rPr sz="3600"/>
            </a:b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Economic Activity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73" name=""/>
          <p:cNvGrpSpPr/>
          <p:nvPr/>
        </p:nvGrpSpPr>
        <p:grpSpPr>
          <a:xfrm>
            <a:off x="406440" y="1365120"/>
            <a:ext cx="8110440" cy="5104800"/>
            <a:chOff x="406440" y="1365120"/>
            <a:chExt cx="8110440" cy="5104800"/>
          </a:xfrm>
        </p:grpSpPr>
        <p:sp>
          <p:nvSpPr>
            <p:cNvPr id="1874" name=""/>
            <p:cNvSpPr/>
            <p:nvPr/>
          </p:nvSpPr>
          <p:spPr>
            <a:xfrm>
              <a:off x="1071360" y="1548000"/>
              <a:ext cx="7294680" cy="4527360"/>
            </a:xfrm>
            <a:custGeom>
              <a:avLst/>
              <a:gdLst/>
              <a:ahLst/>
              <a:rect l="l" t="t" r="r" b="b"/>
              <a:pathLst>
                <a:path w="4595" h="2852">
                  <a:moveTo>
                    <a:pt x="0" y="0"/>
                  </a:moveTo>
                  <a:lnTo>
                    <a:pt x="4595" y="0"/>
                  </a:lnTo>
                  <a:lnTo>
                    <a:pt x="4595" y="2852"/>
                  </a:lnTo>
                  <a:lnTo>
                    <a:pt x="0" y="285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2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5" name=""/>
            <p:cNvSpPr/>
            <p:nvPr/>
          </p:nvSpPr>
          <p:spPr>
            <a:xfrm>
              <a:off x="1071360" y="2994120"/>
              <a:ext cx="6807240" cy="2211480"/>
            </a:xfrm>
            <a:custGeom>
              <a:avLst/>
              <a:gdLst/>
              <a:ahLst/>
              <a:rect l="l" t="t" r="r" b="b"/>
              <a:pathLst>
                <a:path w="4288" h="1393">
                  <a:moveTo>
                    <a:pt x="0" y="510"/>
                  </a:moveTo>
                  <a:lnTo>
                    <a:pt x="25" y="477"/>
                  </a:lnTo>
                  <a:lnTo>
                    <a:pt x="50" y="433"/>
                  </a:lnTo>
                  <a:lnTo>
                    <a:pt x="75" y="378"/>
                  </a:lnTo>
                  <a:lnTo>
                    <a:pt x="107" y="307"/>
                  </a:lnTo>
                  <a:lnTo>
                    <a:pt x="132" y="246"/>
                  </a:lnTo>
                  <a:lnTo>
                    <a:pt x="157" y="208"/>
                  </a:lnTo>
                  <a:lnTo>
                    <a:pt x="182" y="175"/>
                  </a:lnTo>
                  <a:lnTo>
                    <a:pt x="207" y="202"/>
                  </a:lnTo>
                  <a:lnTo>
                    <a:pt x="232" y="268"/>
                  </a:lnTo>
                  <a:lnTo>
                    <a:pt x="257" y="345"/>
                  </a:lnTo>
                  <a:lnTo>
                    <a:pt x="282" y="373"/>
                  </a:lnTo>
                  <a:lnTo>
                    <a:pt x="307" y="356"/>
                  </a:lnTo>
                  <a:lnTo>
                    <a:pt x="332" y="285"/>
                  </a:lnTo>
                  <a:lnTo>
                    <a:pt x="357" y="246"/>
                  </a:lnTo>
                  <a:lnTo>
                    <a:pt x="382" y="230"/>
                  </a:lnTo>
                  <a:lnTo>
                    <a:pt x="407" y="202"/>
                  </a:lnTo>
                  <a:lnTo>
                    <a:pt x="432" y="170"/>
                  </a:lnTo>
                  <a:lnTo>
                    <a:pt x="463" y="142"/>
                  </a:lnTo>
                  <a:lnTo>
                    <a:pt x="482" y="142"/>
                  </a:lnTo>
                  <a:lnTo>
                    <a:pt x="513" y="142"/>
                  </a:lnTo>
                  <a:lnTo>
                    <a:pt x="538" y="109"/>
                  </a:lnTo>
                  <a:lnTo>
                    <a:pt x="563" y="54"/>
                  </a:lnTo>
                  <a:lnTo>
                    <a:pt x="588" y="16"/>
                  </a:lnTo>
                  <a:lnTo>
                    <a:pt x="614" y="0"/>
                  </a:lnTo>
                  <a:lnTo>
                    <a:pt x="639" y="27"/>
                  </a:lnTo>
                  <a:lnTo>
                    <a:pt x="664" y="76"/>
                  </a:lnTo>
                  <a:lnTo>
                    <a:pt x="689" y="126"/>
                  </a:lnTo>
                  <a:lnTo>
                    <a:pt x="714" y="137"/>
                  </a:lnTo>
                  <a:lnTo>
                    <a:pt x="739" y="148"/>
                  </a:lnTo>
                  <a:lnTo>
                    <a:pt x="764" y="175"/>
                  </a:lnTo>
                  <a:lnTo>
                    <a:pt x="795" y="202"/>
                  </a:lnTo>
                  <a:lnTo>
                    <a:pt x="820" y="235"/>
                  </a:lnTo>
                  <a:lnTo>
                    <a:pt x="845" y="235"/>
                  </a:lnTo>
                  <a:lnTo>
                    <a:pt x="870" y="274"/>
                  </a:lnTo>
                  <a:lnTo>
                    <a:pt x="895" y="312"/>
                  </a:lnTo>
                  <a:lnTo>
                    <a:pt x="920" y="373"/>
                  </a:lnTo>
                  <a:lnTo>
                    <a:pt x="945" y="433"/>
                  </a:lnTo>
                  <a:lnTo>
                    <a:pt x="970" y="510"/>
                  </a:lnTo>
                  <a:lnTo>
                    <a:pt x="995" y="543"/>
                  </a:lnTo>
                  <a:lnTo>
                    <a:pt x="1020" y="581"/>
                  </a:lnTo>
                  <a:lnTo>
                    <a:pt x="1045" y="614"/>
                  </a:lnTo>
                  <a:lnTo>
                    <a:pt x="1077" y="713"/>
                  </a:lnTo>
                  <a:lnTo>
                    <a:pt x="1096" y="822"/>
                  </a:lnTo>
                  <a:lnTo>
                    <a:pt x="1127" y="992"/>
                  </a:lnTo>
                  <a:lnTo>
                    <a:pt x="1152" y="1119"/>
                  </a:lnTo>
                  <a:lnTo>
                    <a:pt x="1177" y="1201"/>
                  </a:lnTo>
                  <a:lnTo>
                    <a:pt x="1202" y="1250"/>
                  </a:lnTo>
                  <a:lnTo>
                    <a:pt x="1227" y="1278"/>
                  </a:lnTo>
                  <a:lnTo>
                    <a:pt x="1252" y="1278"/>
                  </a:lnTo>
                  <a:lnTo>
                    <a:pt x="1277" y="1267"/>
                  </a:lnTo>
                  <a:lnTo>
                    <a:pt x="1302" y="1245"/>
                  </a:lnTo>
                  <a:lnTo>
                    <a:pt x="1327" y="1206"/>
                  </a:lnTo>
                  <a:lnTo>
                    <a:pt x="1352" y="1184"/>
                  </a:lnTo>
                  <a:lnTo>
                    <a:pt x="1377" y="1173"/>
                  </a:lnTo>
                  <a:lnTo>
                    <a:pt x="1408" y="1173"/>
                  </a:lnTo>
                  <a:lnTo>
                    <a:pt x="1434" y="1201"/>
                  </a:lnTo>
                  <a:lnTo>
                    <a:pt x="1459" y="1250"/>
                  </a:lnTo>
                  <a:lnTo>
                    <a:pt x="1484" y="1300"/>
                  </a:lnTo>
                  <a:lnTo>
                    <a:pt x="1509" y="1311"/>
                  </a:lnTo>
                  <a:lnTo>
                    <a:pt x="1534" y="1311"/>
                  </a:lnTo>
                  <a:lnTo>
                    <a:pt x="1559" y="1267"/>
                  </a:lnTo>
                  <a:lnTo>
                    <a:pt x="1584" y="1239"/>
                  </a:lnTo>
                  <a:lnTo>
                    <a:pt x="1609" y="1228"/>
                  </a:lnTo>
                  <a:lnTo>
                    <a:pt x="1634" y="1228"/>
                  </a:lnTo>
                  <a:lnTo>
                    <a:pt x="1659" y="1267"/>
                  </a:lnTo>
                  <a:lnTo>
                    <a:pt x="1684" y="1327"/>
                  </a:lnTo>
                  <a:lnTo>
                    <a:pt x="1709" y="1376"/>
                  </a:lnTo>
                  <a:lnTo>
                    <a:pt x="1734" y="1393"/>
                  </a:lnTo>
                  <a:lnTo>
                    <a:pt x="1765" y="1393"/>
                  </a:lnTo>
                  <a:lnTo>
                    <a:pt x="1784" y="1344"/>
                  </a:lnTo>
                  <a:lnTo>
                    <a:pt x="1815" y="1311"/>
                  </a:lnTo>
                  <a:lnTo>
                    <a:pt x="1840" y="1261"/>
                  </a:lnTo>
                  <a:lnTo>
                    <a:pt x="1865" y="1272"/>
                  </a:lnTo>
                  <a:lnTo>
                    <a:pt x="1890" y="1289"/>
                  </a:lnTo>
                  <a:lnTo>
                    <a:pt x="1915" y="1289"/>
                  </a:lnTo>
                  <a:lnTo>
                    <a:pt x="1941" y="1278"/>
                  </a:lnTo>
                  <a:lnTo>
                    <a:pt x="1966" y="1294"/>
                  </a:lnTo>
                  <a:lnTo>
                    <a:pt x="1991" y="1289"/>
                  </a:lnTo>
                  <a:lnTo>
                    <a:pt x="2016" y="1283"/>
                  </a:lnTo>
                  <a:lnTo>
                    <a:pt x="2041" y="1223"/>
                  </a:lnTo>
                  <a:lnTo>
                    <a:pt x="2066" y="1184"/>
                  </a:lnTo>
                  <a:lnTo>
                    <a:pt x="2097" y="1119"/>
                  </a:lnTo>
                  <a:lnTo>
                    <a:pt x="2122" y="1036"/>
                  </a:lnTo>
                  <a:lnTo>
                    <a:pt x="2147" y="960"/>
                  </a:lnTo>
                  <a:lnTo>
                    <a:pt x="2172" y="916"/>
                  </a:lnTo>
                  <a:lnTo>
                    <a:pt x="2197" y="888"/>
                  </a:lnTo>
                  <a:lnTo>
                    <a:pt x="2222" y="855"/>
                  </a:lnTo>
                  <a:lnTo>
                    <a:pt x="2247" y="861"/>
                  </a:lnTo>
                  <a:lnTo>
                    <a:pt x="2272" y="839"/>
                  </a:lnTo>
                  <a:lnTo>
                    <a:pt x="2297" y="773"/>
                  </a:lnTo>
                  <a:lnTo>
                    <a:pt x="2322" y="746"/>
                  </a:lnTo>
                  <a:lnTo>
                    <a:pt x="2347" y="702"/>
                  </a:lnTo>
                  <a:lnTo>
                    <a:pt x="2379" y="658"/>
                  </a:lnTo>
                  <a:lnTo>
                    <a:pt x="2397" y="619"/>
                  </a:lnTo>
                  <a:lnTo>
                    <a:pt x="2429" y="597"/>
                  </a:lnTo>
                  <a:lnTo>
                    <a:pt x="2454" y="592"/>
                  </a:lnTo>
                  <a:lnTo>
                    <a:pt x="2479" y="669"/>
                  </a:lnTo>
                  <a:lnTo>
                    <a:pt x="2504" y="729"/>
                  </a:lnTo>
                  <a:lnTo>
                    <a:pt x="2529" y="768"/>
                  </a:lnTo>
                  <a:lnTo>
                    <a:pt x="2554" y="784"/>
                  </a:lnTo>
                  <a:lnTo>
                    <a:pt x="2579" y="778"/>
                  </a:lnTo>
                  <a:lnTo>
                    <a:pt x="2604" y="757"/>
                  </a:lnTo>
                  <a:lnTo>
                    <a:pt x="2629" y="773"/>
                  </a:lnTo>
                  <a:lnTo>
                    <a:pt x="2654" y="800"/>
                  </a:lnTo>
                  <a:lnTo>
                    <a:pt x="2679" y="811"/>
                  </a:lnTo>
                  <a:lnTo>
                    <a:pt x="2710" y="806"/>
                  </a:lnTo>
                  <a:lnTo>
                    <a:pt x="2729" y="800"/>
                  </a:lnTo>
                  <a:lnTo>
                    <a:pt x="2761" y="800"/>
                  </a:lnTo>
                  <a:lnTo>
                    <a:pt x="2786" y="828"/>
                  </a:lnTo>
                  <a:lnTo>
                    <a:pt x="2811" y="828"/>
                  </a:lnTo>
                  <a:lnTo>
                    <a:pt x="2836" y="833"/>
                  </a:lnTo>
                  <a:lnTo>
                    <a:pt x="2861" y="800"/>
                  </a:lnTo>
                  <a:lnTo>
                    <a:pt x="2886" y="806"/>
                  </a:lnTo>
                  <a:lnTo>
                    <a:pt x="2911" y="789"/>
                  </a:lnTo>
                  <a:lnTo>
                    <a:pt x="2936" y="768"/>
                  </a:lnTo>
                  <a:lnTo>
                    <a:pt x="2961" y="751"/>
                  </a:lnTo>
                  <a:lnTo>
                    <a:pt x="2986" y="729"/>
                  </a:lnTo>
                  <a:lnTo>
                    <a:pt x="3011" y="735"/>
                  </a:lnTo>
                  <a:lnTo>
                    <a:pt x="3036" y="718"/>
                  </a:lnTo>
                  <a:lnTo>
                    <a:pt x="3067" y="685"/>
                  </a:lnTo>
                  <a:lnTo>
                    <a:pt x="3086" y="647"/>
                  </a:lnTo>
                  <a:lnTo>
                    <a:pt x="3117" y="652"/>
                  </a:lnTo>
                  <a:lnTo>
                    <a:pt x="3142" y="685"/>
                  </a:lnTo>
                  <a:lnTo>
                    <a:pt x="3167" y="669"/>
                  </a:lnTo>
                  <a:lnTo>
                    <a:pt x="3192" y="614"/>
                  </a:lnTo>
                  <a:lnTo>
                    <a:pt x="3217" y="608"/>
                  </a:lnTo>
                  <a:lnTo>
                    <a:pt x="3242" y="570"/>
                  </a:lnTo>
                  <a:lnTo>
                    <a:pt x="3268" y="565"/>
                  </a:lnTo>
                  <a:lnTo>
                    <a:pt x="3293" y="576"/>
                  </a:lnTo>
                  <a:lnTo>
                    <a:pt x="3318" y="619"/>
                  </a:lnTo>
                  <a:lnTo>
                    <a:pt x="3343" y="674"/>
                  </a:lnTo>
                  <a:lnTo>
                    <a:pt x="3368" y="702"/>
                  </a:lnTo>
                  <a:lnTo>
                    <a:pt x="3399" y="735"/>
                  </a:lnTo>
                  <a:lnTo>
                    <a:pt x="3424" y="718"/>
                  </a:lnTo>
                  <a:lnTo>
                    <a:pt x="3449" y="773"/>
                  </a:lnTo>
                  <a:lnTo>
                    <a:pt x="3474" y="817"/>
                  </a:lnTo>
                  <a:lnTo>
                    <a:pt x="3499" y="861"/>
                  </a:lnTo>
                  <a:lnTo>
                    <a:pt x="3524" y="905"/>
                  </a:lnTo>
                  <a:lnTo>
                    <a:pt x="3549" y="970"/>
                  </a:lnTo>
                  <a:lnTo>
                    <a:pt x="3574" y="1053"/>
                  </a:lnTo>
                  <a:lnTo>
                    <a:pt x="3599" y="1075"/>
                  </a:lnTo>
                  <a:lnTo>
                    <a:pt x="3624" y="1058"/>
                  </a:lnTo>
                  <a:lnTo>
                    <a:pt x="3649" y="1009"/>
                  </a:lnTo>
                  <a:lnTo>
                    <a:pt x="3681" y="960"/>
                  </a:lnTo>
                  <a:lnTo>
                    <a:pt x="3699" y="949"/>
                  </a:lnTo>
                  <a:lnTo>
                    <a:pt x="3731" y="965"/>
                  </a:lnTo>
                  <a:lnTo>
                    <a:pt x="3756" y="965"/>
                  </a:lnTo>
                  <a:lnTo>
                    <a:pt x="3781" y="965"/>
                  </a:lnTo>
                  <a:lnTo>
                    <a:pt x="3806" y="916"/>
                  </a:lnTo>
                  <a:lnTo>
                    <a:pt x="3831" y="888"/>
                  </a:lnTo>
                  <a:lnTo>
                    <a:pt x="3856" y="872"/>
                  </a:lnTo>
                  <a:lnTo>
                    <a:pt x="3881" y="877"/>
                  </a:lnTo>
                  <a:lnTo>
                    <a:pt x="3906" y="855"/>
                  </a:lnTo>
                  <a:lnTo>
                    <a:pt x="3931" y="800"/>
                  </a:lnTo>
                  <a:lnTo>
                    <a:pt x="3956" y="751"/>
                  </a:lnTo>
                  <a:lnTo>
                    <a:pt x="3981" y="724"/>
                  </a:lnTo>
                  <a:lnTo>
                    <a:pt x="4012" y="757"/>
                  </a:lnTo>
                  <a:lnTo>
                    <a:pt x="4031" y="800"/>
                  </a:lnTo>
                  <a:lnTo>
                    <a:pt x="4062" y="800"/>
                  </a:lnTo>
                  <a:lnTo>
                    <a:pt x="4088" y="806"/>
                  </a:lnTo>
                  <a:lnTo>
                    <a:pt x="4113" y="844"/>
                  </a:lnTo>
                  <a:lnTo>
                    <a:pt x="4138" y="888"/>
                  </a:lnTo>
                  <a:lnTo>
                    <a:pt x="4163" y="960"/>
                  </a:lnTo>
                  <a:lnTo>
                    <a:pt x="4188" y="1009"/>
                  </a:lnTo>
                  <a:lnTo>
                    <a:pt x="4213" y="1064"/>
                  </a:lnTo>
                  <a:lnTo>
                    <a:pt x="4238" y="1162"/>
                  </a:lnTo>
                  <a:lnTo>
                    <a:pt x="4263" y="1173"/>
                  </a:lnTo>
                  <a:lnTo>
                    <a:pt x="4288" y="1223"/>
                  </a:lnTo>
                </a:path>
              </a:pathLst>
            </a:custGeom>
            <a:noFill/>
            <a:ln w="572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6" name=""/>
            <p:cNvSpPr/>
            <p:nvPr/>
          </p:nvSpPr>
          <p:spPr>
            <a:xfrm>
              <a:off x="1071360" y="2871720"/>
              <a:ext cx="7134480" cy="2473560"/>
            </a:xfrm>
            <a:custGeom>
              <a:avLst/>
              <a:gdLst/>
              <a:ahLst/>
              <a:rect l="l" t="t" r="r" b="b"/>
              <a:pathLst>
                <a:path w="4494" h="1558">
                  <a:moveTo>
                    <a:pt x="0" y="1289"/>
                  </a:moveTo>
                  <a:lnTo>
                    <a:pt x="25" y="1130"/>
                  </a:lnTo>
                  <a:lnTo>
                    <a:pt x="50" y="866"/>
                  </a:lnTo>
                  <a:lnTo>
                    <a:pt x="75" y="570"/>
                  </a:lnTo>
                  <a:lnTo>
                    <a:pt x="107" y="362"/>
                  </a:lnTo>
                  <a:lnTo>
                    <a:pt x="132" y="208"/>
                  </a:lnTo>
                  <a:lnTo>
                    <a:pt x="157" y="175"/>
                  </a:lnTo>
                  <a:lnTo>
                    <a:pt x="182" y="142"/>
                  </a:lnTo>
                  <a:lnTo>
                    <a:pt x="207" y="175"/>
                  </a:lnTo>
                  <a:lnTo>
                    <a:pt x="232" y="208"/>
                  </a:lnTo>
                  <a:lnTo>
                    <a:pt x="257" y="214"/>
                  </a:lnTo>
                  <a:lnTo>
                    <a:pt x="282" y="296"/>
                  </a:lnTo>
                  <a:lnTo>
                    <a:pt x="307" y="406"/>
                  </a:lnTo>
                  <a:lnTo>
                    <a:pt x="332" y="428"/>
                  </a:lnTo>
                  <a:lnTo>
                    <a:pt x="357" y="400"/>
                  </a:lnTo>
                  <a:lnTo>
                    <a:pt x="382" y="450"/>
                  </a:lnTo>
                  <a:lnTo>
                    <a:pt x="407" y="526"/>
                  </a:lnTo>
                  <a:lnTo>
                    <a:pt x="432" y="543"/>
                  </a:lnTo>
                  <a:lnTo>
                    <a:pt x="463" y="559"/>
                  </a:lnTo>
                  <a:lnTo>
                    <a:pt x="482" y="609"/>
                  </a:lnTo>
                  <a:lnTo>
                    <a:pt x="513" y="663"/>
                  </a:lnTo>
                  <a:lnTo>
                    <a:pt x="538" y="685"/>
                  </a:lnTo>
                  <a:lnTo>
                    <a:pt x="563" y="762"/>
                  </a:lnTo>
                  <a:lnTo>
                    <a:pt x="588" y="866"/>
                  </a:lnTo>
                  <a:lnTo>
                    <a:pt x="614" y="982"/>
                  </a:lnTo>
                  <a:lnTo>
                    <a:pt x="639" y="1113"/>
                  </a:lnTo>
                  <a:lnTo>
                    <a:pt x="664" y="1190"/>
                  </a:lnTo>
                  <a:lnTo>
                    <a:pt x="689" y="1179"/>
                  </a:lnTo>
                  <a:lnTo>
                    <a:pt x="714" y="1091"/>
                  </a:lnTo>
                  <a:lnTo>
                    <a:pt x="739" y="1091"/>
                  </a:lnTo>
                  <a:lnTo>
                    <a:pt x="764" y="1091"/>
                  </a:lnTo>
                  <a:lnTo>
                    <a:pt x="795" y="1108"/>
                  </a:lnTo>
                  <a:lnTo>
                    <a:pt x="820" y="1174"/>
                  </a:lnTo>
                  <a:lnTo>
                    <a:pt x="845" y="1218"/>
                  </a:lnTo>
                  <a:lnTo>
                    <a:pt x="870" y="1272"/>
                  </a:lnTo>
                  <a:lnTo>
                    <a:pt x="895" y="1289"/>
                  </a:lnTo>
                  <a:lnTo>
                    <a:pt x="920" y="1415"/>
                  </a:lnTo>
                  <a:lnTo>
                    <a:pt x="945" y="1503"/>
                  </a:lnTo>
                  <a:lnTo>
                    <a:pt x="970" y="1558"/>
                  </a:lnTo>
                  <a:lnTo>
                    <a:pt x="995" y="1519"/>
                  </a:lnTo>
                  <a:lnTo>
                    <a:pt x="1020" y="1421"/>
                  </a:lnTo>
                  <a:lnTo>
                    <a:pt x="1045" y="1360"/>
                  </a:lnTo>
                  <a:lnTo>
                    <a:pt x="1077" y="1338"/>
                  </a:lnTo>
                  <a:lnTo>
                    <a:pt x="1096" y="1349"/>
                  </a:lnTo>
                  <a:lnTo>
                    <a:pt x="1127" y="1437"/>
                  </a:lnTo>
                  <a:lnTo>
                    <a:pt x="1152" y="1492"/>
                  </a:lnTo>
                  <a:lnTo>
                    <a:pt x="1177" y="1481"/>
                  </a:lnTo>
                  <a:lnTo>
                    <a:pt x="1202" y="1431"/>
                  </a:lnTo>
                  <a:lnTo>
                    <a:pt x="1227" y="1415"/>
                  </a:lnTo>
                  <a:lnTo>
                    <a:pt x="1252" y="1393"/>
                  </a:lnTo>
                  <a:lnTo>
                    <a:pt x="1277" y="1431"/>
                  </a:lnTo>
                  <a:lnTo>
                    <a:pt x="1302" y="1481"/>
                  </a:lnTo>
                  <a:lnTo>
                    <a:pt x="1327" y="1459"/>
                  </a:lnTo>
                  <a:lnTo>
                    <a:pt x="1352" y="1431"/>
                  </a:lnTo>
                  <a:lnTo>
                    <a:pt x="1377" y="1377"/>
                  </a:lnTo>
                  <a:lnTo>
                    <a:pt x="1408" y="1338"/>
                  </a:lnTo>
                  <a:lnTo>
                    <a:pt x="1434" y="1267"/>
                  </a:lnTo>
                  <a:lnTo>
                    <a:pt x="1459" y="1229"/>
                  </a:lnTo>
                  <a:lnTo>
                    <a:pt x="1484" y="1174"/>
                  </a:lnTo>
                  <a:lnTo>
                    <a:pt x="1509" y="1168"/>
                  </a:lnTo>
                  <a:lnTo>
                    <a:pt x="1534" y="1190"/>
                  </a:lnTo>
                  <a:lnTo>
                    <a:pt x="1559" y="1185"/>
                  </a:lnTo>
                  <a:lnTo>
                    <a:pt x="1584" y="1157"/>
                  </a:lnTo>
                  <a:lnTo>
                    <a:pt x="1609" y="1069"/>
                  </a:lnTo>
                  <a:lnTo>
                    <a:pt x="1634" y="1015"/>
                  </a:lnTo>
                  <a:lnTo>
                    <a:pt x="1659" y="949"/>
                  </a:lnTo>
                  <a:lnTo>
                    <a:pt x="1684" y="938"/>
                  </a:lnTo>
                  <a:lnTo>
                    <a:pt x="1709" y="965"/>
                  </a:lnTo>
                  <a:lnTo>
                    <a:pt x="1734" y="1009"/>
                  </a:lnTo>
                  <a:lnTo>
                    <a:pt x="1765" y="1218"/>
                  </a:lnTo>
                  <a:lnTo>
                    <a:pt x="1784" y="1174"/>
                  </a:lnTo>
                  <a:lnTo>
                    <a:pt x="1815" y="1146"/>
                  </a:lnTo>
                  <a:lnTo>
                    <a:pt x="1840" y="1130"/>
                  </a:lnTo>
                  <a:lnTo>
                    <a:pt x="1865" y="1190"/>
                  </a:lnTo>
                  <a:lnTo>
                    <a:pt x="1890" y="1157"/>
                  </a:lnTo>
                  <a:lnTo>
                    <a:pt x="1915" y="982"/>
                  </a:lnTo>
                  <a:lnTo>
                    <a:pt x="1941" y="718"/>
                  </a:lnTo>
                  <a:lnTo>
                    <a:pt x="1966" y="455"/>
                  </a:lnTo>
                  <a:lnTo>
                    <a:pt x="1991" y="230"/>
                  </a:lnTo>
                  <a:lnTo>
                    <a:pt x="2016" y="192"/>
                  </a:lnTo>
                  <a:lnTo>
                    <a:pt x="2041" y="214"/>
                  </a:lnTo>
                  <a:lnTo>
                    <a:pt x="2066" y="214"/>
                  </a:lnTo>
                  <a:lnTo>
                    <a:pt x="2097" y="230"/>
                  </a:lnTo>
                  <a:lnTo>
                    <a:pt x="2122" y="181"/>
                  </a:lnTo>
                  <a:lnTo>
                    <a:pt x="2147" y="115"/>
                  </a:lnTo>
                  <a:lnTo>
                    <a:pt x="2172" y="77"/>
                  </a:lnTo>
                  <a:lnTo>
                    <a:pt x="2197" y="71"/>
                  </a:lnTo>
                  <a:lnTo>
                    <a:pt x="2222" y="77"/>
                  </a:lnTo>
                  <a:lnTo>
                    <a:pt x="2247" y="77"/>
                  </a:lnTo>
                  <a:lnTo>
                    <a:pt x="2272" y="49"/>
                  </a:lnTo>
                  <a:lnTo>
                    <a:pt x="2297" y="27"/>
                  </a:lnTo>
                  <a:lnTo>
                    <a:pt x="2322" y="5"/>
                  </a:lnTo>
                  <a:lnTo>
                    <a:pt x="2347" y="0"/>
                  </a:lnTo>
                  <a:lnTo>
                    <a:pt x="2379" y="0"/>
                  </a:lnTo>
                  <a:lnTo>
                    <a:pt x="2397" y="66"/>
                  </a:lnTo>
                  <a:lnTo>
                    <a:pt x="2429" y="104"/>
                  </a:lnTo>
                  <a:lnTo>
                    <a:pt x="2454" y="203"/>
                  </a:lnTo>
                  <a:lnTo>
                    <a:pt x="2479" y="263"/>
                  </a:lnTo>
                  <a:lnTo>
                    <a:pt x="2504" y="395"/>
                  </a:lnTo>
                  <a:lnTo>
                    <a:pt x="2529" y="592"/>
                  </a:lnTo>
                  <a:lnTo>
                    <a:pt x="2554" y="757"/>
                  </a:lnTo>
                  <a:lnTo>
                    <a:pt x="2579" y="812"/>
                  </a:lnTo>
                  <a:lnTo>
                    <a:pt x="2604" y="790"/>
                  </a:lnTo>
                  <a:lnTo>
                    <a:pt x="2629" y="691"/>
                  </a:lnTo>
                  <a:lnTo>
                    <a:pt x="2654" y="598"/>
                  </a:lnTo>
                  <a:lnTo>
                    <a:pt x="2679" y="592"/>
                  </a:lnTo>
                  <a:lnTo>
                    <a:pt x="2710" y="636"/>
                  </a:lnTo>
                  <a:lnTo>
                    <a:pt x="2729" y="696"/>
                  </a:lnTo>
                  <a:lnTo>
                    <a:pt x="2761" y="653"/>
                  </a:lnTo>
                  <a:lnTo>
                    <a:pt x="2786" y="532"/>
                  </a:lnTo>
                  <a:lnTo>
                    <a:pt x="2811" y="439"/>
                  </a:lnTo>
                  <a:lnTo>
                    <a:pt x="2836" y="323"/>
                  </a:lnTo>
                  <a:lnTo>
                    <a:pt x="2861" y="214"/>
                  </a:lnTo>
                  <a:lnTo>
                    <a:pt x="2886" y="181"/>
                  </a:lnTo>
                  <a:lnTo>
                    <a:pt x="2911" y="175"/>
                  </a:lnTo>
                  <a:lnTo>
                    <a:pt x="2936" y="175"/>
                  </a:lnTo>
                  <a:lnTo>
                    <a:pt x="2961" y="186"/>
                  </a:lnTo>
                  <a:lnTo>
                    <a:pt x="2986" y="164"/>
                  </a:lnTo>
                  <a:lnTo>
                    <a:pt x="3011" y="126"/>
                  </a:lnTo>
                  <a:lnTo>
                    <a:pt x="3036" y="104"/>
                  </a:lnTo>
                  <a:lnTo>
                    <a:pt x="3067" y="60"/>
                  </a:lnTo>
                  <a:lnTo>
                    <a:pt x="3086" y="38"/>
                  </a:lnTo>
                  <a:lnTo>
                    <a:pt x="3117" y="38"/>
                  </a:lnTo>
                  <a:lnTo>
                    <a:pt x="3142" y="131"/>
                  </a:lnTo>
                  <a:lnTo>
                    <a:pt x="3167" y="214"/>
                  </a:lnTo>
                  <a:lnTo>
                    <a:pt x="3192" y="323"/>
                  </a:lnTo>
                  <a:lnTo>
                    <a:pt x="3217" y="384"/>
                  </a:lnTo>
                  <a:lnTo>
                    <a:pt x="3242" y="428"/>
                  </a:lnTo>
                  <a:lnTo>
                    <a:pt x="3268" y="450"/>
                  </a:lnTo>
                  <a:lnTo>
                    <a:pt x="3293" y="455"/>
                  </a:lnTo>
                  <a:lnTo>
                    <a:pt x="3318" y="493"/>
                  </a:lnTo>
                  <a:lnTo>
                    <a:pt x="3343" y="526"/>
                  </a:lnTo>
                  <a:lnTo>
                    <a:pt x="3368" y="559"/>
                  </a:lnTo>
                  <a:lnTo>
                    <a:pt x="3399" y="587"/>
                  </a:lnTo>
                  <a:lnTo>
                    <a:pt x="3424" y="658"/>
                  </a:lnTo>
                  <a:lnTo>
                    <a:pt x="3449" y="702"/>
                  </a:lnTo>
                  <a:lnTo>
                    <a:pt x="3474" y="713"/>
                  </a:lnTo>
                  <a:lnTo>
                    <a:pt x="3499" y="713"/>
                  </a:lnTo>
                  <a:lnTo>
                    <a:pt x="3524" y="680"/>
                  </a:lnTo>
                  <a:lnTo>
                    <a:pt x="3549" y="631"/>
                  </a:lnTo>
                  <a:lnTo>
                    <a:pt x="3574" y="636"/>
                  </a:lnTo>
                  <a:lnTo>
                    <a:pt x="3599" y="620"/>
                  </a:lnTo>
                  <a:lnTo>
                    <a:pt x="3624" y="570"/>
                  </a:lnTo>
                  <a:lnTo>
                    <a:pt x="3649" y="526"/>
                  </a:lnTo>
                  <a:lnTo>
                    <a:pt x="3681" y="461"/>
                  </a:lnTo>
                  <a:lnTo>
                    <a:pt x="3699" y="373"/>
                  </a:lnTo>
                  <a:lnTo>
                    <a:pt x="3731" y="334"/>
                  </a:lnTo>
                  <a:lnTo>
                    <a:pt x="3756" y="290"/>
                  </a:lnTo>
                  <a:lnTo>
                    <a:pt x="3781" y="263"/>
                  </a:lnTo>
                  <a:lnTo>
                    <a:pt x="3806" y="247"/>
                  </a:lnTo>
                  <a:lnTo>
                    <a:pt x="3831" y="252"/>
                  </a:lnTo>
                  <a:lnTo>
                    <a:pt x="3856" y="296"/>
                  </a:lnTo>
                  <a:lnTo>
                    <a:pt x="3881" y="312"/>
                  </a:lnTo>
                  <a:lnTo>
                    <a:pt x="3906" y="367"/>
                  </a:lnTo>
                  <a:lnTo>
                    <a:pt x="3931" y="439"/>
                  </a:lnTo>
                  <a:lnTo>
                    <a:pt x="3956" y="444"/>
                  </a:lnTo>
                  <a:lnTo>
                    <a:pt x="3981" y="471"/>
                  </a:lnTo>
                  <a:lnTo>
                    <a:pt x="4012" y="532"/>
                  </a:lnTo>
                  <a:lnTo>
                    <a:pt x="4031" y="609"/>
                  </a:lnTo>
                  <a:lnTo>
                    <a:pt x="4062" y="674"/>
                  </a:lnTo>
                  <a:lnTo>
                    <a:pt x="4088" y="768"/>
                  </a:lnTo>
                  <a:lnTo>
                    <a:pt x="4113" y="910"/>
                  </a:lnTo>
                  <a:lnTo>
                    <a:pt x="4138" y="1037"/>
                  </a:lnTo>
                  <a:lnTo>
                    <a:pt x="4163" y="1130"/>
                  </a:lnTo>
                  <a:lnTo>
                    <a:pt x="4188" y="1174"/>
                  </a:lnTo>
                  <a:lnTo>
                    <a:pt x="4213" y="1207"/>
                  </a:lnTo>
                  <a:lnTo>
                    <a:pt x="4238" y="1234"/>
                  </a:lnTo>
                  <a:lnTo>
                    <a:pt x="4263" y="1229"/>
                  </a:lnTo>
                  <a:lnTo>
                    <a:pt x="4288" y="1196"/>
                  </a:lnTo>
                  <a:lnTo>
                    <a:pt x="4313" y="1146"/>
                  </a:lnTo>
                  <a:lnTo>
                    <a:pt x="4338" y="1097"/>
                  </a:lnTo>
                  <a:lnTo>
                    <a:pt x="4369" y="1015"/>
                  </a:lnTo>
                  <a:lnTo>
                    <a:pt x="4388" y="932"/>
                  </a:lnTo>
                  <a:lnTo>
                    <a:pt x="4419" y="845"/>
                  </a:lnTo>
                  <a:lnTo>
                    <a:pt x="4444" y="801"/>
                  </a:lnTo>
                  <a:lnTo>
                    <a:pt x="4469" y="757"/>
                  </a:lnTo>
                  <a:lnTo>
                    <a:pt x="4494" y="713"/>
                  </a:lnTo>
                </a:path>
              </a:pathLst>
            </a:custGeom>
            <a:noFill/>
            <a:ln w="57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7" name=""/>
            <p:cNvSpPr/>
            <p:nvPr/>
          </p:nvSpPr>
          <p:spPr>
            <a:xfrm>
              <a:off x="1062000" y="6067440"/>
              <a:ext cx="729288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8" name=""/>
            <p:cNvSpPr/>
            <p:nvPr/>
          </p:nvSpPr>
          <p:spPr>
            <a:xfrm>
              <a:off x="1062000" y="1538280"/>
              <a:ext cx="1440" cy="45291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9" name=""/>
            <p:cNvSpPr/>
            <p:nvPr/>
          </p:nvSpPr>
          <p:spPr>
            <a:xfrm>
              <a:off x="1001520" y="6075360"/>
              <a:ext cx="69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0" name=""/>
            <p:cNvSpPr/>
            <p:nvPr/>
          </p:nvSpPr>
          <p:spPr>
            <a:xfrm>
              <a:off x="1001520" y="5170680"/>
              <a:ext cx="69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1" name=""/>
            <p:cNvSpPr/>
            <p:nvPr/>
          </p:nvSpPr>
          <p:spPr>
            <a:xfrm>
              <a:off x="1001520" y="4264200"/>
              <a:ext cx="69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2" name=""/>
            <p:cNvSpPr/>
            <p:nvPr/>
          </p:nvSpPr>
          <p:spPr>
            <a:xfrm>
              <a:off x="1001520" y="3359160"/>
              <a:ext cx="69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3" name=""/>
            <p:cNvSpPr/>
            <p:nvPr/>
          </p:nvSpPr>
          <p:spPr>
            <a:xfrm>
              <a:off x="1001520" y="2452680"/>
              <a:ext cx="69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884" name=""/>
            <p:cNvGrpSpPr/>
            <p:nvPr/>
          </p:nvGrpSpPr>
          <p:grpSpPr>
            <a:xfrm>
              <a:off x="406440" y="1365120"/>
              <a:ext cx="594000" cy="4893840"/>
              <a:chOff x="406440" y="1365120"/>
              <a:chExt cx="594000" cy="4893840"/>
            </a:xfrm>
          </p:grpSpPr>
          <p:sp>
            <p:nvSpPr>
              <p:cNvPr id="1885" name=""/>
              <p:cNvSpPr/>
              <p:nvPr/>
            </p:nvSpPr>
            <p:spPr>
              <a:xfrm>
                <a:off x="406440" y="5892840"/>
                <a:ext cx="59400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0.90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6" name=""/>
              <p:cNvSpPr/>
              <p:nvPr/>
            </p:nvSpPr>
            <p:spPr>
              <a:xfrm>
                <a:off x="406440" y="4987800"/>
                <a:ext cx="59400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0.95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7" name=""/>
              <p:cNvSpPr/>
              <p:nvPr/>
            </p:nvSpPr>
            <p:spPr>
              <a:xfrm>
                <a:off x="406440" y="4081320"/>
                <a:ext cx="59400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1.00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8" name=""/>
              <p:cNvSpPr/>
              <p:nvPr/>
            </p:nvSpPr>
            <p:spPr>
              <a:xfrm>
                <a:off x="406440" y="3176640"/>
                <a:ext cx="59400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1.05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9" name=""/>
              <p:cNvSpPr/>
              <p:nvPr/>
            </p:nvSpPr>
            <p:spPr>
              <a:xfrm>
                <a:off x="406440" y="2270160"/>
                <a:ext cx="59400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1.10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0" name=""/>
              <p:cNvSpPr/>
              <p:nvPr/>
            </p:nvSpPr>
            <p:spPr>
              <a:xfrm>
                <a:off x="406440" y="1365120"/>
                <a:ext cx="59400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1.15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891" name=""/>
            <p:cNvSpPr/>
            <p:nvPr/>
          </p:nvSpPr>
          <p:spPr>
            <a:xfrm>
              <a:off x="1062000" y="6067440"/>
              <a:ext cx="729288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2" name=""/>
            <p:cNvSpPr/>
            <p:nvPr/>
          </p:nvSpPr>
          <p:spPr>
            <a:xfrm>
              <a:off x="8354880" y="1538280"/>
              <a:ext cx="1800" cy="452916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3" name=""/>
            <p:cNvSpPr/>
            <p:nvPr/>
          </p:nvSpPr>
          <p:spPr>
            <a:xfrm flipV="1">
              <a:off x="1071360" y="6075360"/>
              <a:ext cx="1800" cy="61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4" name=""/>
            <p:cNvSpPr/>
            <p:nvPr/>
          </p:nvSpPr>
          <p:spPr>
            <a:xfrm flipV="1">
              <a:off x="1558800" y="6075360"/>
              <a:ext cx="1800" cy="61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5" name=""/>
            <p:cNvSpPr/>
            <p:nvPr/>
          </p:nvSpPr>
          <p:spPr>
            <a:xfrm flipV="1">
              <a:off x="2046240" y="6075360"/>
              <a:ext cx="1440" cy="61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6" name=""/>
            <p:cNvSpPr/>
            <p:nvPr/>
          </p:nvSpPr>
          <p:spPr>
            <a:xfrm flipV="1">
              <a:off x="2531880" y="6075360"/>
              <a:ext cx="1800" cy="61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7" name=""/>
            <p:cNvSpPr/>
            <p:nvPr/>
          </p:nvSpPr>
          <p:spPr>
            <a:xfrm flipV="1">
              <a:off x="3019320" y="6075360"/>
              <a:ext cx="1440" cy="61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8" name=""/>
            <p:cNvSpPr/>
            <p:nvPr/>
          </p:nvSpPr>
          <p:spPr>
            <a:xfrm flipV="1">
              <a:off x="3506760" y="6075360"/>
              <a:ext cx="1440" cy="61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9" name=""/>
            <p:cNvSpPr/>
            <p:nvPr/>
          </p:nvSpPr>
          <p:spPr>
            <a:xfrm flipV="1">
              <a:off x="3992400" y="6075360"/>
              <a:ext cx="1800" cy="61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0" name=""/>
            <p:cNvSpPr/>
            <p:nvPr/>
          </p:nvSpPr>
          <p:spPr>
            <a:xfrm flipV="1">
              <a:off x="4479840" y="6075360"/>
              <a:ext cx="1440" cy="61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1" name=""/>
            <p:cNvSpPr/>
            <p:nvPr/>
          </p:nvSpPr>
          <p:spPr>
            <a:xfrm flipV="1">
              <a:off x="4967280" y="6075360"/>
              <a:ext cx="1440" cy="61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2" name=""/>
            <p:cNvSpPr/>
            <p:nvPr/>
          </p:nvSpPr>
          <p:spPr>
            <a:xfrm flipV="1">
              <a:off x="5454720" y="6075360"/>
              <a:ext cx="1440" cy="61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3" name=""/>
            <p:cNvSpPr/>
            <p:nvPr/>
          </p:nvSpPr>
          <p:spPr>
            <a:xfrm flipV="1">
              <a:off x="5940360" y="6075360"/>
              <a:ext cx="1440" cy="61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4" name=""/>
            <p:cNvSpPr/>
            <p:nvPr/>
          </p:nvSpPr>
          <p:spPr>
            <a:xfrm flipV="1">
              <a:off x="6418080" y="6075360"/>
              <a:ext cx="1800" cy="61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5" name=""/>
            <p:cNvSpPr/>
            <p:nvPr/>
          </p:nvSpPr>
          <p:spPr>
            <a:xfrm flipV="1">
              <a:off x="6915240" y="6075360"/>
              <a:ext cx="1440" cy="61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6" name=""/>
            <p:cNvSpPr/>
            <p:nvPr/>
          </p:nvSpPr>
          <p:spPr>
            <a:xfrm flipV="1">
              <a:off x="7391160" y="6075360"/>
              <a:ext cx="1800" cy="61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7" name=""/>
            <p:cNvSpPr/>
            <p:nvPr/>
          </p:nvSpPr>
          <p:spPr>
            <a:xfrm flipV="1">
              <a:off x="7878600" y="6075360"/>
              <a:ext cx="1800" cy="61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8" name=""/>
            <p:cNvSpPr/>
            <p:nvPr/>
          </p:nvSpPr>
          <p:spPr>
            <a:xfrm flipV="1">
              <a:off x="8366040" y="6075360"/>
              <a:ext cx="1440" cy="61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909" name=""/>
            <p:cNvGrpSpPr/>
            <p:nvPr/>
          </p:nvGrpSpPr>
          <p:grpSpPr>
            <a:xfrm>
              <a:off x="884160" y="6103800"/>
              <a:ext cx="7632720" cy="366120"/>
              <a:chOff x="884160" y="6103800"/>
              <a:chExt cx="7632720" cy="366120"/>
            </a:xfrm>
          </p:grpSpPr>
          <p:sp>
            <p:nvSpPr>
              <p:cNvPr id="1910" name=""/>
              <p:cNvSpPr/>
              <p:nvPr/>
            </p:nvSpPr>
            <p:spPr>
              <a:xfrm>
                <a:off x="884160" y="61038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87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1" name=""/>
              <p:cNvSpPr/>
              <p:nvPr/>
            </p:nvSpPr>
            <p:spPr>
              <a:xfrm>
                <a:off x="1371600" y="61038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2" name=""/>
              <p:cNvSpPr/>
              <p:nvPr/>
            </p:nvSpPr>
            <p:spPr>
              <a:xfrm>
                <a:off x="1857240" y="61038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89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3" name=""/>
              <p:cNvSpPr/>
              <p:nvPr/>
            </p:nvSpPr>
            <p:spPr>
              <a:xfrm>
                <a:off x="2344680" y="61038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4" name=""/>
              <p:cNvSpPr/>
              <p:nvPr/>
            </p:nvSpPr>
            <p:spPr>
              <a:xfrm>
                <a:off x="2832120" y="61038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91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5" name=""/>
              <p:cNvSpPr/>
              <p:nvPr/>
            </p:nvSpPr>
            <p:spPr>
              <a:xfrm>
                <a:off x="3317760" y="61038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6" name=""/>
              <p:cNvSpPr/>
              <p:nvPr/>
            </p:nvSpPr>
            <p:spPr>
              <a:xfrm>
                <a:off x="3805200" y="61038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93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7" name=""/>
              <p:cNvSpPr/>
              <p:nvPr/>
            </p:nvSpPr>
            <p:spPr>
              <a:xfrm>
                <a:off x="4292640" y="61038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94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8" name=""/>
              <p:cNvSpPr/>
              <p:nvPr/>
            </p:nvSpPr>
            <p:spPr>
              <a:xfrm>
                <a:off x="4779720" y="61038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9" name=""/>
              <p:cNvSpPr/>
              <p:nvPr/>
            </p:nvSpPr>
            <p:spPr>
              <a:xfrm>
                <a:off x="5265720" y="61038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0" name=""/>
              <p:cNvSpPr/>
              <p:nvPr/>
            </p:nvSpPr>
            <p:spPr>
              <a:xfrm>
                <a:off x="5753160" y="61038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97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1" name=""/>
              <p:cNvSpPr/>
              <p:nvPr/>
            </p:nvSpPr>
            <p:spPr>
              <a:xfrm>
                <a:off x="6229080" y="61038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2" name=""/>
              <p:cNvSpPr/>
              <p:nvPr/>
            </p:nvSpPr>
            <p:spPr>
              <a:xfrm>
                <a:off x="6726240" y="61038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99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3" name=""/>
              <p:cNvSpPr/>
              <p:nvPr/>
            </p:nvSpPr>
            <p:spPr>
              <a:xfrm>
                <a:off x="7203960" y="61038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4" name=""/>
              <p:cNvSpPr/>
              <p:nvPr/>
            </p:nvSpPr>
            <p:spPr>
              <a:xfrm>
                <a:off x="7691400" y="61038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01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5" name=""/>
              <p:cNvSpPr/>
              <p:nvPr/>
            </p:nvSpPr>
            <p:spPr>
              <a:xfrm>
                <a:off x="8177040" y="61038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926" name=""/>
            <p:cNvSpPr/>
            <p:nvPr/>
          </p:nvSpPr>
          <p:spPr>
            <a:xfrm>
              <a:off x="1155240" y="1650960"/>
              <a:ext cx="9151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Ratio to 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7" name=""/>
            <p:cNvSpPr/>
            <p:nvPr/>
          </p:nvSpPr>
          <p:spPr>
            <a:xfrm>
              <a:off x="1155240" y="1920960"/>
              <a:ext cx="57240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trend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8" name=""/>
            <p:cNvSpPr/>
            <p:nvPr/>
          </p:nvSpPr>
          <p:spPr>
            <a:xfrm flipV="1">
              <a:off x="7878600" y="1982520"/>
              <a:ext cx="1800" cy="40575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9" name=""/>
            <p:cNvSpPr/>
            <p:nvPr/>
          </p:nvSpPr>
          <p:spPr>
            <a:xfrm>
              <a:off x="6917040" y="2611440"/>
              <a:ext cx="6152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f'cst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0" name=""/>
            <p:cNvSpPr/>
            <p:nvPr/>
          </p:nvSpPr>
          <p:spPr>
            <a:xfrm>
              <a:off x="6858000" y="2854440"/>
              <a:ext cx="9496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values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1" name=""/>
            <p:cNvSpPr/>
            <p:nvPr/>
          </p:nvSpPr>
          <p:spPr>
            <a:xfrm flipH="1" flipV="1">
              <a:off x="7481880" y="3183120"/>
              <a:ext cx="604800" cy="838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2" name=""/>
            <p:cNvSpPr/>
            <p:nvPr/>
          </p:nvSpPr>
          <p:spPr>
            <a:xfrm>
              <a:off x="1052280" y="4256280"/>
              <a:ext cx="72932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3" name=""/>
            <p:cNvSpPr/>
            <p:nvPr/>
          </p:nvSpPr>
          <p:spPr>
            <a:xfrm>
              <a:off x="4469760" y="4788000"/>
              <a:ext cx="23763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OECD's Leading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4" name=""/>
            <p:cNvSpPr/>
            <p:nvPr/>
          </p:nvSpPr>
          <p:spPr>
            <a:xfrm>
              <a:off x="4777200" y="5057640"/>
              <a:ext cx="137232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 Indicator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5" name=""/>
            <p:cNvSpPr/>
            <p:nvPr/>
          </p:nvSpPr>
          <p:spPr>
            <a:xfrm>
              <a:off x="1138320" y="5557680"/>
              <a:ext cx="591804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*Constructed from the components of the OECD's indicator that have 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6" name=""/>
            <p:cNvSpPr/>
            <p:nvPr/>
          </p:nvSpPr>
          <p:spPr>
            <a:xfrm>
              <a:off x="1166040" y="5802480"/>
              <a:ext cx="560844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historically had a long lead on economic activity at turning points.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7" name=""/>
            <p:cNvSpPr/>
            <p:nvPr/>
          </p:nvSpPr>
          <p:spPr>
            <a:xfrm>
              <a:off x="2872800" y="2203560"/>
              <a:ext cx="26604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"Longer" Leading 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8" name=""/>
            <p:cNvSpPr/>
            <p:nvPr/>
          </p:nvSpPr>
          <p:spPr>
            <a:xfrm>
              <a:off x="2425320" y="2473200"/>
              <a:ext cx="34056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Indicator ("OECD" LLI)*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9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0" name=""/>
          <p:cNvSpPr/>
          <p:nvPr/>
        </p:nvSpPr>
        <p:spPr>
          <a:xfrm>
            <a:off x="212760" y="155520"/>
            <a:ext cx="12222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1" name=""/>
          <p:cNvSpPr/>
          <p:nvPr/>
        </p:nvSpPr>
        <p:spPr>
          <a:xfrm>
            <a:off x="1965240" y="264960"/>
            <a:ext cx="5517000" cy="9759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Leading Indicators of OECD 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Economic Activity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2" name=""/>
          <p:cNvSpPr/>
          <p:nvPr/>
        </p:nvSpPr>
        <p:spPr>
          <a:xfrm>
            <a:off x="1206360" y="1440000"/>
            <a:ext cx="7124760" cy="4725720"/>
          </a:xfrm>
          <a:custGeom>
            <a:avLst/>
            <a:gdLst/>
            <a:ahLst/>
            <a:rect l="l" t="t" r="r" b="b"/>
            <a:pathLst>
              <a:path w="4488" h="2977">
                <a:moveTo>
                  <a:pt x="0" y="0"/>
                </a:moveTo>
                <a:lnTo>
                  <a:pt x="4488" y="0"/>
                </a:lnTo>
                <a:lnTo>
                  <a:pt x="4488" y="2977"/>
                </a:lnTo>
                <a:lnTo>
                  <a:pt x="0" y="297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3" name=""/>
          <p:cNvSpPr/>
          <p:nvPr/>
        </p:nvSpPr>
        <p:spPr>
          <a:xfrm>
            <a:off x="1206360" y="2957400"/>
            <a:ext cx="6650280" cy="2300400"/>
          </a:xfrm>
          <a:custGeom>
            <a:avLst/>
            <a:gdLst/>
            <a:ahLst/>
            <a:rect l="l" t="t" r="r" b="b"/>
            <a:pathLst>
              <a:path w="4189" h="1449">
                <a:moveTo>
                  <a:pt x="0" y="527"/>
                </a:moveTo>
                <a:lnTo>
                  <a:pt x="24" y="493"/>
                </a:lnTo>
                <a:lnTo>
                  <a:pt x="48" y="453"/>
                </a:lnTo>
                <a:lnTo>
                  <a:pt x="73" y="390"/>
                </a:lnTo>
                <a:lnTo>
                  <a:pt x="97" y="315"/>
                </a:lnTo>
                <a:lnTo>
                  <a:pt x="122" y="258"/>
                </a:lnTo>
                <a:lnTo>
                  <a:pt x="146" y="212"/>
                </a:lnTo>
                <a:lnTo>
                  <a:pt x="171" y="184"/>
                </a:lnTo>
                <a:lnTo>
                  <a:pt x="195" y="207"/>
                </a:lnTo>
                <a:lnTo>
                  <a:pt x="220" y="275"/>
                </a:lnTo>
                <a:lnTo>
                  <a:pt x="244" y="361"/>
                </a:lnTo>
                <a:lnTo>
                  <a:pt x="275" y="384"/>
                </a:lnTo>
                <a:lnTo>
                  <a:pt x="293" y="367"/>
                </a:lnTo>
                <a:lnTo>
                  <a:pt x="324" y="298"/>
                </a:lnTo>
                <a:lnTo>
                  <a:pt x="348" y="252"/>
                </a:lnTo>
                <a:lnTo>
                  <a:pt x="373" y="235"/>
                </a:lnTo>
                <a:lnTo>
                  <a:pt x="397" y="207"/>
                </a:lnTo>
                <a:lnTo>
                  <a:pt x="421" y="178"/>
                </a:lnTo>
                <a:lnTo>
                  <a:pt x="446" y="149"/>
                </a:lnTo>
                <a:lnTo>
                  <a:pt x="470" y="144"/>
                </a:lnTo>
                <a:lnTo>
                  <a:pt x="495" y="144"/>
                </a:lnTo>
                <a:lnTo>
                  <a:pt x="519" y="115"/>
                </a:lnTo>
                <a:lnTo>
                  <a:pt x="544" y="58"/>
                </a:lnTo>
                <a:lnTo>
                  <a:pt x="568" y="12"/>
                </a:lnTo>
                <a:lnTo>
                  <a:pt x="593" y="0"/>
                </a:lnTo>
                <a:lnTo>
                  <a:pt x="623" y="23"/>
                </a:lnTo>
                <a:lnTo>
                  <a:pt x="642" y="81"/>
                </a:lnTo>
                <a:lnTo>
                  <a:pt x="672" y="132"/>
                </a:lnTo>
                <a:lnTo>
                  <a:pt x="697" y="144"/>
                </a:lnTo>
                <a:lnTo>
                  <a:pt x="721" y="149"/>
                </a:lnTo>
                <a:lnTo>
                  <a:pt x="746" y="178"/>
                </a:lnTo>
                <a:lnTo>
                  <a:pt x="770" y="207"/>
                </a:lnTo>
                <a:lnTo>
                  <a:pt x="795" y="247"/>
                </a:lnTo>
                <a:lnTo>
                  <a:pt x="819" y="241"/>
                </a:lnTo>
                <a:lnTo>
                  <a:pt x="843" y="281"/>
                </a:lnTo>
                <a:lnTo>
                  <a:pt x="868" y="321"/>
                </a:lnTo>
                <a:lnTo>
                  <a:pt x="892" y="390"/>
                </a:lnTo>
                <a:lnTo>
                  <a:pt x="917" y="453"/>
                </a:lnTo>
                <a:lnTo>
                  <a:pt x="947" y="527"/>
                </a:lnTo>
                <a:lnTo>
                  <a:pt x="972" y="567"/>
                </a:lnTo>
                <a:lnTo>
                  <a:pt x="996" y="602"/>
                </a:lnTo>
                <a:lnTo>
                  <a:pt x="1021" y="642"/>
                </a:lnTo>
                <a:lnTo>
                  <a:pt x="1045" y="745"/>
                </a:lnTo>
                <a:lnTo>
                  <a:pt x="1070" y="859"/>
                </a:lnTo>
                <a:lnTo>
                  <a:pt x="1094" y="1037"/>
                </a:lnTo>
                <a:lnTo>
                  <a:pt x="1119" y="1163"/>
                </a:lnTo>
                <a:lnTo>
                  <a:pt x="1143" y="1249"/>
                </a:lnTo>
                <a:lnTo>
                  <a:pt x="1168" y="1306"/>
                </a:lnTo>
                <a:lnTo>
                  <a:pt x="1192" y="1334"/>
                </a:lnTo>
                <a:lnTo>
                  <a:pt x="1223" y="1334"/>
                </a:lnTo>
                <a:lnTo>
                  <a:pt x="1241" y="1323"/>
                </a:lnTo>
                <a:lnTo>
                  <a:pt x="1272" y="1294"/>
                </a:lnTo>
                <a:lnTo>
                  <a:pt x="1296" y="1260"/>
                </a:lnTo>
                <a:lnTo>
                  <a:pt x="1320" y="1231"/>
                </a:lnTo>
                <a:lnTo>
                  <a:pt x="1345" y="1226"/>
                </a:lnTo>
                <a:lnTo>
                  <a:pt x="1369" y="1226"/>
                </a:lnTo>
                <a:lnTo>
                  <a:pt x="1394" y="1249"/>
                </a:lnTo>
                <a:lnTo>
                  <a:pt x="1418" y="1300"/>
                </a:lnTo>
                <a:lnTo>
                  <a:pt x="1443" y="1352"/>
                </a:lnTo>
                <a:lnTo>
                  <a:pt x="1467" y="1369"/>
                </a:lnTo>
                <a:lnTo>
                  <a:pt x="1492" y="1369"/>
                </a:lnTo>
                <a:lnTo>
                  <a:pt x="1516" y="1317"/>
                </a:lnTo>
                <a:lnTo>
                  <a:pt x="1547" y="1294"/>
                </a:lnTo>
                <a:lnTo>
                  <a:pt x="1565" y="1283"/>
                </a:lnTo>
                <a:lnTo>
                  <a:pt x="1596" y="1283"/>
                </a:lnTo>
                <a:lnTo>
                  <a:pt x="1620" y="1323"/>
                </a:lnTo>
                <a:lnTo>
                  <a:pt x="1645" y="1386"/>
                </a:lnTo>
                <a:lnTo>
                  <a:pt x="1669" y="1432"/>
                </a:lnTo>
                <a:lnTo>
                  <a:pt x="1694" y="1449"/>
                </a:lnTo>
                <a:lnTo>
                  <a:pt x="1718" y="1449"/>
                </a:lnTo>
                <a:lnTo>
                  <a:pt x="1742" y="1397"/>
                </a:lnTo>
                <a:lnTo>
                  <a:pt x="1767" y="1363"/>
                </a:lnTo>
                <a:lnTo>
                  <a:pt x="1791" y="1317"/>
                </a:lnTo>
                <a:lnTo>
                  <a:pt x="1816" y="1329"/>
                </a:lnTo>
                <a:lnTo>
                  <a:pt x="1840" y="1340"/>
                </a:lnTo>
                <a:lnTo>
                  <a:pt x="1865" y="1340"/>
                </a:lnTo>
                <a:lnTo>
                  <a:pt x="1895" y="1329"/>
                </a:lnTo>
                <a:lnTo>
                  <a:pt x="1914" y="1352"/>
                </a:lnTo>
                <a:lnTo>
                  <a:pt x="1944" y="1340"/>
                </a:lnTo>
                <a:lnTo>
                  <a:pt x="1969" y="1334"/>
                </a:lnTo>
                <a:lnTo>
                  <a:pt x="1993" y="1277"/>
                </a:lnTo>
                <a:lnTo>
                  <a:pt x="2018" y="1231"/>
                </a:lnTo>
                <a:lnTo>
                  <a:pt x="2042" y="1163"/>
                </a:lnTo>
                <a:lnTo>
                  <a:pt x="2067" y="1077"/>
                </a:lnTo>
                <a:lnTo>
                  <a:pt x="2091" y="997"/>
                </a:lnTo>
                <a:lnTo>
                  <a:pt x="2116" y="951"/>
                </a:lnTo>
                <a:lnTo>
                  <a:pt x="2140" y="922"/>
                </a:lnTo>
                <a:lnTo>
                  <a:pt x="2164" y="888"/>
                </a:lnTo>
                <a:lnTo>
                  <a:pt x="2189" y="894"/>
                </a:lnTo>
                <a:lnTo>
                  <a:pt x="2219" y="876"/>
                </a:lnTo>
                <a:lnTo>
                  <a:pt x="2244" y="808"/>
                </a:lnTo>
                <a:lnTo>
                  <a:pt x="2268" y="773"/>
                </a:lnTo>
                <a:lnTo>
                  <a:pt x="2293" y="728"/>
                </a:lnTo>
                <a:lnTo>
                  <a:pt x="2317" y="688"/>
                </a:lnTo>
                <a:lnTo>
                  <a:pt x="2342" y="642"/>
                </a:lnTo>
                <a:lnTo>
                  <a:pt x="2366" y="625"/>
                </a:lnTo>
                <a:lnTo>
                  <a:pt x="2391" y="619"/>
                </a:lnTo>
                <a:lnTo>
                  <a:pt x="2415" y="693"/>
                </a:lnTo>
                <a:lnTo>
                  <a:pt x="2440" y="756"/>
                </a:lnTo>
                <a:lnTo>
                  <a:pt x="2464" y="802"/>
                </a:lnTo>
                <a:lnTo>
                  <a:pt x="2495" y="819"/>
                </a:lnTo>
                <a:lnTo>
                  <a:pt x="2513" y="808"/>
                </a:lnTo>
                <a:lnTo>
                  <a:pt x="2544" y="791"/>
                </a:lnTo>
                <a:lnTo>
                  <a:pt x="2568" y="802"/>
                </a:lnTo>
                <a:lnTo>
                  <a:pt x="2593" y="831"/>
                </a:lnTo>
                <a:lnTo>
                  <a:pt x="2617" y="848"/>
                </a:lnTo>
                <a:lnTo>
                  <a:pt x="2641" y="836"/>
                </a:lnTo>
                <a:lnTo>
                  <a:pt x="2666" y="831"/>
                </a:lnTo>
                <a:lnTo>
                  <a:pt x="2690" y="831"/>
                </a:lnTo>
                <a:lnTo>
                  <a:pt x="2715" y="859"/>
                </a:lnTo>
                <a:lnTo>
                  <a:pt x="2739" y="865"/>
                </a:lnTo>
                <a:lnTo>
                  <a:pt x="2764" y="865"/>
                </a:lnTo>
                <a:lnTo>
                  <a:pt x="2788" y="836"/>
                </a:lnTo>
                <a:lnTo>
                  <a:pt x="2819" y="836"/>
                </a:lnTo>
                <a:lnTo>
                  <a:pt x="2837" y="819"/>
                </a:lnTo>
                <a:lnTo>
                  <a:pt x="2868" y="802"/>
                </a:lnTo>
                <a:lnTo>
                  <a:pt x="2892" y="779"/>
                </a:lnTo>
                <a:lnTo>
                  <a:pt x="2917" y="762"/>
                </a:lnTo>
                <a:lnTo>
                  <a:pt x="2941" y="762"/>
                </a:lnTo>
                <a:lnTo>
                  <a:pt x="2966" y="745"/>
                </a:lnTo>
                <a:lnTo>
                  <a:pt x="2990" y="716"/>
                </a:lnTo>
                <a:lnTo>
                  <a:pt x="3014" y="670"/>
                </a:lnTo>
                <a:lnTo>
                  <a:pt x="3039" y="676"/>
                </a:lnTo>
                <a:lnTo>
                  <a:pt x="3063" y="710"/>
                </a:lnTo>
                <a:lnTo>
                  <a:pt x="3088" y="693"/>
                </a:lnTo>
                <a:lnTo>
                  <a:pt x="3112" y="642"/>
                </a:lnTo>
                <a:lnTo>
                  <a:pt x="3137" y="630"/>
                </a:lnTo>
                <a:lnTo>
                  <a:pt x="3167" y="590"/>
                </a:lnTo>
                <a:lnTo>
                  <a:pt x="3186" y="584"/>
                </a:lnTo>
                <a:lnTo>
                  <a:pt x="3216" y="596"/>
                </a:lnTo>
                <a:lnTo>
                  <a:pt x="3241" y="647"/>
                </a:lnTo>
                <a:lnTo>
                  <a:pt x="3265" y="705"/>
                </a:lnTo>
                <a:lnTo>
                  <a:pt x="3290" y="728"/>
                </a:lnTo>
                <a:lnTo>
                  <a:pt x="3314" y="768"/>
                </a:lnTo>
                <a:lnTo>
                  <a:pt x="3339" y="745"/>
                </a:lnTo>
                <a:lnTo>
                  <a:pt x="3363" y="802"/>
                </a:lnTo>
                <a:lnTo>
                  <a:pt x="3388" y="848"/>
                </a:lnTo>
                <a:lnTo>
                  <a:pt x="3412" y="894"/>
                </a:lnTo>
                <a:lnTo>
                  <a:pt x="3436" y="939"/>
                </a:lnTo>
                <a:lnTo>
                  <a:pt x="3461" y="1008"/>
                </a:lnTo>
                <a:lnTo>
                  <a:pt x="3492" y="1094"/>
                </a:lnTo>
                <a:lnTo>
                  <a:pt x="3510" y="1123"/>
                </a:lnTo>
                <a:lnTo>
                  <a:pt x="3540" y="1100"/>
                </a:lnTo>
                <a:lnTo>
                  <a:pt x="3565" y="1048"/>
                </a:lnTo>
                <a:lnTo>
                  <a:pt x="3589" y="997"/>
                </a:lnTo>
                <a:lnTo>
                  <a:pt x="3614" y="991"/>
                </a:lnTo>
                <a:lnTo>
                  <a:pt x="3638" y="1002"/>
                </a:lnTo>
                <a:lnTo>
                  <a:pt x="3663" y="1002"/>
                </a:lnTo>
                <a:lnTo>
                  <a:pt x="3687" y="1002"/>
                </a:lnTo>
                <a:lnTo>
                  <a:pt x="3712" y="957"/>
                </a:lnTo>
                <a:lnTo>
                  <a:pt x="3736" y="928"/>
                </a:lnTo>
                <a:lnTo>
                  <a:pt x="3767" y="905"/>
                </a:lnTo>
                <a:lnTo>
                  <a:pt x="3785" y="911"/>
                </a:lnTo>
                <a:lnTo>
                  <a:pt x="3816" y="894"/>
                </a:lnTo>
                <a:lnTo>
                  <a:pt x="3840" y="831"/>
                </a:lnTo>
                <a:lnTo>
                  <a:pt x="3865" y="785"/>
                </a:lnTo>
                <a:lnTo>
                  <a:pt x="3889" y="756"/>
                </a:lnTo>
                <a:lnTo>
                  <a:pt x="3913" y="791"/>
                </a:lnTo>
                <a:lnTo>
                  <a:pt x="3938" y="831"/>
                </a:lnTo>
                <a:lnTo>
                  <a:pt x="3962" y="836"/>
                </a:lnTo>
                <a:lnTo>
                  <a:pt x="3987" y="836"/>
                </a:lnTo>
                <a:lnTo>
                  <a:pt x="4011" y="882"/>
                </a:lnTo>
                <a:lnTo>
                  <a:pt x="4036" y="922"/>
                </a:lnTo>
                <a:lnTo>
                  <a:pt x="4060" y="997"/>
                </a:lnTo>
                <a:lnTo>
                  <a:pt x="4091" y="1048"/>
                </a:lnTo>
                <a:lnTo>
                  <a:pt x="4109" y="1111"/>
                </a:lnTo>
                <a:lnTo>
                  <a:pt x="4140" y="1214"/>
                </a:lnTo>
                <a:lnTo>
                  <a:pt x="4164" y="1226"/>
                </a:lnTo>
                <a:lnTo>
                  <a:pt x="4189" y="1271"/>
                </a:lnTo>
              </a:path>
            </a:pathLst>
          </a:custGeom>
          <a:noFill/>
          <a:ln w="5724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4" name=""/>
          <p:cNvSpPr/>
          <p:nvPr/>
        </p:nvSpPr>
        <p:spPr>
          <a:xfrm>
            <a:off x="1206360" y="2940120"/>
            <a:ext cx="7047000" cy="2727360"/>
          </a:xfrm>
          <a:custGeom>
            <a:avLst/>
            <a:gdLst/>
            <a:ahLst/>
            <a:rect l="l" t="t" r="r" b="b"/>
            <a:pathLst>
              <a:path w="4439" h="1718">
                <a:moveTo>
                  <a:pt x="0" y="779"/>
                </a:moveTo>
                <a:lnTo>
                  <a:pt x="24" y="693"/>
                </a:lnTo>
                <a:lnTo>
                  <a:pt x="48" y="613"/>
                </a:lnTo>
                <a:lnTo>
                  <a:pt x="73" y="492"/>
                </a:lnTo>
                <a:lnTo>
                  <a:pt x="97" y="326"/>
                </a:lnTo>
                <a:lnTo>
                  <a:pt x="122" y="178"/>
                </a:lnTo>
                <a:lnTo>
                  <a:pt x="146" y="200"/>
                </a:lnTo>
                <a:lnTo>
                  <a:pt x="171" y="275"/>
                </a:lnTo>
                <a:lnTo>
                  <a:pt x="195" y="338"/>
                </a:lnTo>
                <a:lnTo>
                  <a:pt x="220" y="366"/>
                </a:lnTo>
                <a:lnTo>
                  <a:pt x="244" y="315"/>
                </a:lnTo>
                <a:lnTo>
                  <a:pt x="275" y="281"/>
                </a:lnTo>
                <a:lnTo>
                  <a:pt x="293" y="200"/>
                </a:lnTo>
                <a:lnTo>
                  <a:pt x="324" y="126"/>
                </a:lnTo>
                <a:lnTo>
                  <a:pt x="348" y="40"/>
                </a:lnTo>
                <a:lnTo>
                  <a:pt x="373" y="0"/>
                </a:lnTo>
                <a:lnTo>
                  <a:pt x="397" y="69"/>
                </a:lnTo>
                <a:lnTo>
                  <a:pt x="421" y="97"/>
                </a:lnTo>
                <a:lnTo>
                  <a:pt x="446" y="137"/>
                </a:lnTo>
                <a:lnTo>
                  <a:pt x="470" y="200"/>
                </a:lnTo>
                <a:lnTo>
                  <a:pt x="495" y="269"/>
                </a:lnTo>
                <a:lnTo>
                  <a:pt x="519" y="332"/>
                </a:lnTo>
                <a:lnTo>
                  <a:pt x="544" y="349"/>
                </a:lnTo>
                <a:lnTo>
                  <a:pt x="568" y="355"/>
                </a:lnTo>
                <a:lnTo>
                  <a:pt x="593" y="332"/>
                </a:lnTo>
                <a:lnTo>
                  <a:pt x="623" y="309"/>
                </a:lnTo>
                <a:lnTo>
                  <a:pt x="642" y="292"/>
                </a:lnTo>
                <a:lnTo>
                  <a:pt x="672" y="263"/>
                </a:lnTo>
                <a:lnTo>
                  <a:pt x="697" y="246"/>
                </a:lnTo>
                <a:lnTo>
                  <a:pt x="721" y="235"/>
                </a:lnTo>
                <a:lnTo>
                  <a:pt x="746" y="240"/>
                </a:lnTo>
                <a:lnTo>
                  <a:pt x="770" y="252"/>
                </a:lnTo>
                <a:lnTo>
                  <a:pt x="795" y="292"/>
                </a:lnTo>
                <a:lnTo>
                  <a:pt x="819" y="355"/>
                </a:lnTo>
                <a:lnTo>
                  <a:pt x="843" y="418"/>
                </a:lnTo>
                <a:lnTo>
                  <a:pt x="868" y="395"/>
                </a:lnTo>
                <a:lnTo>
                  <a:pt x="892" y="389"/>
                </a:lnTo>
                <a:lnTo>
                  <a:pt x="917" y="401"/>
                </a:lnTo>
                <a:lnTo>
                  <a:pt x="947" y="401"/>
                </a:lnTo>
                <a:lnTo>
                  <a:pt x="972" y="395"/>
                </a:lnTo>
                <a:lnTo>
                  <a:pt x="996" y="407"/>
                </a:lnTo>
                <a:lnTo>
                  <a:pt x="1021" y="441"/>
                </a:lnTo>
                <a:lnTo>
                  <a:pt x="1045" y="452"/>
                </a:lnTo>
                <a:lnTo>
                  <a:pt x="1070" y="504"/>
                </a:lnTo>
                <a:lnTo>
                  <a:pt x="1094" y="561"/>
                </a:lnTo>
                <a:lnTo>
                  <a:pt x="1119" y="590"/>
                </a:lnTo>
                <a:lnTo>
                  <a:pt x="1143" y="590"/>
                </a:lnTo>
                <a:lnTo>
                  <a:pt x="1168" y="607"/>
                </a:lnTo>
                <a:lnTo>
                  <a:pt x="1192" y="630"/>
                </a:lnTo>
                <a:lnTo>
                  <a:pt x="1223" y="636"/>
                </a:lnTo>
                <a:lnTo>
                  <a:pt x="1241" y="693"/>
                </a:lnTo>
                <a:lnTo>
                  <a:pt x="1272" y="784"/>
                </a:lnTo>
                <a:lnTo>
                  <a:pt x="1296" y="882"/>
                </a:lnTo>
                <a:lnTo>
                  <a:pt x="1320" y="950"/>
                </a:lnTo>
                <a:lnTo>
                  <a:pt x="1345" y="1013"/>
                </a:lnTo>
                <a:lnTo>
                  <a:pt x="1369" y="1071"/>
                </a:lnTo>
                <a:lnTo>
                  <a:pt x="1394" y="1134"/>
                </a:lnTo>
                <a:lnTo>
                  <a:pt x="1418" y="1197"/>
                </a:lnTo>
                <a:lnTo>
                  <a:pt x="1443" y="1254"/>
                </a:lnTo>
                <a:lnTo>
                  <a:pt x="1467" y="1277"/>
                </a:lnTo>
                <a:lnTo>
                  <a:pt x="1492" y="1317"/>
                </a:lnTo>
                <a:lnTo>
                  <a:pt x="1516" y="1357"/>
                </a:lnTo>
                <a:lnTo>
                  <a:pt x="1547" y="1449"/>
                </a:lnTo>
                <a:lnTo>
                  <a:pt x="1565" y="1546"/>
                </a:lnTo>
                <a:lnTo>
                  <a:pt x="1596" y="1637"/>
                </a:lnTo>
                <a:lnTo>
                  <a:pt x="1620" y="1683"/>
                </a:lnTo>
                <a:lnTo>
                  <a:pt x="1645" y="1718"/>
                </a:lnTo>
                <a:lnTo>
                  <a:pt x="1669" y="1712"/>
                </a:lnTo>
                <a:lnTo>
                  <a:pt x="1694" y="1632"/>
                </a:lnTo>
                <a:lnTo>
                  <a:pt x="1718" y="1540"/>
                </a:lnTo>
                <a:lnTo>
                  <a:pt x="1742" y="1437"/>
                </a:lnTo>
                <a:lnTo>
                  <a:pt x="1767" y="1363"/>
                </a:lnTo>
                <a:lnTo>
                  <a:pt x="1791" y="1277"/>
                </a:lnTo>
                <a:lnTo>
                  <a:pt x="1816" y="1225"/>
                </a:lnTo>
                <a:lnTo>
                  <a:pt x="1840" y="1168"/>
                </a:lnTo>
                <a:lnTo>
                  <a:pt x="1865" y="1116"/>
                </a:lnTo>
                <a:lnTo>
                  <a:pt x="1895" y="1094"/>
                </a:lnTo>
                <a:lnTo>
                  <a:pt x="1914" y="1116"/>
                </a:lnTo>
                <a:lnTo>
                  <a:pt x="1944" y="1134"/>
                </a:lnTo>
                <a:lnTo>
                  <a:pt x="1969" y="1134"/>
                </a:lnTo>
                <a:lnTo>
                  <a:pt x="1993" y="1162"/>
                </a:lnTo>
                <a:lnTo>
                  <a:pt x="2018" y="1179"/>
                </a:lnTo>
                <a:lnTo>
                  <a:pt x="2042" y="1208"/>
                </a:lnTo>
                <a:lnTo>
                  <a:pt x="2067" y="1185"/>
                </a:lnTo>
                <a:lnTo>
                  <a:pt x="2091" y="1105"/>
                </a:lnTo>
                <a:lnTo>
                  <a:pt x="2116" y="1071"/>
                </a:lnTo>
                <a:lnTo>
                  <a:pt x="2140" y="1025"/>
                </a:lnTo>
                <a:lnTo>
                  <a:pt x="2164" y="979"/>
                </a:lnTo>
                <a:lnTo>
                  <a:pt x="2189" y="922"/>
                </a:lnTo>
                <a:lnTo>
                  <a:pt x="2219" y="910"/>
                </a:lnTo>
                <a:lnTo>
                  <a:pt x="2244" y="928"/>
                </a:lnTo>
                <a:lnTo>
                  <a:pt x="2268" y="950"/>
                </a:lnTo>
                <a:lnTo>
                  <a:pt x="2293" y="968"/>
                </a:lnTo>
                <a:lnTo>
                  <a:pt x="2317" y="979"/>
                </a:lnTo>
                <a:lnTo>
                  <a:pt x="2342" y="956"/>
                </a:lnTo>
                <a:lnTo>
                  <a:pt x="2366" y="928"/>
                </a:lnTo>
                <a:lnTo>
                  <a:pt x="2391" y="887"/>
                </a:lnTo>
                <a:lnTo>
                  <a:pt x="2415" y="836"/>
                </a:lnTo>
                <a:lnTo>
                  <a:pt x="2440" y="784"/>
                </a:lnTo>
                <a:lnTo>
                  <a:pt x="2464" y="704"/>
                </a:lnTo>
                <a:lnTo>
                  <a:pt x="2495" y="641"/>
                </a:lnTo>
                <a:lnTo>
                  <a:pt x="2513" y="601"/>
                </a:lnTo>
                <a:lnTo>
                  <a:pt x="2544" y="567"/>
                </a:lnTo>
                <a:lnTo>
                  <a:pt x="2568" y="578"/>
                </a:lnTo>
                <a:lnTo>
                  <a:pt x="2593" y="630"/>
                </a:lnTo>
                <a:lnTo>
                  <a:pt x="2617" y="779"/>
                </a:lnTo>
                <a:lnTo>
                  <a:pt x="2641" y="887"/>
                </a:lnTo>
                <a:lnTo>
                  <a:pt x="2666" y="956"/>
                </a:lnTo>
                <a:lnTo>
                  <a:pt x="2690" y="1053"/>
                </a:lnTo>
                <a:lnTo>
                  <a:pt x="2715" y="1134"/>
                </a:lnTo>
                <a:lnTo>
                  <a:pt x="2739" y="1185"/>
                </a:lnTo>
                <a:lnTo>
                  <a:pt x="2764" y="1214"/>
                </a:lnTo>
                <a:lnTo>
                  <a:pt x="2788" y="1202"/>
                </a:lnTo>
                <a:lnTo>
                  <a:pt x="2819" y="1139"/>
                </a:lnTo>
                <a:lnTo>
                  <a:pt x="2837" y="1059"/>
                </a:lnTo>
                <a:lnTo>
                  <a:pt x="2868" y="1002"/>
                </a:lnTo>
                <a:lnTo>
                  <a:pt x="2892" y="985"/>
                </a:lnTo>
                <a:lnTo>
                  <a:pt x="2917" y="939"/>
                </a:lnTo>
                <a:lnTo>
                  <a:pt x="2941" y="899"/>
                </a:lnTo>
                <a:lnTo>
                  <a:pt x="2966" y="859"/>
                </a:lnTo>
                <a:lnTo>
                  <a:pt x="2990" y="779"/>
                </a:lnTo>
                <a:lnTo>
                  <a:pt x="3014" y="727"/>
                </a:lnTo>
                <a:lnTo>
                  <a:pt x="3039" y="653"/>
                </a:lnTo>
                <a:lnTo>
                  <a:pt x="3063" y="618"/>
                </a:lnTo>
                <a:lnTo>
                  <a:pt x="3088" y="584"/>
                </a:lnTo>
                <a:lnTo>
                  <a:pt x="3112" y="595"/>
                </a:lnTo>
                <a:lnTo>
                  <a:pt x="3137" y="613"/>
                </a:lnTo>
                <a:lnTo>
                  <a:pt x="3167" y="578"/>
                </a:lnTo>
                <a:lnTo>
                  <a:pt x="3186" y="555"/>
                </a:lnTo>
                <a:lnTo>
                  <a:pt x="3216" y="555"/>
                </a:lnTo>
                <a:lnTo>
                  <a:pt x="3241" y="550"/>
                </a:lnTo>
                <a:lnTo>
                  <a:pt x="3265" y="515"/>
                </a:lnTo>
                <a:lnTo>
                  <a:pt x="3290" y="492"/>
                </a:lnTo>
                <a:lnTo>
                  <a:pt x="3314" y="498"/>
                </a:lnTo>
                <a:lnTo>
                  <a:pt x="3339" y="555"/>
                </a:lnTo>
                <a:lnTo>
                  <a:pt x="3363" y="636"/>
                </a:lnTo>
                <a:lnTo>
                  <a:pt x="3388" y="750"/>
                </a:lnTo>
                <a:lnTo>
                  <a:pt x="3412" y="882"/>
                </a:lnTo>
                <a:lnTo>
                  <a:pt x="3436" y="950"/>
                </a:lnTo>
                <a:lnTo>
                  <a:pt x="3461" y="1013"/>
                </a:lnTo>
                <a:lnTo>
                  <a:pt x="3492" y="1008"/>
                </a:lnTo>
                <a:lnTo>
                  <a:pt x="3510" y="996"/>
                </a:lnTo>
                <a:lnTo>
                  <a:pt x="3540" y="1008"/>
                </a:lnTo>
                <a:lnTo>
                  <a:pt x="3565" y="1059"/>
                </a:lnTo>
                <a:lnTo>
                  <a:pt x="3589" y="1099"/>
                </a:lnTo>
                <a:lnTo>
                  <a:pt x="3614" y="1071"/>
                </a:lnTo>
                <a:lnTo>
                  <a:pt x="3638" y="1059"/>
                </a:lnTo>
                <a:lnTo>
                  <a:pt x="3663" y="1042"/>
                </a:lnTo>
                <a:lnTo>
                  <a:pt x="3687" y="950"/>
                </a:lnTo>
                <a:lnTo>
                  <a:pt x="3712" y="802"/>
                </a:lnTo>
                <a:lnTo>
                  <a:pt x="3736" y="704"/>
                </a:lnTo>
                <a:lnTo>
                  <a:pt x="3767" y="664"/>
                </a:lnTo>
                <a:lnTo>
                  <a:pt x="3785" y="641"/>
                </a:lnTo>
                <a:lnTo>
                  <a:pt x="3816" y="641"/>
                </a:lnTo>
                <a:lnTo>
                  <a:pt x="3840" y="653"/>
                </a:lnTo>
                <a:lnTo>
                  <a:pt x="3865" y="653"/>
                </a:lnTo>
                <a:lnTo>
                  <a:pt x="3889" y="630"/>
                </a:lnTo>
                <a:lnTo>
                  <a:pt x="3913" y="641"/>
                </a:lnTo>
                <a:lnTo>
                  <a:pt x="3938" y="687"/>
                </a:lnTo>
                <a:lnTo>
                  <a:pt x="3962" y="750"/>
                </a:lnTo>
                <a:lnTo>
                  <a:pt x="3987" y="807"/>
                </a:lnTo>
                <a:lnTo>
                  <a:pt x="4011" y="842"/>
                </a:lnTo>
                <a:lnTo>
                  <a:pt x="4036" y="847"/>
                </a:lnTo>
                <a:lnTo>
                  <a:pt x="4060" y="870"/>
                </a:lnTo>
                <a:lnTo>
                  <a:pt x="4091" y="910"/>
                </a:lnTo>
                <a:lnTo>
                  <a:pt x="4109" y="968"/>
                </a:lnTo>
                <a:lnTo>
                  <a:pt x="4140" y="1013"/>
                </a:lnTo>
                <a:lnTo>
                  <a:pt x="4164" y="1042"/>
                </a:lnTo>
                <a:lnTo>
                  <a:pt x="4189" y="1116"/>
                </a:lnTo>
                <a:lnTo>
                  <a:pt x="4213" y="1174"/>
                </a:lnTo>
                <a:lnTo>
                  <a:pt x="4238" y="1254"/>
                </a:lnTo>
                <a:lnTo>
                  <a:pt x="4262" y="1317"/>
                </a:lnTo>
                <a:lnTo>
                  <a:pt x="4287" y="1397"/>
                </a:lnTo>
                <a:lnTo>
                  <a:pt x="4311" y="1437"/>
                </a:lnTo>
                <a:lnTo>
                  <a:pt x="4335" y="1471"/>
                </a:lnTo>
                <a:lnTo>
                  <a:pt x="4360" y="1437"/>
                </a:lnTo>
                <a:lnTo>
                  <a:pt x="4384" y="1408"/>
                </a:lnTo>
                <a:lnTo>
                  <a:pt x="4409" y="1380"/>
                </a:lnTo>
                <a:lnTo>
                  <a:pt x="4439" y="1368"/>
                </a:lnTo>
              </a:path>
            </a:pathLst>
          </a:custGeom>
          <a:noFill/>
          <a:ln w="5724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5" name=""/>
          <p:cNvSpPr/>
          <p:nvPr/>
        </p:nvSpPr>
        <p:spPr>
          <a:xfrm>
            <a:off x="1195560" y="6157800"/>
            <a:ext cx="71262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6" name=""/>
          <p:cNvSpPr/>
          <p:nvPr/>
        </p:nvSpPr>
        <p:spPr>
          <a:xfrm>
            <a:off x="1195560" y="1432080"/>
            <a:ext cx="1440" cy="4725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7" name=""/>
          <p:cNvSpPr/>
          <p:nvPr/>
        </p:nvSpPr>
        <p:spPr>
          <a:xfrm>
            <a:off x="1128600" y="616572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8" name=""/>
          <p:cNvSpPr/>
          <p:nvPr/>
        </p:nvSpPr>
        <p:spPr>
          <a:xfrm>
            <a:off x="1128600" y="522144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9" name=""/>
          <p:cNvSpPr/>
          <p:nvPr/>
        </p:nvSpPr>
        <p:spPr>
          <a:xfrm>
            <a:off x="1128600" y="427680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50" name=""/>
          <p:cNvSpPr/>
          <p:nvPr/>
        </p:nvSpPr>
        <p:spPr>
          <a:xfrm>
            <a:off x="1128600" y="333072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51" name=""/>
          <p:cNvSpPr/>
          <p:nvPr/>
        </p:nvSpPr>
        <p:spPr>
          <a:xfrm>
            <a:off x="1128600" y="238608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52" name=""/>
          <p:cNvGrpSpPr/>
          <p:nvPr/>
        </p:nvGrpSpPr>
        <p:grpSpPr>
          <a:xfrm>
            <a:off x="482760" y="1249200"/>
            <a:ext cx="594000" cy="5092200"/>
            <a:chOff x="482760" y="1249200"/>
            <a:chExt cx="594000" cy="5092200"/>
          </a:xfrm>
        </p:grpSpPr>
        <p:sp>
          <p:nvSpPr>
            <p:cNvPr id="1953" name=""/>
            <p:cNvSpPr/>
            <p:nvPr/>
          </p:nvSpPr>
          <p:spPr>
            <a:xfrm>
              <a:off x="482760" y="5975280"/>
              <a:ext cx="5940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0.90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4" name=""/>
            <p:cNvSpPr/>
            <p:nvPr/>
          </p:nvSpPr>
          <p:spPr>
            <a:xfrm>
              <a:off x="482760" y="5030640"/>
              <a:ext cx="5940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0.95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5" name=""/>
            <p:cNvSpPr/>
            <p:nvPr/>
          </p:nvSpPr>
          <p:spPr>
            <a:xfrm>
              <a:off x="482760" y="4086000"/>
              <a:ext cx="5940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1.00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6" name=""/>
            <p:cNvSpPr/>
            <p:nvPr/>
          </p:nvSpPr>
          <p:spPr>
            <a:xfrm>
              <a:off x="482760" y="3139920"/>
              <a:ext cx="5940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1.05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7" name=""/>
            <p:cNvSpPr/>
            <p:nvPr/>
          </p:nvSpPr>
          <p:spPr>
            <a:xfrm>
              <a:off x="482760" y="2195280"/>
              <a:ext cx="5940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1.10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8" name=""/>
            <p:cNvSpPr/>
            <p:nvPr/>
          </p:nvSpPr>
          <p:spPr>
            <a:xfrm>
              <a:off x="482760" y="1249200"/>
              <a:ext cx="5940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1.15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59" name=""/>
          <p:cNvSpPr/>
          <p:nvPr/>
        </p:nvSpPr>
        <p:spPr>
          <a:xfrm>
            <a:off x="1195560" y="6157800"/>
            <a:ext cx="71262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0" name=""/>
          <p:cNvSpPr/>
          <p:nvPr/>
        </p:nvSpPr>
        <p:spPr>
          <a:xfrm>
            <a:off x="8321760" y="1432080"/>
            <a:ext cx="1440" cy="47257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1" name=""/>
          <p:cNvSpPr/>
          <p:nvPr/>
        </p:nvSpPr>
        <p:spPr>
          <a:xfrm flipV="1">
            <a:off x="1206360" y="616536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2" name=""/>
          <p:cNvSpPr/>
          <p:nvPr/>
        </p:nvSpPr>
        <p:spPr>
          <a:xfrm flipV="1">
            <a:off x="1671480" y="616536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3" name=""/>
          <p:cNvSpPr/>
          <p:nvPr/>
        </p:nvSpPr>
        <p:spPr>
          <a:xfrm flipV="1">
            <a:off x="2147760" y="616536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4" name=""/>
          <p:cNvSpPr/>
          <p:nvPr/>
        </p:nvSpPr>
        <p:spPr>
          <a:xfrm flipV="1">
            <a:off x="2622600" y="616536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5" name=""/>
          <p:cNvSpPr/>
          <p:nvPr/>
        </p:nvSpPr>
        <p:spPr>
          <a:xfrm flipV="1">
            <a:off x="3098880" y="616536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6" name=""/>
          <p:cNvSpPr/>
          <p:nvPr/>
        </p:nvSpPr>
        <p:spPr>
          <a:xfrm flipV="1">
            <a:off x="3575160" y="616536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7" name=""/>
          <p:cNvSpPr/>
          <p:nvPr/>
        </p:nvSpPr>
        <p:spPr>
          <a:xfrm flipV="1">
            <a:off x="4049640" y="616536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8" name=""/>
          <p:cNvSpPr/>
          <p:nvPr/>
        </p:nvSpPr>
        <p:spPr>
          <a:xfrm flipV="1">
            <a:off x="4525920" y="616536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9" name=""/>
          <p:cNvSpPr/>
          <p:nvPr/>
        </p:nvSpPr>
        <p:spPr>
          <a:xfrm flipV="1">
            <a:off x="5002200" y="616536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0" name=""/>
          <p:cNvSpPr/>
          <p:nvPr/>
        </p:nvSpPr>
        <p:spPr>
          <a:xfrm flipV="1">
            <a:off x="5477040" y="616536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1" name=""/>
          <p:cNvSpPr/>
          <p:nvPr/>
        </p:nvSpPr>
        <p:spPr>
          <a:xfrm flipV="1">
            <a:off x="5952960" y="616536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2" name=""/>
          <p:cNvSpPr/>
          <p:nvPr/>
        </p:nvSpPr>
        <p:spPr>
          <a:xfrm flipV="1">
            <a:off x="6429240" y="616536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3" name=""/>
          <p:cNvSpPr/>
          <p:nvPr/>
        </p:nvSpPr>
        <p:spPr>
          <a:xfrm flipV="1">
            <a:off x="6904080" y="616536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4" name=""/>
          <p:cNvSpPr/>
          <p:nvPr/>
        </p:nvSpPr>
        <p:spPr>
          <a:xfrm flipV="1">
            <a:off x="7380360" y="616536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5" name=""/>
          <p:cNvSpPr/>
          <p:nvPr/>
        </p:nvSpPr>
        <p:spPr>
          <a:xfrm flipV="1">
            <a:off x="7856640" y="616536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6" name=""/>
          <p:cNvSpPr/>
          <p:nvPr/>
        </p:nvSpPr>
        <p:spPr>
          <a:xfrm flipV="1">
            <a:off x="8331120" y="616536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77" name=""/>
          <p:cNvGrpSpPr/>
          <p:nvPr/>
        </p:nvGrpSpPr>
        <p:grpSpPr>
          <a:xfrm>
            <a:off x="1042920" y="6208560"/>
            <a:ext cx="7466040" cy="366120"/>
            <a:chOff x="1042920" y="6208560"/>
            <a:chExt cx="7466040" cy="366120"/>
          </a:xfrm>
        </p:grpSpPr>
        <p:sp>
          <p:nvSpPr>
            <p:cNvPr id="1978" name=""/>
            <p:cNvSpPr/>
            <p:nvPr/>
          </p:nvSpPr>
          <p:spPr>
            <a:xfrm>
              <a:off x="1042920" y="62085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87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9" name=""/>
            <p:cNvSpPr/>
            <p:nvPr/>
          </p:nvSpPr>
          <p:spPr>
            <a:xfrm>
              <a:off x="1509480" y="62085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0" name=""/>
            <p:cNvSpPr/>
            <p:nvPr/>
          </p:nvSpPr>
          <p:spPr>
            <a:xfrm>
              <a:off x="1985760" y="62085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89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1" name=""/>
            <p:cNvSpPr/>
            <p:nvPr/>
          </p:nvSpPr>
          <p:spPr>
            <a:xfrm>
              <a:off x="2460600" y="62085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2" name=""/>
            <p:cNvSpPr/>
            <p:nvPr/>
          </p:nvSpPr>
          <p:spPr>
            <a:xfrm>
              <a:off x="2936880" y="62085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3" name=""/>
            <p:cNvSpPr/>
            <p:nvPr/>
          </p:nvSpPr>
          <p:spPr>
            <a:xfrm>
              <a:off x="3413160" y="62085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4" name=""/>
            <p:cNvSpPr/>
            <p:nvPr/>
          </p:nvSpPr>
          <p:spPr>
            <a:xfrm>
              <a:off x="3887640" y="62085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93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5" name=""/>
            <p:cNvSpPr/>
            <p:nvPr/>
          </p:nvSpPr>
          <p:spPr>
            <a:xfrm>
              <a:off x="4363920" y="62085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6" name=""/>
            <p:cNvSpPr/>
            <p:nvPr/>
          </p:nvSpPr>
          <p:spPr>
            <a:xfrm>
              <a:off x="4840200" y="62085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7" name=""/>
            <p:cNvSpPr/>
            <p:nvPr/>
          </p:nvSpPr>
          <p:spPr>
            <a:xfrm>
              <a:off x="5315040" y="62085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8" name=""/>
            <p:cNvSpPr/>
            <p:nvPr/>
          </p:nvSpPr>
          <p:spPr>
            <a:xfrm>
              <a:off x="5790960" y="62085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97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9" name=""/>
            <p:cNvSpPr/>
            <p:nvPr/>
          </p:nvSpPr>
          <p:spPr>
            <a:xfrm>
              <a:off x="6267240" y="62085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0" name=""/>
            <p:cNvSpPr/>
            <p:nvPr/>
          </p:nvSpPr>
          <p:spPr>
            <a:xfrm>
              <a:off x="6742080" y="62085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99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1" name=""/>
            <p:cNvSpPr/>
            <p:nvPr/>
          </p:nvSpPr>
          <p:spPr>
            <a:xfrm>
              <a:off x="7218360" y="62085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2" name=""/>
            <p:cNvSpPr/>
            <p:nvPr/>
          </p:nvSpPr>
          <p:spPr>
            <a:xfrm>
              <a:off x="7694640" y="62085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3" name=""/>
            <p:cNvSpPr/>
            <p:nvPr/>
          </p:nvSpPr>
          <p:spPr>
            <a:xfrm>
              <a:off x="8169120" y="62085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94" name=""/>
          <p:cNvSpPr/>
          <p:nvPr/>
        </p:nvSpPr>
        <p:spPr>
          <a:xfrm>
            <a:off x="1403280" y="1584360"/>
            <a:ext cx="8514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Ratio to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5" name=""/>
          <p:cNvSpPr/>
          <p:nvPr/>
        </p:nvSpPr>
        <p:spPr>
          <a:xfrm>
            <a:off x="1402920" y="1838160"/>
            <a:ext cx="5724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trend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6" name=""/>
          <p:cNvSpPr/>
          <p:nvPr/>
        </p:nvSpPr>
        <p:spPr>
          <a:xfrm flipV="1">
            <a:off x="7856640" y="1895040"/>
            <a:ext cx="1440" cy="4243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7" name=""/>
          <p:cNvSpPr/>
          <p:nvPr/>
        </p:nvSpPr>
        <p:spPr>
          <a:xfrm>
            <a:off x="6972480" y="5430960"/>
            <a:ext cx="6152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f'cst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8" name=""/>
          <p:cNvSpPr/>
          <p:nvPr/>
        </p:nvSpPr>
        <p:spPr>
          <a:xfrm>
            <a:off x="6904080" y="5684760"/>
            <a:ext cx="9496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9" name=""/>
          <p:cNvSpPr/>
          <p:nvPr/>
        </p:nvSpPr>
        <p:spPr>
          <a:xfrm flipH="1">
            <a:off x="7380000" y="5240160"/>
            <a:ext cx="563400" cy="271800"/>
          </a:xfrm>
          <a:prstGeom prst="line">
            <a:avLst/>
          </a:prstGeom>
          <a:ln w="57240">
            <a:solidFill>
              <a:srgbClr val="ffff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0" name=""/>
          <p:cNvSpPr/>
          <p:nvPr/>
        </p:nvSpPr>
        <p:spPr>
          <a:xfrm>
            <a:off x="1176480" y="4257720"/>
            <a:ext cx="71355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1" name=""/>
          <p:cNvSpPr/>
          <p:nvPr/>
        </p:nvSpPr>
        <p:spPr>
          <a:xfrm>
            <a:off x="1986840" y="2386080"/>
            <a:ext cx="23763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OECD's Leading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2" name=""/>
          <p:cNvSpPr/>
          <p:nvPr/>
        </p:nvSpPr>
        <p:spPr>
          <a:xfrm>
            <a:off x="2487960" y="2676600"/>
            <a:ext cx="13723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 Indicator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3" name=""/>
          <p:cNvSpPr/>
          <p:nvPr/>
        </p:nvSpPr>
        <p:spPr>
          <a:xfrm>
            <a:off x="1277280" y="5684760"/>
            <a:ext cx="37260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*Based on an econometric model to predict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4" name=""/>
          <p:cNvSpPr/>
          <p:nvPr/>
        </p:nvSpPr>
        <p:spPr>
          <a:xfrm>
            <a:off x="1343520" y="5913360"/>
            <a:ext cx="28072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changes in the OECD's indicator.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5" name=""/>
          <p:cNvSpPr/>
          <p:nvPr/>
        </p:nvSpPr>
        <p:spPr>
          <a:xfrm>
            <a:off x="4446360" y="2940120"/>
            <a:ext cx="16941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GS Leading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6" name=""/>
          <p:cNvSpPr/>
          <p:nvPr/>
        </p:nvSpPr>
        <p:spPr>
          <a:xfrm>
            <a:off x="4047840" y="3230640"/>
            <a:ext cx="24901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Indicator (GS LI)*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8" name=""/>
          <p:cNvSpPr/>
          <p:nvPr/>
        </p:nvSpPr>
        <p:spPr>
          <a:xfrm>
            <a:off x="200160" y="155520"/>
            <a:ext cx="12222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18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9" name=""/>
          <p:cNvSpPr/>
          <p:nvPr/>
        </p:nvSpPr>
        <p:spPr>
          <a:xfrm>
            <a:off x="2325240" y="243000"/>
            <a:ext cx="4907880" cy="60984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Main Six Economies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0" name=""/>
          <p:cNvSpPr/>
          <p:nvPr/>
        </p:nvSpPr>
        <p:spPr>
          <a:xfrm>
            <a:off x="1238400" y="1233360"/>
            <a:ext cx="6914880" cy="4953240"/>
          </a:xfrm>
          <a:custGeom>
            <a:avLst/>
            <a:gdLst/>
            <a:ahLst/>
            <a:rect l="l" t="t" r="r" b="b"/>
            <a:pathLst>
              <a:path w="4356" h="3120">
                <a:moveTo>
                  <a:pt x="0" y="0"/>
                </a:moveTo>
                <a:lnTo>
                  <a:pt x="4356" y="0"/>
                </a:lnTo>
                <a:lnTo>
                  <a:pt x="4356" y="3120"/>
                </a:lnTo>
                <a:lnTo>
                  <a:pt x="0" y="312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1" name=""/>
          <p:cNvSpPr/>
          <p:nvPr/>
        </p:nvSpPr>
        <p:spPr>
          <a:xfrm>
            <a:off x="1981080" y="4938840"/>
            <a:ext cx="57240" cy="466560"/>
          </a:xfrm>
          <a:custGeom>
            <a:avLst/>
            <a:gdLst/>
            <a:ahLst/>
            <a:rect l="l" t="t" r="r" b="b"/>
            <a:pathLst>
              <a:path w="36" h="294">
                <a:moveTo>
                  <a:pt x="0" y="0"/>
                </a:moveTo>
                <a:lnTo>
                  <a:pt x="36" y="0"/>
                </a:lnTo>
                <a:lnTo>
                  <a:pt x="36" y="294"/>
                </a:lnTo>
                <a:lnTo>
                  <a:pt x="0" y="29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2" name=""/>
          <p:cNvSpPr/>
          <p:nvPr/>
        </p:nvSpPr>
        <p:spPr>
          <a:xfrm>
            <a:off x="2257560" y="4938840"/>
            <a:ext cx="47520" cy="838080"/>
          </a:xfrm>
          <a:custGeom>
            <a:avLst/>
            <a:gdLst/>
            <a:ahLst/>
            <a:rect l="l" t="t" r="r" b="b"/>
            <a:pathLst>
              <a:path w="30" h="528">
                <a:moveTo>
                  <a:pt x="0" y="0"/>
                </a:moveTo>
                <a:lnTo>
                  <a:pt x="30" y="0"/>
                </a:lnTo>
                <a:lnTo>
                  <a:pt x="30" y="528"/>
                </a:lnTo>
                <a:lnTo>
                  <a:pt x="0" y="52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3" name=""/>
          <p:cNvSpPr/>
          <p:nvPr/>
        </p:nvSpPr>
        <p:spPr>
          <a:xfrm>
            <a:off x="3228840" y="4938840"/>
            <a:ext cx="57240" cy="47520"/>
          </a:xfrm>
          <a:custGeom>
            <a:avLst/>
            <a:gdLst/>
            <a:ahLst/>
            <a:rect l="l" t="t" r="r" b="b"/>
            <a:pathLst>
              <a:path w="36" h="30">
                <a:moveTo>
                  <a:pt x="0" y="0"/>
                </a:moveTo>
                <a:lnTo>
                  <a:pt x="36" y="0"/>
                </a:lnTo>
                <a:lnTo>
                  <a:pt x="36" y="30"/>
                </a:lnTo>
                <a:lnTo>
                  <a:pt x="0" y="3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4" name=""/>
          <p:cNvSpPr/>
          <p:nvPr/>
        </p:nvSpPr>
        <p:spPr>
          <a:xfrm>
            <a:off x="3286080" y="4938840"/>
            <a:ext cx="47520" cy="828720"/>
          </a:xfrm>
          <a:custGeom>
            <a:avLst/>
            <a:gdLst/>
            <a:ahLst/>
            <a:rect l="l" t="t" r="r" b="b"/>
            <a:pathLst>
              <a:path w="30" h="522">
                <a:moveTo>
                  <a:pt x="0" y="0"/>
                </a:moveTo>
                <a:lnTo>
                  <a:pt x="30" y="0"/>
                </a:lnTo>
                <a:lnTo>
                  <a:pt x="30" y="522"/>
                </a:lnTo>
                <a:lnTo>
                  <a:pt x="0" y="52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5" name=""/>
          <p:cNvSpPr/>
          <p:nvPr/>
        </p:nvSpPr>
        <p:spPr>
          <a:xfrm>
            <a:off x="3333600" y="4938840"/>
            <a:ext cx="57240" cy="704880"/>
          </a:xfrm>
          <a:custGeom>
            <a:avLst/>
            <a:gdLst/>
            <a:ahLst/>
            <a:rect l="l" t="t" r="r" b="b"/>
            <a:pathLst>
              <a:path w="36" h="444">
                <a:moveTo>
                  <a:pt x="0" y="0"/>
                </a:moveTo>
                <a:lnTo>
                  <a:pt x="36" y="0"/>
                </a:lnTo>
                <a:lnTo>
                  <a:pt x="36" y="444"/>
                </a:lnTo>
                <a:lnTo>
                  <a:pt x="0" y="44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6" name=""/>
          <p:cNvSpPr/>
          <p:nvPr/>
        </p:nvSpPr>
        <p:spPr>
          <a:xfrm>
            <a:off x="3390840" y="4938840"/>
            <a:ext cx="47520" cy="780840"/>
          </a:xfrm>
          <a:custGeom>
            <a:avLst/>
            <a:gdLst/>
            <a:ahLst/>
            <a:rect l="l" t="t" r="r" b="b"/>
            <a:pathLst>
              <a:path w="30" h="492">
                <a:moveTo>
                  <a:pt x="0" y="0"/>
                </a:moveTo>
                <a:lnTo>
                  <a:pt x="30" y="0"/>
                </a:lnTo>
                <a:lnTo>
                  <a:pt x="30" y="492"/>
                </a:lnTo>
                <a:lnTo>
                  <a:pt x="0" y="49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7" name=""/>
          <p:cNvSpPr/>
          <p:nvPr/>
        </p:nvSpPr>
        <p:spPr>
          <a:xfrm>
            <a:off x="3600360" y="4938840"/>
            <a:ext cx="57240" cy="209520"/>
          </a:xfrm>
          <a:custGeom>
            <a:avLst/>
            <a:gdLst/>
            <a:ahLst/>
            <a:rect l="l" t="t" r="r" b="b"/>
            <a:pathLst>
              <a:path w="36" h="132">
                <a:moveTo>
                  <a:pt x="0" y="0"/>
                </a:moveTo>
                <a:lnTo>
                  <a:pt x="36" y="0"/>
                </a:lnTo>
                <a:lnTo>
                  <a:pt x="36" y="132"/>
                </a:lnTo>
                <a:lnTo>
                  <a:pt x="0" y="13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8" name=""/>
          <p:cNvSpPr/>
          <p:nvPr/>
        </p:nvSpPr>
        <p:spPr>
          <a:xfrm>
            <a:off x="3657600" y="4938840"/>
            <a:ext cx="57240" cy="628560"/>
          </a:xfrm>
          <a:custGeom>
            <a:avLst/>
            <a:gdLst/>
            <a:ahLst/>
            <a:rect l="l" t="t" r="r" b="b"/>
            <a:pathLst>
              <a:path w="36" h="396">
                <a:moveTo>
                  <a:pt x="0" y="0"/>
                </a:moveTo>
                <a:lnTo>
                  <a:pt x="36" y="0"/>
                </a:lnTo>
                <a:lnTo>
                  <a:pt x="36" y="396"/>
                </a:lnTo>
                <a:lnTo>
                  <a:pt x="0" y="39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9" name=""/>
          <p:cNvSpPr/>
          <p:nvPr/>
        </p:nvSpPr>
        <p:spPr>
          <a:xfrm>
            <a:off x="3819600" y="4938840"/>
            <a:ext cx="57240" cy="799920"/>
          </a:xfrm>
          <a:custGeom>
            <a:avLst/>
            <a:gdLst/>
            <a:ahLst/>
            <a:rect l="l" t="t" r="r" b="b"/>
            <a:pathLst>
              <a:path w="36" h="504">
                <a:moveTo>
                  <a:pt x="0" y="0"/>
                </a:moveTo>
                <a:lnTo>
                  <a:pt x="36" y="0"/>
                </a:lnTo>
                <a:lnTo>
                  <a:pt x="36" y="504"/>
                </a:lnTo>
                <a:lnTo>
                  <a:pt x="0" y="50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0" name=""/>
          <p:cNvSpPr/>
          <p:nvPr/>
        </p:nvSpPr>
        <p:spPr>
          <a:xfrm>
            <a:off x="5600880" y="4938840"/>
            <a:ext cx="56880" cy="171360"/>
          </a:xfrm>
          <a:custGeom>
            <a:avLst/>
            <a:gdLst/>
            <a:ahLst/>
            <a:rect l="l" t="t" r="r" b="b"/>
            <a:pathLst>
              <a:path w="36" h="108">
                <a:moveTo>
                  <a:pt x="0" y="0"/>
                </a:moveTo>
                <a:lnTo>
                  <a:pt x="36" y="0"/>
                </a:lnTo>
                <a:lnTo>
                  <a:pt x="36" y="108"/>
                </a:lnTo>
                <a:lnTo>
                  <a:pt x="0" y="10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1" name=""/>
          <p:cNvSpPr/>
          <p:nvPr/>
        </p:nvSpPr>
        <p:spPr>
          <a:xfrm>
            <a:off x="5657760" y="4938840"/>
            <a:ext cx="47880" cy="295200"/>
          </a:xfrm>
          <a:custGeom>
            <a:avLst/>
            <a:gdLst/>
            <a:ahLst/>
            <a:rect l="l" t="t" r="r" b="b"/>
            <a:pathLst>
              <a:path w="30" h="186">
                <a:moveTo>
                  <a:pt x="0" y="0"/>
                </a:moveTo>
                <a:lnTo>
                  <a:pt x="30" y="0"/>
                </a:lnTo>
                <a:lnTo>
                  <a:pt x="30" y="186"/>
                </a:lnTo>
                <a:lnTo>
                  <a:pt x="0" y="18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2" name=""/>
          <p:cNvSpPr/>
          <p:nvPr/>
        </p:nvSpPr>
        <p:spPr>
          <a:xfrm>
            <a:off x="5705640" y="4938840"/>
            <a:ext cx="56880" cy="171360"/>
          </a:xfrm>
          <a:custGeom>
            <a:avLst/>
            <a:gdLst/>
            <a:ahLst/>
            <a:rect l="l" t="t" r="r" b="b"/>
            <a:pathLst>
              <a:path w="36" h="108">
                <a:moveTo>
                  <a:pt x="0" y="0"/>
                </a:moveTo>
                <a:lnTo>
                  <a:pt x="36" y="0"/>
                </a:lnTo>
                <a:lnTo>
                  <a:pt x="36" y="108"/>
                </a:lnTo>
                <a:lnTo>
                  <a:pt x="0" y="10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3" name=""/>
          <p:cNvSpPr/>
          <p:nvPr/>
        </p:nvSpPr>
        <p:spPr>
          <a:xfrm>
            <a:off x="5762520" y="4938840"/>
            <a:ext cx="57240" cy="66600"/>
          </a:xfrm>
          <a:custGeom>
            <a:avLst/>
            <a:gdLst/>
            <a:ahLst/>
            <a:rect l="l" t="t" r="r" b="b"/>
            <a:pathLst>
              <a:path w="36" h="42">
                <a:moveTo>
                  <a:pt x="0" y="0"/>
                </a:moveTo>
                <a:lnTo>
                  <a:pt x="36" y="0"/>
                </a:lnTo>
                <a:lnTo>
                  <a:pt x="36" y="42"/>
                </a:lnTo>
                <a:lnTo>
                  <a:pt x="0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4" name=""/>
          <p:cNvSpPr/>
          <p:nvPr/>
        </p:nvSpPr>
        <p:spPr>
          <a:xfrm>
            <a:off x="5819760" y="4938840"/>
            <a:ext cx="57240" cy="66600"/>
          </a:xfrm>
          <a:custGeom>
            <a:avLst/>
            <a:gdLst/>
            <a:ahLst/>
            <a:rect l="l" t="t" r="r" b="b"/>
            <a:pathLst>
              <a:path w="36" h="42">
                <a:moveTo>
                  <a:pt x="0" y="0"/>
                </a:moveTo>
                <a:lnTo>
                  <a:pt x="36" y="0"/>
                </a:lnTo>
                <a:lnTo>
                  <a:pt x="36" y="42"/>
                </a:lnTo>
                <a:lnTo>
                  <a:pt x="0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5" name=""/>
          <p:cNvSpPr/>
          <p:nvPr/>
        </p:nvSpPr>
        <p:spPr>
          <a:xfrm>
            <a:off x="5877000" y="4938840"/>
            <a:ext cx="47520" cy="266400"/>
          </a:xfrm>
          <a:custGeom>
            <a:avLst/>
            <a:gdLst/>
            <a:ahLst/>
            <a:rect l="l" t="t" r="r" b="b"/>
            <a:pathLst>
              <a:path w="30" h="168">
                <a:moveTo>
                  <a:pt x="0" y="0"/>
                </a:moveTo>
                <a:lnTo>
                  <a:pt x="30" y="0"/>
                </a:lnTo>
                <a:lnTo>
                  <a:pt x="30" y="168"/>
                </a:lnTo>
                <a:lnTo>
                  <a:pt x="0" y="16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6" name=""/>
          <p:cNvSpPr/>
          <p:nvPr/>
        </p:nvSpPr>
        <p:spPr>
          <a:xfrm>
            <a:off x="5924520" y="4938840"/>
            <a:ext cx="57240" cy="428400"/>
          </a:xfrm>
          <a:custGeom>
            <a:avLst/>
            <a:gdLst/>
            <a:ahLst/>
            <a:rect l="l" t="t" r="r" b="b"/>
            <a:pathLst>
              <a:path w="36" h="270">
                <a:moveTo>
                  <a:pt x="0" y="0"/>
                </a:moveTo>
                <a:lnTo>
                  <a:pt x="36" y="0"/>
                </a:lnTo>
                <a:lnTo>
                  <a:pt x="36" y="270"/>
                </a:lnTo>
                <a:lnTo>
                  <a:pt x="0" y="27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7" name=""/>
          <p:cNvSpPr/>
          <p:nvPr/>
        </p:nvSpPr>
        <p:spPr>
          <a:xfrm>
            <a:off x="5981760" y="4938840"/>
            <a:ext cx="57240" cy="399960"/>
          </a:xfrm>
          <a:custGeom>
            <a:avLst/>
            <a:gdLst/>
            <a:ahLst/>
            <a:rect l="l" t="t" r="r" b="b"/>
            <a:pathLst>
              <a:path w="36" h="252">
                <a:moveTo>
                  <a:pt x="0" y="0"/>
                </a:moveTo>
                <a:lnTo>
                  <a:pt x="36" y="0"/>
                </a:lnTo>
                <a:lnTo>
                  <a:pt x="36" y="252"/>
                </a:lnTo>
                <a:lnTo>
                  <a:pt x="0" y="25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8" name=""/>
          <p:cNvSpPr/>
          <p:nvPr/>
        </p:nvSpPr>
        <p:spPr>
          <a:xfrm>
            <a:off x="6039000" y="4938840"/>
            <a:ext cx="47520" cy="333360"/>
          </a:xfrm>
          <a:custGeom>
            <a:avLst/>
            <a:gdLst/>
            <a:ahLst/>
            <a:rect l="l" t="t" r="r" b="b"/>
            <a:pathLst>
              <a:path w="30" h="210">
                <a:moveTo>
                  <a:pt x="0" y="0"/>
                </a:moveTo>
                <a:lnTo>
                  <a:pt x="30" y="0"/>
                </a:lnTo>
                <a:lnTo>
                  <a:pt x="30" y="210"/>
                </a:lnTo>
                <a:lnTo>
                  <a:pt x="0" y="21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9" name=""/>
          <p:cNvSpPr/>
          <p:nvPr/>
        </p:nvSpPr>
        <p:spPr>
          <a:xfrm>
            <a:off x="6086520" y="4938840"/>
            <a:ext cx="57240" cy="199800"/>
          </a:xfrm>
          <a:custGeom>
            <a:avLst/>
            <a:gdLst/>
            <a:ahLst/>
            <a:rect l="l" t="t" r="r" b="b"/>
            <a:pathLst>
              <a:path w="36" h="126">
                <a:moveTo>
                  <a:pt x="0" y="0"/>
                </a:moveTo>
                <a:lnTo>
                  <a:pt x="36" y="0"/>
                </a:lnTo>
                <a:lnTo>
                  <a:pt x="36" y="126"/>
                </a:lnTo>
                <a:lnTo>
                  <a:pt x="0" y="12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0" name=""/>
          <p:cNvSpPr/>
          <p:nvPr/>
        </p:nvSpPr>
        <p:spPr>
          <a:xfrm>
            <a:off x="1228680" y="4605480"/>
            <a:ext cx="57240" cy="333360"/>
          </a:xfrm>
          <a:custGeom>
            <a:avLst/>
            <a:gdLst/>
            <a:ahLst/>
            <a:rect l="l" t="t" r="r" b="b"/>
            <a:pathLst>
              <a:path w="36" h="210">
                <a:moveTo>
                  <a:pt x="0" y="0"/>
                </a:moveTo>
                <a:lnTo>
                  <a:pt x="36" y="0"/>
                </a:lnTo>
                <a:lnTo>
                  <a:pt x="36" y="210"/>
                </a:lnTo>
                <a:lnTo>
                  <a:pt x="0" y="21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1" name=""/>
          <p:cNvSpPr/>
          <p:nvPr/>
        </p:nvSpPr>
        <p:spPr>
          <a:xfrm>
            <a:off x="1285920" y="4719600"/>
            <a:ext cx="47520" cy="219240"/>
          </a:xfrm>
          <a:custGeom>
            <a:avLst/>
            <a:gdLst/>
            <a:ahLst/>
            <a:rect l="l" t="t" r="r" b="b"/>
            <a:pathLst>
              <a:path w="30" h="138">
                <a:moveTo>
                  <a:pt x="0" y="0"/>
                </a:moveTo>
                <a:lnTo>
                  <a:pt x="30" y="0"/>
                </a:lnTo>
                <a:lnTo>
                  <a:pt x="30" y="138"/>
                </a:lnTo>
                <a:lnTo>
                  <a:pt x="0" y="13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2" name=""/>
          <p:cNvSpPr/>
          <p:nvPr/>
        </p:nvSpPr>
        <p:spPr>
          <a:xfrm>
            <a:off x="1333440" y="4443480"/>
            <a:ext cx="57240" cy="495360"/>
          </a:xfrm>
          <a:custGeom>
            <a:avLst/>
            <a:gdLst/>
            <a:ahLst/>
            <a:rect l="l" t="t" r="r" b="b"/>
            <a:pathLst>
              <a:path w="36" h="312">
                <a:moveTo>
                  <a:pt x="0" y="0"/>
                </a:moveTo>
                <a:lnTo>
                  <a:pt x="36" y="0"/>
                </a:lnTo>
                <a:lnTo>
                  <a:pt x="36" y="312"/>
                </a:lnTo>
                <a:lnTo>
                  <a:pt x="0" y="3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3" name=""/>
          <p:cNvSpPr/>
          <p:nvPr/>
        </p:nvSpPr>
        <p:spPr>
          <a:xfrm>
            <a:off x="1390680" y="3938760"/>
            <a:ext cx="57240" cy="1000080"/>
          </a:xfrm>
          <a:custGeom>
            <a:avLst/>
            <a:gdLst/>
            <a:ahLst/>
            <a:rect l="l" t="t" r="r" b="b"/>
            <a:pathLst>
              <a:path w="36" h="630">
                <a:moveTo>
                  <a:pt x="0" y="0"/>
                </a:moveTo>
                <a:lnTo>
                  <a:pt x="36" y="0"/>
                </a:lnTo>
                <a:lnTo>
                  <a:pt x="36" y="630"/>
                </a:lnTo>
                <a:lnTo>
                  <a:pt x="0" y="63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4" name=""/>
          <p:cNvSpPr/>
          <p:nvPr/>
        </p:nvSpPr>
        <p:spPr>
          <a:xfrm>
            <a:off x="1447920" y="3719520"/>
            <a:ext cx="47520" cy="1219320"/>
          </a:xfrm>
          <a:custGeom>
            <a:avLst/>
            <a:gdLst/>
            <a:ahLst/>
            <a:rect l="l" t="t" r="r" b="b"/>
            <a:pathLst>
              <a:path w="30" h="768">
                <a:moveTo>
                  <a:pt x="0" y="0"/>
                </a:moveTo>
                <a:lnTo>
                  <a:pt x="30" y="0"/>
                </a:lnTo>
                <a:lnTo>
                  <a:pt x="30" y="768"/>
                </a:lnTo>
                <a:lnTo>
                  <a:pt x="0" y="76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5" name=""/>
          <p:cNvSpPr/>
          <p:nvPr/>
        </p:nvSpPr>
        <p:spPr>
          <a:xfrm>
            <a:off x="1495440" y="2900520"/>
            <a:ext cx="57240" cy="2038320"/>
          </a:xfrm>
          <a:custGeom>
            <a:avLst/>
            <a:gdLst/>
            <a:ahLst/>
            <a:rect l="l" t="t" r="r" b="b"/>
            <a:pathLst>
              <a:path w="36" h="1284">
                <a:moveTo>
                  <a:pt x="0" y="0"/>
                </a:moveTo>
                <a:lnTo>
                  <a:pt x="36" y="0"/>
                </a:lnTo>
                <a:lnTo>
                  <a:pt x="36" y="1284"/>
                </a:lnTo>
                <a:lnTo>
                  <a:pt x="0" y="128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6" name=""/>
          <p:cNvSpPr/>
          <p:nvPr/>
        </p:nvSpPr>
        <p:spPr>
          <a:xfrm>
            <a:off x="1552680" y="2805120"/>
            <a:ext cx="56880" cy="2133720"/>
          </a:xfrm>
          <a:custGeom>
            <a:avLst/>
            <a:gdLst/>
            <a:ahLst/>
            <a:rect l="l" t="t" r="r" b="b"/>
            <a:pathLst>
              <a:path w="36" h="1344">
                <a:moveTo>
                  <a:pt x="0" y="0"/>
                </a:moveTo>
                <a:lnTo>
                  <a:pt x="36" y="0"/>
                </a:lnTo>
                <a:lnTo>
                  <a:pt x="36" y="1344"/>
                </a:lnTo>
                <a:lnTo>
                  <a:pt x="0" y="134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7" name=""/>
          <p:cNvSpPr/>
          <p:nvPr/>
        </p:nvSpPr>
        <p:spPr>
          <a:xfrm>
            <a:off x="1609560" y="1852560"/>
            <a:ext cx="47880" cy="3086280"/>
          </a:xfrm>
          <a:custGeom>
            <a:avLst/>
            <a:gdLst/>
            <a:ahLst/>
            <a:rect l="l" t="t" r="r" b="b"/>
            <a:pathLst>
              <a:path w="30" h="1944">
                <a:moveTo>
                  <a:pt x="0" y="0"/>
                </a:moveTo>
                <a:lnTo>
                  <a:pt x="30" y="0"/>
                </a:lnTo>
                <a:lnTo>
                  <a:pt x="30" y="1944"/>
                </a:lnTo>
                <a:lnTo>
                  <a:pt x="0" y="194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8" name=""/>
          <p:cNvSpPr/>
          <p:nvPr/>
        </p:nvSpPr>
        <p:spPr>
          <a:xfrm>
            <a:off x="1657440" y="1585800"/>
            <a:ext cx="57240" cy="3353040"/>
          </a:xfrm>
          <a:custGeom>
            <a:avLst/>
            <a:gdLst/>
            <a:ahLst/>
            <a:rect l="l" t="t" r="r" b="b"/>
            <a:pathLst>
              <a:path w="36" h="2112">
                <a:moveTo>
                  <a:pt x="0" y="0"/>
                </a:moveTo>
                <a:lnTo>
                  <a:pt x="36" y="0"/>
                </a:lnTo>
                <a:lnTo>
                  <a:pt x="36" y="2112"/>
                </a:lnTo>
                <a:lnTo>
                  <a:pt x="0" y="21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9" name=""/>
          <p:cNvSpPr/>
          <p:nvPr/>
        </p:nvSpPr>
        <p:spPr>
          <a:xfrm>
            <a:off x="1714680" y="1833480"/>
            <a:ext cx="56880" cy="3105360"/>
          </a:xfrm>
          <a:custGeom>
            <a:avLst/>
            <a:gdLst/>
            <a:ahLst/>
            <a:rect l="l" t="t" r="r" b="b"/>
            <a:pathLst>
              <a:path w="36" h="1956">
                <a:moveTo>
                  <a:pt x="0" y="0"/>
                </a:moveTo>
                <a:lnTo>
                  <a:pt x="36" y="0"/>
                </a:lnTo>
                <a:lnTo>
                  <a:pt x="36" y="1956"/>
                </a:lnTo>
                <a:lnTo>
                  <a:pt x="0" y="195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0" name=""/>
          <p:cNvSpPr/>
          <p:nvPr/>
        </p:nvSpPr>
        <p:spPr>
          <a:xfrm>
            <a:off x="1771560" y="1814400"/>
            <a:ext cx="47880" cy="3124440"/>
          </a:xfrm>
          <a:custGeom>
            <a:avLst/>
            <a:gdLst/>
            <a:ahLst/>
            <a:rect l="l" t="t" r="r" b="b"/>
            <a:pathLst>
              <a:path w="30" h="1968">
                <a:moveTo>
                  <a:pt x="0" y="0"/>
                </a:moveTo>
                <a:lnTo>
                  <a:pt x="30" y="0"/>
                </a:lnTo>
                <a:lnTo>
                  <a:pt x="30" y="1968"/>
                </a:lnTo>
                <a:lnTo>
                  <a:pt x="0" y="196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1" name=""/>
          <p:cNvSpPr/>
          <p:nvPr/>
        </p:nvSpPr>
        <p:spPr>
          <a:xfrm>
            <a:off x="1819440" y="2824200"/>
            <a:ext cx="56880" cy="2114640"/>
          </a:xfrm>
          <a:custGeom>
            <a:avLst/>
            <a:gdLst/>
            <a:ahLst/>
            <a:rect l="l" t="t" r="r" b="b"/>
            <a:pathLst>
              <a:path w="36" h="1332">
                <a:moveTo>
                  <a:pt x="0" y="0"/>
                </a:moveTo>
                <a:lnTo>
                  <a:pt x="36" y="0"/>
                </a:lnTo>
                <a:lnTo>
                  <a:pt x="36" y="1332"/>
                </a:lnTo>
                <a:lnTo>
                  <a:pt x="0" y="133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2" name=""/>
          <p:cNvSpPr/>
          <p:nvPr/>
        </p:nvSpPr>
        <p:spPr>
          <a:xfrm>
            <a:off x="1876320" y="4071960"/>
            <a:ext cx="47880" cy="866880"/>
          </a:xfrm>
          <a:custGeom>
            <a:avLst/>
            <a:gdLst/>
            <a:ahLst/>
            <a:rect l="l" t="t" r="r" b="b"/>
            <a:pathLst>
              <a:path w="30" h="546">
                <a:moveTo>
                  <a:pt x="0" y="0"/>
                </a:moveTo>
                <a:lnTo>
                  <a:pt x="30" y="0"/>
                </a:lnTo>
                <a:lnTo>
                  <a:pt x="30" y="546"/>
                </a:lnTo>
                <a:lnTo>
                  <a:pt x="0" y="54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3" name=""/>
          <p:cNvSpPr/>
          <p:nvPr/>
        </p:nvSpPr>
        <p:spPr>
          <a:xfrm>
            <a:off x="1924200" y="4614840"/>
            <a:ext cx="56880" cy="324000"/>
          </a:xfrm>
          <a:custGeom>
            <a:avLst/>
            <a:gdLst/>
            <a:ahLst/>
            <a:rect l="l" t="t" r="r" b="b"/>
            <a:pathLst>
              <a:path w="36" h="204">
                <a:moveTo>
                  <a:pt x="0" y="0"/>
                </a:moveTo>
                <a:lnTo>
                  <a:pt x="36" y="0"/>
                </a:lnTo>
                <a:lnTo>
                  <a:pt x="36" y="204"/>
                </a:lnTo>
                <a:lnTo>
                  <a:pt x="0" y="20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4" name=""/>
          <p:cNvSpPr/>
          <p:nvPr/>
        </p:nvSpPr>
        <p:spPr>
          <a:xfrm>
            <a:off x="2305080" y="2957400"/>
            <a:ext cx="57240" cy="1981440"/>
          </a:xfrm>
          <a:custGeom>
            <a:avLst/>
            <a:gdLst/>
            <a:ahLst/>
            <a:rect l="l" t="t" r="r" b="b"/>
            <a:pathLst>
              <a:path w="36" h="1248">
                <a:moveTo>
                  <a:pt x="0" y="0"/>
                </a:moveTo>
                <a:lnTo>
                  <a:pt x="36" y="0"/>
                </a:lnTo>
                <a:lnTo>
                  <a:pt x="36" y="1248"/>
                </a:lnTo>
                <a:lnTo>
                  <a:pt x="0" y="124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5" name=""/>
          <p:cNvSpPr/>
          <p:nvPr/>
        </p:nvSpPr>
        <p:spPr>
          <a:xfrm>
            <a:off x="2362320" y="1833480"/>
            <a:ext cx="47520" cy="3105360"/>
          </a:xfrm>
          <a:custGeom>
            <a:avLst/>
            <a:gdLst/>
            <a:ahLst/>
            <a:rect l="l" t="t" r="r" b="b"/>
            <a:pathLst>
              <a:path w="30" h="1956">
                <a:moveTo>
                  <a:pt x="0" y="0"/>
                </a:moveTo>
                <a:lnTo>
                  <a:pt x="30" y="0"/>
                </a:lnTo>
                <a:lnTo>
                  <a:pt x="30" y="1956"/>
                </a:lnTo>
                <a:lnTo>
                  <a:pt x="0" y="195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6" name=""/>
          <p:cNvSpPr/>
          <p:nvPr/>
        </p:nvSpPr>
        <p:spPr>
          <a:xfrm>
            <a:off x="2409840" y="1871640"/>
            <a:ext cx="57240" cy="3067200"/>
          </a:xfrm>
          <a:custGeom>
            <a:avLst/>
            <a:gdLst/>
            <a:ahLst/>
            <a:rect l="l" t="t" r="r" b="b"/>
            <a:pathLst>
              <a:path w="36" h="1932">
                <a:moveTo>
                  <a:pt x="0" y="0"/>
                </a:moveTo>
                <a:lnTo>
                  <a:pt x="36" y="0"/>
                </a:lnTo>
                <a:lnTo>
                  <a:pt x="36" y="1932"/>
                </a:lnTo>
                <a:lnTo>
                  <a:pt x="0" y="193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7" name=""/>
          <p:cNvSpPr/>
          <p:nvPr/>
        </p:nvSpPr>
        <p:spPr>
          <a:xfrm>
            <a:off x="2467080" y="1995480"/>
            <a:ext cx="56880" cy="2943360"/>
          </a:xfrm>
          <a:custGeom>
            <a:avLst/>
            <a:gdLst/>
            <a:ahLst/>
            <a:rect l="l" t="t" r="r" b="b"/>
            <a:pathLst>
              <a:path w="36" h="1854">
                <a:moveTo>
                  <a:pt x="0" y="0"/>
                </a:moveTo>
                <a:lnTo>
                  <a:pt x="36" y="0"/>
                </a:lnTo>
                <a:lnTo>
                  <a:pt x="36" y="1854"/>
                </a:lnTo>
                <a:lnTo>
                  <a:pt x="0" y="185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8" name=""/>
          <p:cNvSpPr/>
          <p:nvPr/>
        </p:nvSpPr>
        <p:spPr>
          <a:xfrm>
            <a:off x="2523960" y="2633760"/>
            <a:ext cx="57240" cy="2305080"/>
          </a:xfrm>
          <a:custGeom>
            <a:avLst/>
            <a:gdLst/>
            <a:ahLst/>
            <a:rect l="l" t="t" r="r" b="b"/>
            <a:pathLst>
              <a:path w="36" h="1452">
                <a:moveTo>
                  <a:pt x="0" y="0"/>
                </a:moveTo>
                <a:lnTo>
                  <a:pt x="36" y="0"/>
                </a:lnTo>
                <a:lnTo>
                  <a:pt x="36" y="1452"/>
                </a:lnTo>
                <a:lnTo>
                  <a:pt x="0" y="145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9" name=""/>
          <p:cNvSpPr/>
          <p:nvPr/>
        </p:nvSpPr>
        <p:spPr>
          <a:xfrm>
            <a:off x="2581200" y="3262320"/>
            <a:ext cx="47880" cy="1676520"/>
          </a:xfrm>
          <a:custGeom>
            <a:avLst/>
            <a:gdLst/>
            <a:ahLst/>
            <a:rect l="l" t="t" r="r" b="b"/>
            <a:pathLst>
              <a:path w="30" h="1056">
                <a:moveTo>
                  <a:pt x="0" y="0"/>
                </a:moveTo>
                <a:lnTo>
                  <a:pt x="30" y="0"/>
                </a:lnTo>
                <a:lnTo>
                  <a:pt x="30" y="1056"/>
                </a:lnTo>
                <a:lnTo>
                  <a:pt x="0" y="105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0" name=""/>
          <p:cNvSpPr/>
          <p:nvPr/>
        </p:nvSpPr>
        <p:spPr>
          <a:xfrm>
            <a:off x="2629080" y="3567240"/>
            <a:ext cx="56880" cy="1371600"/>
          </a:xfrm>
          <a:custGeom>
            <a:avLst/>
            <a:gdLst/>
            <a:ahLst/>
            <a:rect l="l" t="t" r="r" b="b"/>
            <a:pathLst>
              <a:path w="36" h="864">
                <a:moveTo>
                  <a:pt x="0" y="0"/>
                </a:moveTo>
                <a:lnTo>
                  <a:pt x="36" y="0"/>
                </a:lnTo>
                <a:lnTo>
                  <a:pt x="36" y="864"/>
                </a:lnTo>
                <a:lnTo>
                  <a:pt x="0" y="86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1" name=""/>
          <p:cNvSpPr/>
          <p:nvPr/>
        </p:nvSpPr>
        <p:spPr>
          <a:xfrm>
            <a:off x="2685960" y="4110120"/>
            <a:ext cx="57240" cy="828720"/>
          </a:xfrm>
          <a:custGeom>
            <a:avLst/>
            <a:gdLst/>
            <a:ahLst/>
            <a:rect l="l" t="t" r="r" b="b"/>
            <a:pathLst>
              <a:path w="36" h="522">
                <a:moveTo>
                  <a:pt x="0" y="0"/>
                </a:moveTo>
                <a:lnTo>
                  <a:pt x="36" y="0"/>
                </a:lnTo>
                <a:lnTo>
                  <a:pt x="36" y="522"/>
                </a:lnTo>
                <a:lnTo>
                  <a:pt x="0" y="52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2" name=""/>
          <p:cNvSpPr/>
          <p:nvPr/>
        </p:nvSpPr>
        <p:spPr>
          <a:xfrm>
            <a:off x="2743200" y="4395960"/>
            <a:ext cx="47520" cy="542880"/>
          </a:xfrm>
          <a:custGeom>
            <a:avLst/>
            <a:gdLst/>
            <a:ahLst/>
            <a:rect l="l" t="t" r="r" b="b"/>
            <a:pathLst>
              <a:path w="30" h="342">
                <a:moveTo>
                  <a:pt x="0" y="0"/>
                </a:moveTo>
                <a:lnTo>
                  <a:pt x="30" y="0"/>
                </a:lnTo>
                <a:lnTo>
                  <a:pt x="30" y="342"/>
                </a:lnTo>
                <a:lnTo>
                  <a:pt x="0" y="3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3" name=""/>
          <p:cNvSpPr/>
          <p:nvPr/>
        </p:nvSpPr>
        <p:spPr>
          <a:xfrm>
            <a:off x="2790720" y="3757680"/>
            <a:ext cx="57240" cy="1181160"/>
          </a:xfrm>
          <a:custGeom>
            <a:avLst/>
            <a:gdLst/>
            <a:ahLst/>
            <a:rect l="l" t="t" r="r" b="b"/>
            <a:pathLst>
              <a:path w="36" h="744">
                <a:moveTo>
                  <a:pt x="0" y="0"/>
                </a:moveTo>
                <a:lnTo>
                  <a:pt x="36" y="0"/>
                </a:lnTo>
                <a:lnTo>
                  <a:pt x="36" y="744"/>
                </a:lnTo>
                <a:lnTo>
                  <a:pt x="0" y="74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4" name=""/>
          <p:cNvSpPr/>
          <p:nvPr/>
        </p:nvSpPr>
        <p:spPr>
          <a:xfrm>
            <a:off x="2847960" y="3309840"/>
            <a:ext cx="57240" cy="1629000"/>
          </a:xfrm>
          <a:custGeom>
            <a:avLst/>
            <a:gdLst/>
            <a:ahLst/>
            <a:rect l="l" t="t" r="r" b="b"/>
            <a:pathLst>
              <a:path w="36" h="1026">
                <a:moveTo>
                  <a:pt x="0" y="0"/>
                </a:moveTo>
                <a:lnTo>
                  <a:pt x="36" y="0"/>
                </a:lnTo>
                <a:lnTo>
                  <a:pt x="36" y="1026"/>
                </a:lnTo>
                <a:lnTo>
                  <a:pt x="0" y="102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5" name=""/>
          <p:cNvSpPr/>
          <p:nvPr/>
        </p:nvSpPr>
        <p:spPr>
          <a:xfrm>
            <a:off x="2905200" y="2871720"/>
            <a:ext cx="47520" cy="2067120"/>
          </a:xfrm>
          <a:custGeom>
            <a:avLst/>
            <a:gdLst/>
            <a:ahLst/>
            <a:rect l="l" t="t" r="r" b="b"/>
            <a:pathLst>
              <a:path w="30" h="1302">
                <a:moveTo>
                  <a:pt x="0" y="0"/>
                </a:moveTo>
                <a:lnTo>
                  <a:pt x="30" y="0"/>
                </a:lnTo>
                <a:lnTo>
                  <a:pt x="30" y="1302"/>
                </a:lnTo>
                <a:lnTo>
                  <a:pt x="0" y="130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6" name=""/>
          <p:cNvSpPr/>
          <p:nvPr/>
        </p:nvSpPr>
        <p:spPr>
          <a:xfrm>
            <a:off x="2952720" y="2919240"/>
            <a:ext cx="57240" cy="2019600"/>
          </a:xfrm>
          <a:custGeom>
            <a:avLst/>
            <a:gdLst/>
            <a:ahLst/>
            <a:rect l="l" t="t" r="r" b="b"/>
            <a:pathLst>
              <a:path w="36" h="1272">
                <a:moveTo>
                  <a:pt x="0" y="0"/>
                </a:moveTo>
                <a:lnTo>
                  <a:pt x="36" y="0"/>
                </a:lnTo>
                <a:lnTo>
                  <a:pt x="36" y="1272"/>
                </a:lnTo>
                <a:lnTo>
                  <a:pt x="0" y="127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7" name=""/>
          <p:cNvSpPr/>
          <p:nvPr/>
        </p:nvSpPr>
        <p:spPr>
          <a:xfrm>
            <a:off x="3009960" y="3319560"/>
            <a:ext cx="57240" cy="1619280"/>
          </a:xfrm>
          <a:custGeom>
            <a:avLst/>
            <a:gdLst/>
            <a:ahLst/>
            <a:rect l="l" t="t" r="r" b="b"/>
            <a:pathLst>
              <a:path w="36" h="1020">
                <a:moveTo>
                  <a:pt x="0" y="0"/>
                </a:moveTo>
                <a:lnTo>
                  <a:pt x="36" y="0"/>
                </a:lnTo>
                <a:lnTo>
                  <a:pt x="36" y="1020"/>
                </a:lnTo>
                <a:lnTo>
                  <a:pt x="0" y="102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8" name=""/>
          <p:cNvSpPr/>
          <p:nvPr/>
        </p:nvSpPr>
        <p:spPr>
          <a:xfrm>
            <a:off x="3067200" y="3605040"/>
            <a:ext cx="47520" cy="1333800"/>
          </a:xfrm>
          <a:custGeom>
            <a:avLst/>
            <a:gdLst/>
            <a:ahLst/>
            <a:rect l="l" t="t" r="r" b="b"/>
            <a:pathLst>
              <a:path w="30" h="840">
                <a:moveTo>
                  <a:pt x="0" y="0"/>
                </a:moveTo>
                <a:lnTo>
                  <a:pt x="30" y="0"/>
                </a:lnTo>
                <a:lnTo>
                  <a:pt x="30" y="840"/>
                </a:lnTo>
                <a:lnTo>
                  <a:pt x="0" y="84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9" name=""/>
          <p:cNvSpPr/>
          <p:nvPr/>
        </p:nvSpPr>
        <p:spPr>
          <a:xfrm>
            <a:off x="3114720" y="3967200"/>
            <a:ext cx="57240" cy="971640"/>
          </a:xfrm>
          <a:custGeom>
            <a:avLst/>
            <a:gdLst/>
            <a:ahLst/>
            <a:rect l="l" t="t" r="r" b="b"/>
            <a:pathLst>
              <a:path w="36" h="612">
                <a:moveTo>
                  <a:pt x="0" y="0"/>
                </a:moveTo>
                <a:lnTo>
                  <a:pt x="36" y="0"/>
                </a:lnTo>
                <a:lnTo>
                  <a:pt x="36" y="612"/>
                </a:lnTo>
                <a:lnTo>
                  <a:pt x="0" y="6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0" name=""/>
          <p:cNvSpPr/>
          <p:nvPr/>
        </p:nvSpPr>
        <p:spPr>
          <a:xfrm>
            <a:off x="3171960" y="3805200"/>
            <a:ext cx="56880" cy="1133640"/>
          </a:xfrm>
          <a:custGeom>
            <a:avLst/>
            <a:gdLst/>
            <a:ahLst/>
            <a:rect l="l" t="t" r="r" b="b"/>
            <a:pathLst>
              <a:path w="36" h="714">
                <a:moveTo>
                  <a:pt x="0" y="0"/>
                </a:moveTo>
                <a:lnTo>
                  <a:pt x="36" y="0"/>
                </a:lnTo>
                <a:lnTo>
                  <a:pt x="36" y="714"/>
                </a:lnTo>
                <a:lnTo>
                  <a:pt x="0" y="71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1" name=""/>
          <p:cNvSpPr/>
          <p:nvPr/>
        </p:nvSpPr>
        <p:spPr>
          <a:xfrm>
            <a:off x="3438360" y="4900680"/>
            <a:ext cx="57240" cy="38160"/>
          </a:xfrm>
          <a:custGeom>
            <a:avLst/>
            <a:gdLst/>
            <a:ahLst/>
            <a:rect l="l" t="t" r="r" b="b"/>
            <a:pathLst>
              <a:path w="36" h="24">
                <a:moveTo>
                  <a:pt x="0" y="0"/>
                </a:moveTo>
                <a:lnTo>
                  <a:pt x="36" y="0"/>
                </a:lnTo>
                <a:lnTo>
                  <a:pt x="36" y="24"/>
                </a:lnTo>
                <a:lnTo>
                  <a:pt x="0" y="2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2" name=""/>
          <p:cNvSpPr/>
          <p:nvPr/>
        </p:nvSpPr>
        <p:spPr>
          <a:xfrm>
            <a:off x="3495600" y="4091040"/>
            <a:ext cx="57240" cy="847800"/>
          </a:xfrm>
          <a:custGeom>
            <a:avLst/>
            <a:gdLst/>
            <a:ahLst/>
            <a:rect l="l" t="t" r="r" b="b"/>
            <a:pathLst>
              <a:path w="36" h="534">
                <a:moveTo>
                  <a:pt x="0" y="0"/>
                </a:moveTo>
                <a:lnTo>
                  <a:pt x="36" y="0"/>
                </a:lnTo>
                <a:lnTo>
                  <a:pt x="36" y="534"/>
                </a:lnTo>
                <a:lnTo>
                  <a:pt x="0" y="53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3" name=""/>
          <p:cNvSpPr/>
          <p:nvPr/>
        </p:nvSpPr>
        <p:spPr>
          <a:xfrm>
            <a:off x="3552840" y="4653000"/>
            <a:ext cx="47520" cy="285840"/>
          </a:xfrm>
          <a:custGeom>
            <a:avLst/>
            <a:gdLst/>
            <a:ahLst/>
            <a:rect l="l" t="t" r="r" b="b"/>
            <a:pathLst>
              <a:path w="30" h="180">
                <a:moveTo>
                  <a:pt x="0" y="0"/>
                </a:moveTo>
                <a:lnTo>
                  <a:pt x="30" y="0"/>
                </a:lnTo>
                <a:lnTo>
                  <a:pt x="30" y="180"/>
                </a:lnTo>
                <a:lnTo>
                  <a:pt x="0" y="18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4" name=""/>
          <p:cNvSpPr/>
          <p:nvPr/>
        </p:nvSpPr>
        <p:spPr>
          <a:xfrm>
            <a:off x="3876840" y="4853160"/>
            <a:ext cx="47520" cy="85680"/>
          </a:xfrm>
          <a:custGeom>
            <a:avLst/>
            <a:gdLst/>
            <a:ahLst/>
            <a:rect l="l" t="t" r="r" b="b"/>
            <a:pathLst>
              <a:path w="30" h="54">
                <a:moveTo>
                  <a:pt x="0" y="0"/>
                </a:moveTo>
                <a:lnTo>
                  <a:pt x="30" y="0"/>
                </a:lnTo>
                <a:lnTo>
                  <a:pt x="30" y="54"/>
                </a:lnTo>
                <a:lnTo>
                  <a:pt x="0" y="5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5" name=""/>
          <p:cNvSpPr/>
          <p:nvPr/>
        </p:nvSpPr>
        <p:spPr>
          <a:xfrm>
            <a:off x="3924360" y="3691080"/>
            <a:ext cx="57240" cy="1247760"/>
          </a:xfrm>
          <a:custGeom>
            <a:avLst/>
            <a:gdLst/>
            <a:ahLst/>
            <a:rect l="l" t="t" r="r" b="b"/>
            <a:pathLst>
              <a:path w="36" h="786">
                <a:moveTo>
                  <a:pt x="0" y="0"/>
                </a:moveTo>
                <a:lnTo>
                  <a:pt x="36" y="0"/>
                </a:lnTo>
                <a:lnTo>
                  <a:pt x="36" y="786"/>
                </a:lnTo>
                <a:lnTo>
                  <a:pt x="0" y="78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6" name=""/>
          <p:cNvSpPr/>
          <p:nvPr/>
        </p:nvSpPr>
        <p:spPr>
          <a:xfrm>
            <a:off x="3981600" y="2500200"/>
            <a:ext cx="56880" cy="2438640"/>
          </a:xfrm>
          <a:custGeom>
            <a:avLst/>
            <a:gdLst/>
            <a:ahLst/>
            <a:rect l="l" t="t" r="r" b="b"/>
            <a:pathLst>
              <a:path w="36" h="1536">
                <a:moveTo>
                  <a:pt x="0" y="0"/>
                </a:moveTo>
                <a:lnTo>
                  <a:pt x="36" y="0"/>
                </a:lnTo>
                <a:lnTo>
                  <a:pt x="36" y="1536"/>
                </a:lnTo>
                <a:lnTo>
                  <a:pt x="0" y="153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7" name=""/>
          <p:cNvSpPr/>
          <p:nvPr/>
        </p:nvSpPr>
        <p:spPr>
          <a:xfrm>
            <a:off x="4038480" y="2224080"/>
            <a:ext cx="47880" cy="2714760"/>
          </a:xfrm>
          <a:custGeom>
            <a:avLst/>
            <a:gdLst/>
            <a:ahLst/>
            <a:rect l="l" t="t" r="r" b="b"/>
            <a:pathLst>
              <a:path w="30" h="1710">
                <a:moveTo>
                  <a:pt x="0" y="0"/>
                </a:moveTo>
                <a:lnTo>
                  <a:pt x="30" y="0"/>
                </a:lnTo>
                <a:lnTo>
                  <a:pt x="30" y="1710"/>
                </a:lnTo>
                <a:lnTo>
                  <a:pt x="0" y="171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8" name=""/>
          <p:cNvSpPr/>
          <p:nvPr/>
        </p:nvSpPr>
        <p:spPr>
          <a:xfrm>
            <a:off x="4086360" y="2700360"/>
            <a:ext cx="56880" cy="2238480"/>
          </a:xfrm>
          <a:custGeom>
            <a:avLst/>
            <a:gdLst/>
            <a:ahLst/>
            <a:rect l="l" t="t" r="r" b="b"/>
            <a:pathLst>
              <a:path w="36" h="1410">
                <a:moveTo>
                  <a:pt x="0" y="0"/>
                </a:moveTo>
                <a:lnTo>
                  <a:pt x="36" y="0"/>
                </a:lnTo>
                <a:lnTo>
                  <a:pt x="36" y="1410"/>
                </a:lnTo>
                <a:lnTo>
                  <a:pt x="0" y="141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9" name=""/>
          <p:cNvSpPr/>
          <p:nvPr/>
        </p:nvSpPr>
        <p:spPr>
          <a:xfrm>
            <a:off x="4143240" y="2995560"/>
            <a:ext cx="57240" cy="1943280"/>
          </a:xfrm>
          <a:custGeom>
            <a:avLst/>
            <a:gdLst/>
            <a:ahLst/>
            <a:rect l="l" t="t" r="r" b="b"/>
            <a:pathLst>
              <a:path w="36" h="1224">
                <a:moveTo>
                  <a:pt x="0" y="0"/>
                </a:moveTo>
                <a:lnTo>
                  <a:pt x="36" y="0"/>
                </a:lnTo>
                <a:lnTo>
                  <a:pt x="36" y="1224"/>
                </a:lnTo>
                <a:lnTo>
                  <a:pt x="0" y="122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0" name=""/>
          <p:cNvSpPr/>
          <p:nvPr/>
        </p:nvSpPr>
        <p:spPr>
          <a:xfrm>
            <a:off x="4200480" y="3605040"/>
            <a:ext cx="47520" cy="1333800"/>
          </a:xfrm>
          <a:custGeom>
            <a:avLst/>
            <a:gdLst/>
            <a:ahLst/>
            <a:rect l="l" t="t" r="r" b="b"/>
            <a:pathLst>
              <a:path w="30" h="840">
                <a:moveTo>
                  <a:pt x="0" y="0"/>
                </a:moveTo>
                <a:lnTo>
                  <a:pt x="30" y="0"/>
                </a:lnTo>
                <a:lnTo>
                  <a:pt x="30" y="840"/>
                </a:lnTo>
                <a:lnTo>
                  <a:pt x="0" y="84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1" name=""/>
          <p:cNvSpPr/>
          <p:nvPr/>
        </p:nvSpPr>
        <p:spPr>
          <a:xfrm>
            <a:off x="4248000" y="3995640"/>
            <a:ext cx="57240" cy="943200"/>
          </a:xfrm>
          <a:custGeom>
            <a:avLst/>
            <a:gdLst/>
            <a:ahLst/>
            <a:rect l="l" t="t" r="r" b="b"/>
            <a:pathLst>
              <a:path w="36" h="594">
                <a:moveTo>
                  <a:pt x="0" y="0"/>
                </a:moveTo>
                <a:lnTo>
                  <a:pt x="36" y="0"/>
                </a:lnTo>
                <a:lnTo>
                  <a:pt x="36" y="594"/>
                </a:lnTo>
                <a:lnTo>
                  <a:pt x="0" y="59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2" name=""/>
          <p:cNvSpPr/>
          <p:nvPr/>
        </p:nvSpPr>
        <p:spPr>
          <a:xfrm>
            <a:off x="4305240" y="3795840"/>
            <a:ext cx="57240" cy="1143000"/>
          </a:xfrm>
          <a:custGeom>
            <a:avLst/>
            <a:gdLst/>
            <a:ahLst/>
            <a:rect l="l" t="t" r="r" b="b"/>
            <a:pathLst>
              <a:path w="36" h="720">
                <a:moveTo>
                  <a:pt x="0" y="0"/>
                </a:moveTo>
                <a:lnTo>
                  <a:pt x="36" y="0"/>
                </a:lnTo>
                <a:lnTo>
                  <a:pt x="36" y="720"/>
                </a:lnTo>
                <a:lnTo>
                  <a:pt x="0" y="72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3" name=""/>
          <p:cNvSpPr/>
          <p:nvPr/>
        </p:nvSpPr>
        <p:spPr>
          <a:xfrm>
            <a:off x="4362480" y="4205160"/>
            <a:ext cx="47520" cy="733680"/>
          </a:xfrm>
          <a:custGeom>
            <a:avLst/>
            <a:gdLst/>
            <a:ahLst/>
            <a:rect l="l" t="t" r="r" b="b"/>
            <a:pathLst>
              <a:path w="30" h="462">
                <a:moveTo>
                  <a:pt x="0" y="0"/>
                </a:moveTo>
                <a:lnTo>
                  <a:pt x="30" y="0"/>
                </a:lnTo>
                <a:lnTo>
                  <a:pt x="30" y="462"/>
                </a:lnTo>
                <a:lnTo>
                  <a:pt x="0" y="46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4" name=""/>
          <p:cNvSpPr/>
          <p:nvPr/>
        </p:nvSpPr>
        <p:spPr>
          <a:xfrm>
            <a:off x="4410000" y="4205160"/>
            <a:ext cx="57240" cy="733680"/>
          </a:xfrm>
          <a:custGeom>
            <a:avLst/>
            <a:gdLst/>
            <a:ahLst/>
            <a:rect l="l" t="t" r="r" b="b"/>
            <a:pathLst>
              <a:path w="36" h="462">
                <a:moveTo>
                  <a:pt x="0" y="0"/>
                </a:moveTo>
                <a:lnTo>
                  <a:pt x="36" y="0"/>
                </a:lnTo>
                <a:lnTo>
                  <a:pt x="36" y="462"/>
                </a:lnTo>
                <a:lnTo>
                  <a:pt x="0" y="46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5" name=""/>
          <p:cNvSpPr/>
          <p:nvPr/>
        </p:nvSpPr>
        <p:spPr>
          <a:xfrm>
            <a:off x="4467240" y="4367160"/>
            <a:ext cx="57240" cy="571680"/>
          </a:xfrm>
          <a:custGeom>
            <a:avLst/>
            <a:gdLst/>
            <a:ahLst/>
            <a:rect l="l" t="t" r="r" b="b"/>
            <a:pathLst>
              <a:path w="36" h="360">
                <a:moveTo>
                  <a:pt x="0" y="0"/>
                </a:moveTo>
                <a:lnTo>
                  <a:pt x="36" y="0"/>
                </a:lnTo>
                <a:lnTo>
                  <a:pt x="36" y="360"/>
                </a:lnTo>
                <a:lnTo>
                  <a:pt x="0" y="36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6" name=""/>
          <p:cNvSpPr/>
          <p:nvPr/>
        </p:nvSpPr>
        <p:spPr>
          <a:xfrm>
            <a:off x="4524480" y="4672080"/>
            <a:ext cx="56880" cy="266760"/>
          </a:xfrm>
          <a:custGeom>
            <a:avLst/>
            <a:gdLst/>
            <a:ahLst/>
            <a:rect l="l" t="t" r="r" b="b"/>
            <a:pathLst>
              <a:path w="36" h="168">
                <a:moveTo>
                  <a:pt x="0" y="0"/>
                </a:moveTo>
                <a:lnTo>
                  <a:pt x="36" y="0"/>
                </a:lnTo>
                <a:lnTo>
                  <a:pt x="36" y="168"/>
                </a:lnTo>
                <a:lnTo>
                  <a:pt x="0" y="16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7" name=""/>
          <p:cNvSpPr/>
          <p:nvPr/>
        </p:nvSpPr>
        <p:spPr>
          <a:xfrm>
            <a:off x="4581360" y="4672080"/>
            <a:ext cx="47880" cy="266760"/>
          </a:xfrm>
          <a:custGeom>
            <a:avLst/>
            <a:gdLst/>
            <a:ahLst/>
            <a:rect l="l" t="t" r="r" b="b"/>
            <a:pathLst>
              <a:path w="30" h="168">
                <a:moveTo>
                  <a:pt x="0" y="0"/>
                </a:moveTo>
                <a:lnTo>
                  <a:pt x="30" y="0"/>
                </a:lnTo>
                <a:lnTo>
                  <a:pt x="30" y="168"/>
                </a:lnTo>
                <a:lnTo>
                  <a:pt x="0" y="16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8" name=""/>
          <p:cNvSpPr/>
          <p:nvPr/>
        </p:nvSpPr>
        <p:spPr>
          <a:xfrm>
            <a:off x="4629240" y="4557600"/>
            <a:ext cx="57240" cy="381240"/>
          </a:xfrm>
          <a:custGeom>
            <a:avLst/>
            <a:gdLst/>
            <a:ahLst/>
            <a:rect l="l" t="t" r="r" b="b"/>
            <a:pathLst>
              <a:path w="36" h="240">
                <a:moveTo>
                  <a:pt x="0" y="0"/>
                </a:moveTo>
                <a:lnTo>
                  <a:pt x="36" y="0"/>
                </a:lnTo>
                <a:lnTo>
                  <a:pt x="36" y="240"/>
                </a:lnTo>
                <a:lnTo>
                  <a:pt x="0" y="24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9" name=""/>
          <p:cNvSpPr/>
          <p:nvPr/>
        </p:nvSpPr>
        <p:spPr>
          <a:xfrm>
            <a:off x="4686480" y="4529160"/>
            <a:ext cx="47520" cy="409680"/>
          </a:xfrm>
          <a:custGeom>
            <a:avLst/>
            <a:gdLst/>
            <a:ahLst/>
            <a:rect l="l" t="t" r="r" b="b"/>
            <a:pathLst>
              <a:path w="30" h="258">
                <a:moveTo>
                  <a:pt x="0" y="0"/>
                </a:moveTo>
                <a:lnTo>
                  <a:pt x="30" y="0"/>
                </a:lnTo>
                <a:lnTo>
                  <a:pt x="30" y="258"/>
                </a:lnTo>
                <a:lnTo>
                  <a:pt x="0" y="25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0" name=""/>
          <p:cNvSpPr/>
          <p:nvPr/>
        </p:nvSpPr>
        <p:spPr>
          <a:xfrm>
            <a:off x="4734000" y="4110120"/>
            <a:ext cx="57240" cy="828720"/>
          </a:xfrm>
          <a:custGeom>
            <a:avLst/>
            <a:gdLst/>
            <a:ahLst/>
            <a:rect l="l" t="t" r="r" b="b"/>
            <a:pathLst>
              <a:path w="36" h="522">
                <a:moveTo>
                  <a:pt x="0" y="0"/>
                </a:moveTo>
                <a:lnTo>
                  <a:pt x="36" y="0"/>
                </a:lnTo>
                <a:lnTo>
                  <a:pt x="36" y="522"/>
                </a:lnTo>
                <a:lnTo>
                  <a:pt x="0" y="52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1" name=""/>
          <p:cNvSpPr/>
          <p:nvPr/>
        </p:nvSpPr>
        <p:spPr>
          <a:xfrm>
            <a:off x="4791240" y="3738600"/>
            <a:ext cx="56880" cy="1200240"/>
          </a:xfrm>
          <a:custGeom>
            <a:avLst/>
            <a:gdLst/>
            <a:ahLst/>
            <a:rect l="l" t="t" r="r" b="b"/>
            <a:pathLst>
              <a:path w="36" h="756">
                <a:moveTo>
                  <a:pt x="0" y="0"/>
                </a:moveTo>
                <a:lnTo>
                  <a:pt x="36" y="0"/>
                </a:lnTo>
                <a:lnTo>
                  <a:pt x="36" y="756"/>
                </a:lnTo>
                <a:lnTo>
                  <a:pt x="0" y="75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2" name=""/>
          <p:cNvSpPr/>
          <p:nvPr/>
        </p:nvSpPr>
        <p:spPr>
          <a:xfrm>
            <a:off x="4848120" y="3290760"/>
            <a:ext cx="47880" cy="1648080"/>
          </a:xfrm>
          <a:custGeom>
            <a:avLst/>
            <a:gdLst/>
            <a:ahLst/>
            <a:rect l="l" t="t" r="r" b="b"/>
            <a:pathLst>
              <a:path w="30" h="1038">
                <a:moveTo>
                  <a:pt x="0" y="0"/>
                </a:moveTo>
                <a:lnTo>
                  <a:pt x="30" y="0"/>
                </a:lnTo>
                <a:lnTo>
                  <a:pt x="30" y="1038"/>
                </a:lnTo>
                <a:lnTo>
                  <a:pt x="0" y="103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3" name=""/>
          <p:cNvSpPr/>
          <p:nvPr/>
        </p:nvSpPr>
        <p:spPr>
          <a:xfrm>
            <a:off x="4896000" y="2967120"/>
            <a:ext cx="56880" cy="1971720"/>
          </a:xfrm>
          <a:custGeom>
            <a:avLst/>
            <a:gdLst/>
            <a:ahLst/>
            <a:rect l="l" t="t" r="r" b="b"/>
            <a:pathLst>
              <a:path w="36" h="1242">
                <a:moveTo>
                  <a:pt x="0" y="0"/>
                </a:moveTo>
                <a:lnTo>
                  <a:pt x="36" y="0"/>
                </a:lnTo>
                <a:lnTo>
                  <a:pt x="36" y="1242"/>
                </a:lnTo>
                <a:lnTo>
                  <a:pt x="0" y="12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4" name=""/>
          <p:cNvSpPr/>
          <p:nvPr/>
        </p:nvSpPr>
        <p:spPr>
          <a:xfrm>
            <a:off x="4952880" y="3100320"/>
            <a:ext cx="57240" cy="1838520"/>
          </a:xfrm>
          <a:custGeom>
            <a:avLst/>
            <a:gdLst/>
            <a:ahLst/>
            <a:rect l="l" t="t" r="r" b="b"/>
            <a:pathLst>
              <a:path w="36" h="1158">
                <a:moveTo>
                  <a:pt x="0" y="0"/>
                </a:moveTo>
                <a:lnTo>
                  <a:pt x="36" y="0"/>
                </a:lnTo>
                <a:lnTo>
                  <a:pt x="36" y="1158"/>
                </a:lnTo>
                <a:lnTo>
                  <a:pt x="0" y="115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5" name=""/>
          <p:cNvSpPr/>
          <p:nvPr/>
        </p:nvSpPr>
        <p:spPr>
          <a:xfrm>
            <a:off x="5010120" y="3205080"/>
            <a:ext cx="57240" cy="1733760"/>
          </a:xfrm>
          <a:custGeom>
            <a:avLst/>
            <a:gdLst/>
            <a:ahLst/>
            <a:rect l="l" t="t" r="r" b="b"/>
            <a:pathLst>
              <a:path w="36" h="1092">
                <a:moveTo>
                  <a:pt x="0" y="0"/>
                </a:moveTo>
                <a:lnTo>
                  <a:pt x="36" y="0"/>
                </a:lnTo>
                <a:lnTo>
                  <a:pt x="36" y="1092"/>
                </a:lnTo>
                <a:lnTo>
                  <a:pt x="0" y="109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6" name=""/>
          <p:cNvSpPr/>
          <p:nvPr/>
        </p:nvSpPr>
        <p:spPr>
          <a:xfrm>
            <a:off x="5067360" y="3481560"/>
            <a:ext cx="47520" cy="1457280"/>
          </a:xfrm>
          <a:custGeom>
            <a:avLst/>
            <a:gdLst/>
            <a:ahLst/>
            <a:rect l="l" t="t" r="r" b="b"/>
            <a:pathLst>
              <a:path w="30" h="918">
                <a:moveTo>
                  <a:pt x="0" y="0"/>
                </a:moveTo>
                <a:lnTo>
                  <a:pt x="30" y="0"/>
                </a:lnTo>
                <a:lnTo>
                  <a:pt x="30" y="918"/>
                </a:lnTo>
                <a:lnTo>
                  <a:pt x="0" y="91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7" name=""/>
          <p:cNvSpPr/>
          <p:nvPr/>
        </p:nvSpPr>
        <p:spPr>
          <a:xfrm>
            <a:off x="5114880" y="3576600"/>
            <a:ext cx="57240" cy="1362240"/>
          </a:xfrm>
          <a:custGeom>
            <a:avLst/>
            <a:gdLst/>
            <a:ahLst/>
            <a:rect l="l" t="t" r="r" b="b"/>
            <a:pathLst>
              <a:path w="36" h="858">
                <a:moveTo>
                  <a:pt x="0" y="0"/>
                </a:moveTo>
                <a:lnTo>
                  <a:pt x="36" y="0"/>
                </a:lnTo>
                <a:lnTo>
                  <a:pt x="36" y="858"/>
                </a:lnTo>
                <a:lnTo>
                  <a:pt x="0" y="85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8" name=""/>
          <p:cNvSpPr/>
          <p:nvPr/>
        </p:nvSpPr>
        <p:spPr>
          <a:xfrm>
            <a:off x="5172120" y="3691080"/>
            <a:ext cx="47520" cy="1247760"/>
          </a:xfrm>
          <a:custGeom>
            <a:avLst/>
            <a:gdLst/>
            <a:ahLst/>
            <a:rect l="l" t="t" r="r" b="b"/>
            <a:pathLst>
              <a:path w="30" h="786">
                <a:moveTo>
                  <a:pt x="0" y="0"/>
                </a:moveTo>
                <a:lnTo>
                  <a:pt x="30" y="0"/>
                </a:lnTo>
                <a:lnTo>
                  <a:pt x="30" y="786"/>
                </a:lnTo>
                <a:lnTo>
                  <a:pt x="0" y="78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9" name=""/>
          <p:cNvSpPr/>
          <p:nvPr/>
        </p:nvSpPr>
        <p:spPr>
          <a:xfrm>
            <a:off x="5219640" y="4081320"/>
            <a:ext cx="57240" cy="857520"/>
          </a:xfrm>
          <a:custGeom>
            <a:avLst/>
            <a:gdLst/>
            <a:ahLst/>
            <a:rect l="l" t="t" r="r" b="b"/>
            <a:pathLst>
              <a:path w="36" h="540">
                <a:moveTo>
                  <a:pt x="0" y="0"/>
                </a:moveTo>
                <a:lnTo>
                  <a:pt x="36" y="0"/>
                </a:lnTo>
                <a:lnTo>
                  <a:pt x="36" y="540"/>
                </a:lnTo>
                <a:lnTo>
                  <a:pt x="0" y="54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0" name=""/>
          <p:cNvSpPr/>
          <p:nvPr/>
        </p:nvSpPr>
        <p:spPr>
          <a:xfrm>
            <a:off x="5276880" y="4300560"/>
            <a:ext cx="57240" cy="638280"/>
          </a:xfrm>
          <a:custGeom>
            <a:avLst/>
            <a:gdLst/>
            <a:ahLst/>
            <a:rect l="l" t="t" r="r" b="b"/>
            <a:pathLst>
              <a:path w="36" h="402">
                <a:moveTo>
                  <a:pt x="0" y="0"/>
                </a:moveTo>
                <a:lnTo>
                  <a:pt x="36" y="0"/>
                </a:lnTo>
                <a:lnTo>
                  <a:pt x="36" y="402"/>
                </a:lnTo>
                <a:lnTo>
                  <a:pt x="0" y="40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1" name=""/>
          <p:cNvSpPr/>
          <p:nvPr/>
        </p:nvSpPr>
        <p:spPr>
          <a:xfrm>
            <a:off x="5334120" y="4576680"/>
            <a:ext cx="47520" cy="362160"/>
          </a:xfrm>
          <a:custGeom>
            <a:avLst/>
            <a:gdLst/>
            <a:ahLst/>
            <a:rect l="l" t="t" r="r" b="b"/>
            <a:pathLst>
              <a:path w="30" h="228">
                <a:moveTo>
                  <a:pt x="0" y="0"/>
                </a:moveTo>
                <a:lnTo>
                  <a:pt x="30" y="0"/>
                </a:lnTo>
                <a:lnTo>
                  <a:pt x="30" y="228"/>
                </a:lnTo>
                <a:lnTo>
                  <a:pt x="0" y="22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2" name=""/>
          <p:cNvSpPr/>
          <p:nvPr/>
        </p:nvSpPr>
        <p:spPr>
          <a:xfrm>
            <a:off x="5381640" y="4510080"/>
            <a:ext cx="57240" cy="428760"/>
          </a:xfrm>
          <a:custGeom>
            <a:avLst/>
            <a:gdLst/>
            <a:ahLst/>
            <a:rect l="l" t="t" r="r" b="b"/>
            <a:pathLst>
              <a:path w="36" h="270">
                <a:moveTo>
                  <a:pt x="0" y="0"/>
                </a:moveTo>
                <a:lnTo>
                  <a:pt x="36" y="0"/>
                </a:lnTo>
                <a:lnTo>
                  <a:pt x="36" y="270"/>
                </a:lnTo>
                <a:lnTo>
                  <a:pt x="0" y="27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3" name=""/>
          <p:cNvSpPr/>
          <p:nvPr/>
        </p:nvSpPr>
        <p:spPr>
          <a:xfrm>
            <a:off x="5438880" y="4243320"/>
            <a:ext cx="56880" cy="695520"/>
          </a:xfrm>
          <a:custGeom>
            <a:avLst/>
            <a:gdLst/>
            <a:ahLst/>
            <a:rect l="l" t="t" r="r" b="b"/>
            <a:pathLst>
              <a:path w="36" h="438">
                <a:moveTo>
                  <a:pt x="0" y="0"/>
                </a:moveTo>
                <a:lnTo>
                  <a:pt x="36" y="0"/>
                </a:lnTo>
                <a:lnTo>
                  <a:pt x="36" y="438"/>
                </a:lnTo>
                <a:lnTo>
                  <a:pt x="0" y="43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4" name=""/>
          <p:cNvSpPr/>
          <p:nvPr/>
        </p:nvSpPr>
        <p:spPr>
          <a:xfrm>
            <a:off x="5495760" y="4510080"/>
            <a:ext cx="57240" cy="428760"/>
          </a:xfrm>
          <a:custGeom>
            <a:avLst/>
            <a:gdLst/>
            <a:ahLst/>
            <a:rect l="l" t="t" r="r" b="b"/>
            <a:pathLst>
              <a:path w="36" h="270">
                <a:moveTo>
                  <a:pt x="0" y="0"/>
                </a:moveTo>
                <a:lnTo>
                  <a:pt x="36" y="0"/>
                </a:lnTo>
                <a:lnTo>
                  <a:pt x="36" y="270"/>
                </a:lnTo>
                <a:lnTo>
                  <a:pt x="0" y="27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5" name=""/>
          <p:cNvSpPr/>
          <p:nvPr/>
        </p:nvSpPr>
        <p:spPr>
          <a:xfrm>
            <a:off x="5553000" y="4738680"/>
            <a:ext cx="47880" cy="200160"/>
          </a:xfrm>
          <a:custGeom>
            <a:avLst/>
            <a:gdLst/>
            <a:ahLst/>
            <a:rect l="l" t="t" r="r" b="b"/>
            <a:pathLst>
              <a:path w="30" h="126">
                <a:moveTo>
                  <a:pt x="0" y="0"/>
                </a:moveTo>
                <a:lnTo>
                  <a:pt x="30" y="0"/>
                </a:lnTo>
                <a:lnTo>
                  <a:pt x="30" y="126"/>
                </a:lnTo>
                <a:lnTo>
                  <a:pt x="0" y="12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6" name=""/>
          <p:cNvSpPr/>
          <p:nvPr/>
        </p:nvSpPr>
        <p:spPr>
          <a:xfrm>
            <a:off x="6143760" y="4805280"/>
            <a:ext cx="47520" cy="133560"/>
          </a:xfrm>
          <a:custGeom>
            <a:avLst/>
            <a:gdLst/>
            <a:ahLst/>
            <a:rect l="l" t="t" r="r" b="b"/>
            <a:pathLst>
              <a:path w="30" h="84">
                <a:moveTo>
                  <a:pt x="0" y="0"/>
                </a:moveTo>
                <a:lnTo>
                  <a:pt x="30" y="0"/>
                </a:lnTo>
                <a:lnTo>
                  <a:pt x="30" y="84"/>
                </a:lnTo>
                <a:lnTo>
                  <a:pt x="0" y="8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7" name=""/>
          <p:cNvSpPr/>
          <p:nvPr/>
        </p:nvSpPr>
        <p:spPr>
          <a:xfrm>
            <a:off x="6191280" y="4538520"/>
            <a:ext cx="57240" cy="400320"/>
          </a:xfrm>
          <a:custGeom>
            <a:avLst/>
            <a:gdLst/>
            <a:ahLst/>
            <a:rect l="l" t="t" r="r" b="b"/>
            <a:pathLst>
              <a:path w="36" h="252">
                <a:moveTo>
                  <a:pt x="0" y="0"/>
                </a:moveTo>
                <a:lnTo>
                  <a:pt x="36" y="0"/>
                </a:lnTo>
                <a:lnTo>
                  <a:pt x="36" y="252"/>
                </a:lnTo>
                <a:lnTo>
                  <a:pt x="0" y="25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8" name=""/>
          <p:cNvSpPr/>
          <p:nvPr/>
        </p:nvSpPr>
        <p:spPr>
          <a:xfrm>
            <a:off x="6248520" y="3767040"/>
            <a:ext cx="56880" cy="1171800"/>
          </a:xfrm>
          <a:custGeom>
            <a:avLst/>
            <a:gdLst/>
            <a:ahLst/>
            <a:rect l="l" t="t" r="r" b="b"/>
            <a:pathLst>
              <a:path w="36" h="738">
                <a:moveTo>
                  <a:pt x="0" y="0"/>
                </a:moveTo>
                <a:lnTo>
                  <a:pt x="36" y="0"/>
                </a:lnTo>
                <a:lnTo>
                  <a:pt x="36" y="738"/>
                </a:lnTo>
                <a:lnTo>
                  <a:pt x="0" y="73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9" name=""/>
          <p:cNvSpPr/>
          <p:nvPr/>
        </p:nvSpPr>
        <p:spPr>
          <a:xfrm>
            <a:off x="6305400" y="3300480"/>
            <a:ext cx="57240" cy="1638360"/>
          </a:xfrm>
          <a:custGeom>
            <a:avLst/>
            <a:gdLst/>
            <a:ahLst/>
            <a:rect l="l" t="t" r="r" b="b"/>
            <a:pathLst>
              <a:path w="36" h="1032">
                <a:moveTo>
                  <a:pt x="0" y="0"/>
                </a:moveTo>
                <a:lnTo>
                  <a:pt x="36" y="0"/>
                </a:lnTo>
                <a:lnTo>
                  <a:pt x="36" y="1032"/>
                </a:lnTo>
                <a:lnTo>
                  <a:pt x="0" y="103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0" name=""/>
          <p:cNvSpPr/>
          <p:nvPr/>
        </p:nvSpPr>
        <p:spPr>
          <a:xfrm>
            <a:off x="6362640" y="2976480"/>
            <a:ext cx="47520" cy="1962360"/>
          </a:xfrm>
          <a:custGeom>
            <a:avLst/>
            <a:gdLst/>
            <a:ahLst/>
            <a:rect l="l" t="t" r="r" b="b"/>
            <a:pathLst>
              <a:path w="30" h="1236">
                <a:moveTo>
                  <a:pt x="0" y="0"/>
                </a:moveTo>
                <a:lnTo>
                  <a:pt x="30" y="0"/>
                </a:lnTo>
                <a:lnTo>
                  <a:pt x="30" y="1236"/>
                </a:lnTo>
                <a:lnTo>
                  <a:pt x="0" y="123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1" name=""/>
          <p:cNvSpPr/>
          <p:nvPr/>
        </p:nvSpPr>
        <p:spPr>
          <a:xfrm>
            <a:off x="6410160" y="3090960"/>
            <a:ext cx="57240" cy="1847880"/>
          </a:xfrm>
          <a:custGeom>
            <a:avLst/>
            <a:gdLst/>
            <a:ahLst/>
            <a:rect l="l" t="t" r="r" b="b"/>
            <a:pathLst>
              <a:path w="36" h="1164">
                <a:moveTo>
                  <a:pt x="0" y="0"/>
                </a:moveTo>
                <a:lnTo>
                  <a:pt x="36" y="0"/>
                </a:lnTo>
                <a:lnTo>
                  <a:pt x="36" y="1164"/>
                </a:lnTo>
                <a:lnTo>
                  <a:pt x="0" y="116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2" name=""/>
          <p:cNvSpPr/>
          <p:nvPr/>
        </p:nvSpPr>
        <p:spPr>
          <a:xfrm>
            <a:off x="6467400" y="3652920"/>
            <a:ext cx="57240" cy="1285920"/>
          </a:xfrm>
          <a:custGeom>
            <a:avLst/>
            <a:gdLst/>
            <a:ahLst/>
            <a:rect l="l" t="t" r="r" b="b"/>
            <a:pathLst>
              <a:path w="36" h="810">
                <a:moveTo>
                  <a:pt x="0" y="0"/>
                </a:moveTo>
                <a:lnTo>
                  <a:pt x="36" y="0"/>
                </a:lnTo>
                <a:lnTo>
                  <a:pt x="36" y="810"/>
                </a:lnTo>
                <a:lnTo>
                  <a:pt x="0" y="81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3" name=""/>
          <p:cNvSpPr/>
          <p:nvPr/>
        </p:nvSpPr>
        <p:spPr>
          <a:xfrm>
            <a:off x="6524640" y="4081320"/>
            <a:ext cx="47520" cy="857520"/>
          </a:xfrm>
          <a:custGeom>
            <a:avLst/>
            <a:gdLst/>
            <a:ahLst/>
            <a:rect l="l" t="t" r="r" b="b"/>
            <a:pathLst>
              <a:path w="30" h="540">
                <a:moveTo>
                  <a:pt x="0" y="0"/>
                </a:moveTo>
                <a:lnTo>
                  <a:pt x="30" y="0"/>
                </a:lnTo>
                <a:lnTo>
                  <a:pt x="30" y="540"/>
                </a:lnTo>
                <a:lnTo>
                  <a:pt x="0" y="54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4" name=""/>
          <p:cNvSpPr/>
          <p:nvPr/>
        </p:nvSpPr>
        <p:spPr>
          <a:xfrm>
            <a:off x="6572160" y="4405320"/>
            <a:ext cx="57240" cy="533520"/>
          </a:xfrm>
          <a:custGeom>
            <a:avLst/>
            <a:gdLst/>
            <a:ahLst/>
            <a:rect l="l" t="t" r="r" b="b"/>
            <a:pathLst>
              <a:path w="36" h="336">
                <a:moveTo>
                  <a:pt x="0" y="0"/>
                </a:moveTo>
                <a:lnTo>
                  <a:pt x="36" y="0"/>
                </a:lnTo>
                <a:lnTo>
                  <a:pt x="36" y="336"/>
                </a:lnTo>
                <a:lnTo>
                  <a:pt x="0" y="33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5" name=""/>
          <p:cNvSpPr/>
          <p:nvPr/>
        </p:nvSpPr>
        <p:spPr>
          <a:xfrm>
            <a:off x="6629400" y="4443480"/>
            <a:ext cx="47520" cy="495360"/>
          </a:xfrm>
          <a:custGeom>
            <a:avLst/>
            <a:gdLst/>
            <a:ahLst/>
            <a:rect l="l" t="t" r="r" b="b"/>
            <a:pathLst>
              <a:path w="30" h="312">
                <a:moveTo>
                  <a:pt x="0" y="0"/>
                </a:moveTo>
                <a:lnTo>
                  <a:pt x="30" y="0"/>
                </a:lnTo>
                <a:lnTo>
                  <a:pt x="30" y="312"/>
                </a:lnTo>
                <a:lnTo>
                  <a:pt x="0" y="3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6" name=""/>
          <p:cNvSpPr/>
          <p:nvPr/>
        </p:nvSpPr>
        <p:spPr>
          <a:xfrm>
            <a:off x="6676920" y="4319640"/>
            <a:ext cx="57240" cy="619200"/>
          </a:xfrm>
          <a:custGeom>
            <a:avLst/>
            <a:gdLst/>
            <a:ahLst/>
            <a:rect l="l" t="t" r="r" b="b"/>
            <a:pathLst>
              <a:path w="36" h="390">
                <a:moveTo>
                  <a:pt x="0" y="0"/>
                </a:moveTo>
                <a:lnTo>
                  <a:pt x="36" y="0"/>
                </a:lnTo>
                <a:lnTo>
                  <a:pt x="36" y="390"/>
                </a:lnTo>
                <a:lnTo>
                  <a:pt x="0" y="3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7" name=""/>
          <p:cNvSpPr/>
          <p:nvPr/>
        </p:nvSpPr>
        <p:spPr>
          <a:xfrm>
            <a:off x="6734160" y="4014720"/>
            <a:ext cx="57240" cy="924120"/>
          </a:xfrm>
          <a:custGeom>
            <a:avLst/>
            <a:gdLst/>
            <a:ahLst/>
            <a:rect l="l" t="t" r="r" b="b"/>
            <a:pathLst>
              <a:path w="36" h="582">
                <a:moveTo>
                  <a:pt x="0" y="0"/>
                </a:moveTo>
                <a:lnTo>
                  <a:pt x="36" y="0"/>
                </a:lnTo>
                <a:lnTo>
                  <a:pt x="36" y="582"/>
                </a:lnTo>
                <a:lnTo>
                  <a:pt x="0" y="58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8" name=""/>
          <p:cNvSpPr/>
          <p:nvPr/>
        </p:nvSpPr>
        <p:spPr>
          <a:xfrm>
            <a:off x="6791400" y="3862440"/>
            <a:ext cx="57240" cy="1076400"/>
          </a:xfrm>
          <a:custGeom>
            <a:avLst/>
            <a:gdLst/>
            <a:ahLst/>
            <a:rect l="l" t="t" r="r" b="b"/>
            <a:pathLst>
              <a:path w="36" h="678">
                <a:moveTo>
                  <a:pt x="0" y="0"/>
                </a:moveTo>
                <a:lnTo>
                  <a:pt x="36" y="0"/>
                </a:lnTo>
                <a:lnTo>
                  <a:pt x="36" y="678"/>
                </a:lnTo>
                <a:lnTo>
                  <a:pt x="0" y="67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9" name=""/>
          <p:cNvSpPr/>
          <p:nvPr/>
        </p:nvSpPr>
        <p:spPr>
          <a:xfrm>
            <a:off x="6848640" y="3471840"/>
            <a:ext cx="47520" cy="1467000"/>
          </a:xfrm>
          <a:custGeom>
            <a:avLst/>
            <a:gdLst/>
            <a:ahLst/>
            <a:rect l="l" t="t" r="r" b="b"/>
            <a:pathLst>
              <a:path w="30" h="924">
                <a:moveTo>
                  <a:pt x="0" y="0"/>
                </a:moveTo>
                <a:lnTo>
                  <a:pt x="30" y="0"/>
                </a:lnTo>
                <a:lnTo>
                  <a:pt x="30" y="924"/>
                </a:lnTo>
                <a:lnTo>
                  <a:pt x="0" y="92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0" name=""/>
          <p:cNvSpPr/>
          <p:nvPr/>
        </p:nvSpPr>
        <p:spPr>
          <a:xfrm>
            <a:off x="6896160" y="3424320"/>
            <a:ext cx="57240" cy="1514520"/>
          </a:xfrm>
          <a:custGeom>
            <a:avLst/>
            <a:gdLst/>
            <a:ahLst/>
            <a:rect l="l" t="t" r="r" b="b"/>
            <a:pathLst>
              <a:path w="36" h="954">
                <a:moveTo>
                  <a:pt x="0" y="0"/>
                </a:moveTo>
                <a:lnTo>
                  <a:pt x="36" y="0"/>
                </a:lnTo>
                <a:lnTo>
                  <a:pt x="36" y="954"/>
                </a:lnTo>
                <a:lnTo>
                  <a:pt x="0" y="95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1" name=""/>
          <p:cNvSpPr/>
          <p:nvPr/>
        </p:nvSpPr>
        <p:spPr>
          <a:xfrm>
            <a:off x="6953400" y="3319560"/>
            <a:ext cx="47520" cy="1619280"/>
          </a:xfrm>
          <a:custGeom>
            <a:avLst/>
            <a:gdLst/>
            <a:ahLst/>
            <a:rect l="l" t="t" r="r" b="b"/>
            <a:pathLst>
              <a:path w="30" h="1020">
                <a:moveTo>
                  <a:pt x="0" y="0"/>
                </a:moveTo>
                <a:lnTo>
                  <a:pt x="30" y="0"/>
                </a:lnTo>
                <a:lnTo>
                  <a:pt x="30" y="1020"/>
                </a:lnTo>
                <a:lnTo>
                  <a:pt x="0" y="102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2" name=""/>
          <p:cNvSpPr/>
          <p:nvPr/>
        </p:nvSpPr>
        <p:spPr>
          <a:xfrm>
            <a:off x="7000920" y="3452760"/>
            <a:ext cx="57240" cy="1486080"/>
          </a:xfrm>
          <a:custGeom>
            <a:avLst/>
            <a:gdLst/>
            <a:ahLst/>
            <a:rect l="l" t="t" r="r" b="b"/>
            <a:pathLst>
              <a:path w="36" h="936">
                <a:moveTo>
                  <a:pt x="0" y="0"/>
                </a:moveTo>
                <a:lnTo>
                  <a:pt x="36" y="0"/>
                </a:lnTo>
                <a:lnTo>
                  <a:pt x="36" y="936"/>
                </a:lnTo>
                <a:lnTo>
                  <a:pt x="0" y="93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3" name=""/>
          <p:cNvSpPr/>
          <p:nvPr/>
        </p:nvSpPr>
        <p:spPr>
          <a:xfrm>
            <a:off x="7058160" y="3862440"/>
            <a:ext cx="56880" cy="1076400"/>
          </a:xfrm>
          <a:custGeom>
            <a:avLst/>
            <a:gdLst/>
            <a:ahLst/>
            <a:rect l="l" t="t" r="r" b="b"/>
            <a:pathLst>
              <a:path w="36" h="678">
                <a:moveTo>
                  <a:pt x="0" y="0"/>
                </a:moveTo>
                <a:lnTo>
                  <a:pt x="36" y="0"/>
                </a:lnTo>
                <a:lnTo>
                  <a:pt x="36" y="678"/>
                </a:lnTo>
                <a:lnTo>
                  <a:pt x="0" y="67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4" name=""/>
          <p:cNvSpPr/>
          <p:nvPr/>
        </p:nvSpPr>
        <p:spPr>
          <a:xfrm>
            <a:off x="7115040" y="4272120"/>
            <a:ext cx="57240" cy="666720"/>
          </a:xfrm>
          <a:custGeom>
            <a:avLst/>
            <a:gdLst/>
            <a:ahLst/>
            <a:rect l="l" t="t" r="r" b="b"/>
            <a:pathLst>
              <a:path w="36" h="420">
                <a:moveTo>
                  <a:pt x="0" y="0"/>
                </a:moveTo>
                <a:lnTo>
                  <a:pt x="36" y="0"/>
                </a:lnTo>
                <a:lnTo>
                  <a:pt x="36" y="420"/>
                </a:lnTo>
                <a:lnTo>
                  <a:pt x="0" y="42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5" name=""/>
          <p:cNvSpPr/>
          <p:nvPr/>
        </p:nvSpPr>
        <p:spPr>
          <a:xfrm>
            <a:off x="7172280" y="4595760"/>
            <a:ext cx="47520" cy="343080"/>
          </a:xfrm>
          <a:custGeom>
            <a:avLst/>
            <a:gdLst/>
            <a:ahLst/>
            <a:rect l="l" t="t" r="r" b="b"/>
            <a:pathLst>
              <a:path w="30" h="216">
                <a:moveTo>
                  <a:pt x="0" y="0"/>
                </a:moveTo>
                <a:lnTo>
                  <a:pt x="30" y="0"/>
                </a:lnTo>
                <a:lnTo>
                  <a:pt x="30" y="216"/>
                </a:lnTo>
                <a:lnTo>
                  <a:pt x="0" y="2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6" name=""/>
          <p:cNvSpPr/>
          <p:nvPr/>
        </p:nvSpPr>
        <p:spPr>
          <a:xfrm>
            <a:off x="7219800" y="4824360"/>
            <a:ext cx="57240" cy="114480"/>
          </a:xfrm>
          <a:custGeom>
            <a:avLst/>
            <a:gdLst/>
            <a:ahLst/>
            <a:rect l="l" t="t" r="r" b="b"/>
            <a:pathLst>
              <a:path w="36" h="72">
                <a:moveTo>
                  <a:pt x="0" y="0"/>
                </a:moveTo>
                <a:lnTo>
                  <a:pt x="36" y="0"/>
                </a:lnTo>
                <a:lnTo>
                  <a:pt x="36" y="72"/>
                </a:lnTo>
                <a:lnTo>
                  <a:pt x="0" y="7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7" name=""/>
          <p:cNvSpPr/>
          <p:nvPr/>
        </p:nvSpPr>
        <p:spPr>
          <a:xfrm>
            <a:off x="7277040" y="4710240"/>
            <a:ext cx="57240" cy="228600"/>
          </a:xfrm>
          <a:custGeom>
            <a:avLst/>
            <a:gdLst/>
            <a:ahLst/>
            <a:rect l="l" t="t" r="r" b="b"/>
            <a:pathLst>
              <a:path w="36" h="144">
                <a:moveTo>
                  <a:pt x="0" y="0"/>
                </a:moveTo>
                <a:lnTo>
                  <a:pt x="36" y="0"/>
                </a:lnTo>
                <a:lnTo>
                  <a:pt x="36" y="144"/>
                </a:lnTo>
                <a:lnTo>
                  <a:pt x="0" y="14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8" name=""/>
          <p:cNvSpPr/>
          <p:nvPr/>
        </p:nvSpPr>
        <p:spPr>
          <a:xfrm>
            <a:off x="7334280" y="4405320"/>
            <a:ext cx="47520" cy="533520"/>
          </a:xfrm>
          <a:custGeom>
            <a:avLst/>
            <a:gdLst/>
            <a:ahLst/>
            <a:rect l="l" t="t" r="r" b="b"/>
            <a:pathLst>
              <a:path w="30" h="336">
                <a:moveTo>
                  <a:pt x="0" y="0"/>
                </a:moveTo>
                <a:lnTo>
                  <a:pt x="30" y="0"/>
                </a:lnTo>
                <a:lnTo>
                  <a:pt x="30" y="336"/>
                </a:lnTo>
                <a:lnTo>
                  <a:pt x="0" y="33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9" name=""/>
          <p:cNvSpPr/>
          <p:nvPr/>
        </p:nvSpPr>
        <p:spPr>
          <a:xfrm>
            <a:off x="7381800" y="3948120"/>
            <a:ext cx="57240" cy="990720"/>
          </a:xfrm>
          <a:custGeom>
            <a:avLst/>
            <a:gdLst/>
            <a:ahLst/>
            <a:rect l="l" t="t" r="r" b="b"/>
            <a:pathLst>
              <a:path w="36" h="624">
                <a:moveTo>
                  <a:pt x="0" y="0"/>
                </a:moveTo>
                <a:lnTo>
                  <a:pt x="36" y="0"/>
                </a:lnTo>
                <a:lnTo>
                  <a:pt x="36" y="624"/>
                </a:lnTo>
                <a:lnTo>
                  <a:pt x="0" y="62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0" name=""/>
          <p:cNvSpPr/>
          <p:nvPr/>
        </p:nvSpPr>
        <p:spPr>
          <a:xfrm>
            <a:off x="7439040" y="3233880"/>
            <a:ext cx="47520" cy="1704960"/>
          </a:xfrm>
          <a:custGeom>
            <a:avLst/>
            <a:gdLst/>
            <a:ahLst/>
            <a:rect l="l" t="t" r="r" b="b"/>
            <a:pathLst>
              <a:path w="30" h="1074">
                <a:moveTo>
                  <a:pt x="0" y="0"/>
                </a:moveTo>
                <a:lnTo>
                  <a:pt x="30" y="0"/>
                </a:lnTo>
                <a:lnTo>
                  <a:pt x="30" y="1074"/>
                </a:lnTo>
                <a:lnTo>
                  <a:pt x="0" y="107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1" name=""/>
          <p:cNvSpPr/>
          <p:nvPr/>
        </p:nvSpPr>
        <p:spPr>
          <a:xfrm>
            <a:off x="7486560" y="3014640"/>
            <a:ext cx="57240" cy="1924200"/>
          </a:xfrm>
          <a:custGeom>
            <a:avLst/>
            <a:gdLst/>
            <a:ahLst/>
            <a:rect l="l" t="t" r="r" b="b"/>
            <a:pathLst>
              <a:path w="36" h="1212">
                <a:moveTo>
                  <a:pt x="0" y="0"/>
                </a:moveTo>
                <a:lnTo>
                  <a:pt x="36" y="0"/>
                </a:lnTo>
                <a:lnTo>
                  <a:pt x="36" y="1212"/>
                </a:lnTo>
                <a:lnTo>
                  <a:pt x="0" y="12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2" name=""/>
          <p:cNvSpPr/>
          <p:nvPr/>
        </p:nvSpPr>
        <p:spPr>
          <a:xfrm>
            <a:off x="7543800" y="3348000"/>
            <a:ext cx="57240" cy="1590840"/>
          </a:xfrm>
          <a:custGeom>
            <a:avLst/>
            <a:gdLst/>
            <a:ahLst/>
            <a:rect l="l" t="t" r="r" b="b"/>
            <a:pathLst>
              <a:path w="36" h="1002">
                <a:moveTo>
                  <a:pt x="0" y="0"/>
                </a:moveTo>
                <a:lnTo>
                  <a:pt x="36" y="0"/>
                </a:lnTo>
                <a:lnTo>
                  <a:pt x="36" y="1002"/>
                </a:lnTo>
                <a:lnTo>
                  <a:pt x="0" y="100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3" name=""/>
          <p:cNvSpPr/>
          <p:nvPr/>
        </p:nvSpPr>
        <p:spPr>
          <a:xfrm>
            <a:off x="7601040" y="3728880"/>
            <a:ext cx="57240" cy="1209960"/>
          </a:xfrm>
          <a:custGeom>
            <a:avLst/>
            <a:gdLst/>
            <a:ahLst/>
            <a:rect l="l" t="t" r="r" b="b"/>
            <a:pathLst>
              <a:path w="36" h="762">
                <a:moveTo>
                  <a:pt x="0" y="0"/>
                </a:moveTo>
                <a:lnTo>
                  <a:pt x="36" y="0"/>
                </a:lnTo>
                <a:lnTo>
                  <a:pt x="36" y="762"/>
                </a:lnTo>
                <a:lnTo>
                  <a:pt x="0" y="76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4" name=""/>
          <p:cNvSpPr/>
          <p:nvPr/>
        </p:nvSpPr>
        <p:spPr>
          <a:xfrm>
            <a:off x="7658280" y="4500720"/>
            <a:ext cx="47520" cy="438120"/>
          </a:xfrm>
          <a:custGeom>
            <a:avLst/>
            <a:gdLst/>
            <a:ahLst/>
            <a:rect l="l" t="t" r="r" b="b"/>
            <a:pathLst>
              <a:path w="30" h="276">
                <a:moveTo>
                  <a:pt x="0" y="0"/>
                </a:moveTo>
                <a:lnTo>
                  <a:pt x="30" y="0"/>
                </a:lnTo>
                <a:lnTo>
                  <a:pt x="30" y="276"/>
                </a:lnTo>
                <a:lnTo>
                  <a:pt x="0" y="27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5" name=""/>
          <p:cNvSpPr/>
          <p:nvPr/>
        </p:nvSpPr>
        <p:spPr>
          <a:xfrm>
            <a:off x="7763040" y="4938840"/>
            <a:ext cx="47520" cy="123840"/>
          </a:xfrm>
          <a:custGeom>
            <a:avLst/>
            <a:gdLst/>
            <a:ahLst/>
            <a:rect l="l" t="t" r="r" b="b"/>
            <a:pathLst>
              <a:path w="30" h="78">
                <a:moveTo>
                  <a:pt x="0" y="0"/>
                </a:moveTo>
                <a:lnTo>
                  <a:pt x="30" y="0"/>
                </a:lnTo>
                <a:lnTo>
                  <a:pt x="30" y="78"/>
                </a:lnTo>
                <a:lnTo>
                  <a:pt x="0" y="7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6" name=""/>
          <p:cNvSpPr/>
          <p:nvPr/>
        </p:nvSpPr>
        <p:spPr>
          <a:xfrm>
            <a:off x="7810560" y="4938840"/>
            <a:ext cx="57240" cy="342720"/>
          </a:xfrm>
          <a:custGeom>
            <a:avLst/>
            <a:gdLst/>
            <a:ahLst/>
            <a:rect l="l" t="t" r="r" b="b"/>
            <a:pathLst>
              <a:path w="36" h="216">
                <a:moveTo>
                  <a:pt x="0" y="0"/>
                </a:moveTo>
                <a:lnTo>
                  <a:pt x="36" y="0"/>
                </a:lnTo>
                <a:lnTo>
                  <a:pt x="36" y="216"/>
                </a:lnTo>
                <a:lnTo>
                  <a:pt x="0" y="2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7" name=""/>
          <p:cNvSpPr/>
          <p:nvPr/>
        </p:nvSpPr>
        <p:spPr>
          <a:xfrm>
            <a:off x="7867800" y="4938840"/>
            <a:ext cx="56880" cy="237960"/>
          </a:xfrm>
          <a:custGeom>
            <a:avLst/>
            <a:gdLst/>
            <a:ahLst/>
            <a:rect l="l" t="t" r="r" b="b"/>
            <a:pathLst>
              <a:path w="36" h="150">
                <a:moveTo>
                  <a:pt x="0" y="0"/>
                </a:moveTo>
                <a:lnTo>
                  <a:pt x="36" y="0"/>
                </a:lnTo>
                <a:lnTo>
                  <a:pt x="36" y="150"/>
                </a:lnTo>
                <a:lnTo>
                  <a:pt x="0" y="15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8" name=""/>
          <p:cNvSpPr/>
          <p:nvPr/>
        </p:nvSpPr>
        <p:spPr>
          <a:xfrm>
            <a:off x="7705800" y="4500720"/>
            <a:ext cx="57240" cy="438120"/>
          </a:xfrm>
          <a:custGeom>
            <a:avLst/>
            <a:gdLst/>
            <a:ahLst/>
            <a:rect l="l" t="t" r="r" b="b"/>
            <a:pathLst>
              <a:path w="36" h="276">
                <a:moveTo>
                  <a:pt x="0" y="0"/>
                </a:moveTo>
                <a:lnTo>
                  <a:pt x="36" y="0"/>
                </a:lnTo>
                <a:lnTo>
                  <a:pt x="36" y="276"/>
                </a:lnTo>
                <a:lnTo>
                  <a:pt x="0" y="27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9" name=""/>
          <p:cNvSpPr/>
          <p:nvPr/>
        </p:nvSpPr>
        <p:spPr>
          <a:xfrm>
            <a:off x="7924680" y="4605480"/>
            <a:ext cx="47880" cy="333360"/>
          </a:xfrm>
          <a:custGeom>
            <a:avLst/>
            <a:gdLst/>
            <a:ahLst/>
            <a:rect l="l" t="t" r="r" b="b"/>
            <a:pathLst>
              <a:path w="30" h="210">
                <a:moveTo>
                  <a:pt x="0" y="0"/>
                </a:moveTo>
                <a:lnTo>
                  <a:pt x="30" y="0"/>
                </a:lnTo>
                <a:lnTo>
                  <a:pt x="30" y="210"/>
                </a:lnTo>
                <a:lnTo>
                  <a:pt x="0" y="21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0" name=""/>
          <p:cNvSpPr/>
          <p:nvPr/>
        </p:nvSpPr>
        <p:spPr>
          <a:xfrm>
            <a:off x="7972560" y="4224240"/>
            <a:ext cx="56880" cy="714600"/>
          </a:xfrm>
          <a:custGeom>
            <a:avLst/>
            <a:gdLst/>
            <a:ahLst/>
            <a:rect l="l" t="t" r="r" b="b"/>
            <a:pathLst>
              <a:path w="36" h="450">
                <a:moveTo>
                  <a:pt x="0" y="0"/>
                </a:moveTo>
                <a:lnTo>
                  <a:pt x="36" y="0"/>
                </a:lnTo>
                <a:lnTo>
                  <a:pt x="36" y="450"/>
                </a:lnTo>
                <a:lnTo>
                  <a:pt x="0" y="45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1" name=""/>
          <p:cNvSpPr/>
          <p:nvPr/>
        </p:nvSpPr>
        <p:spPr>
          <a:xfrm>
            <a:off x="8029440" y="3948120"/>
            <a:ext cx="57240" cy="990720"/>
          </a:xfrm>
          <a:custGeom>
            <a:avLst/>
            <a:gdLst/>
            <a:ahLst/>
            <a:rect l="l" t="t" r="r" b="b"/>
            <a:pathLst>
              <a:path w="36" h="624">
                <a:moveTo>
                  <a:pt x="0" y="0"/>
                </a:moveTo>
                <a:lnTo>
                  <a:pt x="36" y="0"/>
                </a:lnTo>
                <a:lnTo>
                  <a:pt x="36" y="624"/>
                </a:lnTo>
                <a:lnTo>
                  <a:pt x="0" y="62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2" name=""/>
          <p:cNvSpPr/>
          <p:nvPr/>
        </p:nvSpPr>
        <p:spPr>
          <a:xfrm>
            <a:off x="8086680" y="3843360"/>
            <a:ext cx="57240" cy="1095480"/>
          </a:xfrm>
          <a:custGeom>
            <a:avLst/>
            <a:gdLst/>
            <a:ahLst/>
            <a:rect l="l" t="t" r="r" b="b"/>
            <a:pathLst>
              <a:path w="36" h="690">
                <a:moveTo>
                  <a:pt x="0" y="0"/>
                </a:moveTo>
                <a:lnTo>
                  <a:pt x="36" y="0"/>
                </a:lnTo>
                <a:lnTo>
                  <a:pt x="36" y="690"/>
                </a:lnTo>
                <a:lnTo>
                  <a:pt x="0" y="6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3" name=""/>
          <p:cNvSpPr/>
          <p:nvPr/>
        </p:nvSpPr>
        <p:spPr>
          <a:xfrm>
            <a:off x="1228680" y="6176880"/>
            <a:ext cx="69152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4" name=""/>
          <p:cNvSpPr/>
          <p:nvPr/>
        </p:nvSpPr>
        <p:spPr>
          <a:xfrm>
            <a:off x="1228680" y="1224000"/>
            <a:ext cx="1800" cy="4952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5" name=""/>
          <p:cNvSpPr/>
          <p:nvPr/>
        </p:nvSpPr>
        <p:spPr>
          <a:xfrm>
            <a:off x="1162080" y="618660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6" name=""/>
          <p:cNvSpPr/>
          <p:nvPr/>
        </p:nvSpPr>
        <p:spPr>
          <a:xfrm>
            <a:off x="1162080" y="588168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7" name=""/>
          <p:cNvSpPr/>
          <p:nvPr/>
        </p:nvSpPr>
        <p:spPr>
          <a:xfrm>
            <a:off x="1162080" y="556740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8" name=""/>
          <p:cNvSpPr/>
          <p:nvPr/>
        </p:nvSpPr>
        <p:spPr>
          <a:xfrm>
            <a:off x="1162080" y="5262480"/>
            <a:ext cx="763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9" name=""/>
          <p:cNvSpPr/>
          <p:nvPr/>
        </p:nvSpPr>
        <p:spPr>
          <a:xfrm>
            <a:off x="1162080" y="4948200"/>
            <a:ext cx="763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0" name=""/>
          <p:cNvSpPr/>
          <p:nvPr/>
        </p:nvSpPr>
        <p:spPr>
          <a:xfrm>
            <a:off x="1162080" y="4643280"/>
            <a:ext cx="763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1" name=""/>
          <p:cNvSpPr/>
          <p:nvPr/>
        </p:nvSpPr>
        <p:spPr>
          <a:xfrm>
            <a:off x="1162080" y="4329000"/>
            <a:ext cx="763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2" name=""/>
          <p:cNvSpPr/>
          <p:nvPr/>
        </p:nvSpPr>
        <p:spPr>
          <a:xfrm>
            <a:off x="1162080" y="402444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3" name=""/>
          <p:cNvSpPr/>
          <p:nvPr/>
        </p:nvSpPr>
        <p:spPr>
          <a:xfrm>
            <a:off x="1162080" y="371016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4" name=""/>
          <p:cNvSpPr/>
          <p:nvPr/>
        </p:nvSpPr>
        <p:spPr>
          <a:xfrm>
            <a:off x="1162080" y="340524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5" name=""/>
          <p:cNvSpPr/>
          <p:nvPr/>
        </p:nvSpPr>
        <p:spPr>
          <a:xfrm>
            <a:off x="1162080" y="309096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6" name=""/>
          <p:cNvSpPr/>
          <p:nvPr/>
        </p:nvSpPr>
        <p:spPr>
          <a:xfrm>
            <a:off x="1162080" y="278604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7" name=""/>
          <p:cNvSpPr/>
          <p:nvPr/>
        </p:nvSpPr>
        <p:spPr>
          <a:xfrm>
            <a:off x="1162080" y="247176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8" name=""/>
          <p:cNvSpPr/>
          <p:nvPr/>
        </p:nvSpPr>
        <p:spPr>
          <a:xfrm>
            <a:off x="1162080" y="2166840"/>
            <a:ext cx="763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9" name=""/>
          <p:cNvSpPr/>
          <p:nvPr/>
        </p:nvSpPr>
        <p:spPr>
          <a:xfrm>
            <a:off x="1162080" y="1852560"/>
            <a:ext cx="763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0" name=""/>
          <p:cNvSpPr/>
          <p:nvPr/>
        </p:nvSpPr>
        <p:spPr>
          <a:xfrm>
            <a:off x="1162080" y="1547640"/>
            <a:ext cx="763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1" name=""/>
          <p:cNvSpPr/>
          <p:nvPr/>
        </p:nvSpPr>
        <p:spPr>
          <a:xfrm>
            <a:off x="1162080" y="1233360"/>
            <a:ext cx="763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2" name=""/>
          <p:cNvSpPr/>
          <p:nvPr/>
        </p:nvSpPr>
        <p:spPr>
          <a:xfrm>
            <a:off x="822240" y="598644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-4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3" name=""/>
          <p:cNvSpPr/>
          <p:nvPr/>
        </p:nvSpPr>
        <p:spPr>
          <a:xfrm>
            <a:off x="822240" y="568152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-3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4" name=""/>
          <p:cNvSpPr/>
          <p:nvPr/>
        </p:nvSpPr>
        <p:spPr>
          <a:xfrm>
            <a:off x="822240" y="536724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-2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5" name=""/>
          <p:cNvSpPr/>
          <p:nvPr/>
        </p:nvSpPr>
        <p:spPr>
          <a:xfrm>
            <a:off x="847800" y="506268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-1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6" name=""/>
          <p:cNvSpPr/>
          <p:nvPr/>
        </p:nvSpPr>
        <p:spPr>
          <a:xfrm>
            <a:off x="907920" y="475776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7" name=""/>
          <p:cNvSpPr/>
          <p:nvPr/>
        </p:nvSpPr>
        <p:spPr>
          <a:xfrm>
            <a:off x="907920" y="444348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8" name=""/>
          <p:cNvSpPr/>
          <p:nvPr/>
        </p:nvSpPr>
        <p:spPr>
          <a:xfrm>
            <a:off x="907920" y="412920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9" name=""/>
          <p:cNvSpPr/>
          <p:nvPr/>
        </p:nvSpPr>
        <p:spPr>
          <a:xfrm>
            <a:off x="907920" y="382428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0" name=""/>
          <p:cNvSpPr/>
          <p:nvPr/>
        </p:nvSpPr>
        <p:spPr>
          <a:xfrm>
            <a:off x="907920" y="351000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1" name=""/>
          <p:cNvSpPr/>
          <p:nvPr/>
        </p:nvSpPr>
        <p:spPr>
          <a:xfrm>
            <a:off x="907920" y="320508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2" name=""/>
          <p:cNvSpPr/>
          <p:nvPr/>
        </p:nvSpPr>
        <p:spPr>
          <a:xfrm>
            <a:off x="907920" y="290052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3" name=""/>
          <p:cNvSpPr/>
          <p:nvPr/>
        </p:nvSpPr>
        <p:spPr>
          <a:xfrm>
            <a:off x="907920" y="258588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7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4" name=""/>
          <p:cNvSpPr/>
          <p:nvPr/>
        </p:nvSpPr>
        <p:spPr>
          <a:xfrm>
            <a:off x="907920" y="227160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8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5" name=""/>
          <p:cNvSpPr/>
          <p:nvPr/>
        </p:nvSpPr>
        <p:spPr>
          <a:xfrm>
            <a:off x="907920" y="196704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9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6" name=""/>
          <p:cNvSpPr/>
          <p:nvPr/>
        </p:nvSpPr>
        <p:spPr>
          <a:xfrm>
            <a:off x="758880" y="166212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10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7" name=""/>
          <p:cNvSpPr/>
          <p:nvPr/>
        </p:nvSpPr>
        <p:spPr>
          <a:xfrm>
            <a:off x="797040" y="134784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11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8" name=""/>
          <p:cNvSpPr/>
          <p:nvPr/>
        </p:nvSpPr>
        <p:spPr>
          <a:xfrm>
            <a:off x="746280" y="103356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12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9" name=""/>
          <p:cNvSpPr/>
          <p:nvPr/>
        </p:nvSpPr>
        <p:spPr>
          <a:xfrm>
            <a:off x="1228680" y="6176880"/>
            <a:ext cx="69152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0" name=""/>
          <p:cNvSpPr/>
          <p:nvPr/>
        </p:nvSpPr>
        <p:spPr>
          <a:xfrm>
            <a:off x="8143920" y="1224000"/>
            <a:ext cx="1440" cy="4952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1" name=""/>
          <p:cNvSpPr/>
          <p:nvPr/>
        </p:nvSpPr>
        <p:spPr>
          <a:xfrm flipH="1">
            <a:off x="8153280" y="6186600"/>
            <a:ext cx="669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2" name=""/>
          <p:cNvSpPr/>
          <p:nvPr/>
        </p:nvSpPr>
        <p:spPr>
          <a:xfrm flipH="1">
            <a:off x="8153280" y="5481720"/>
            <a:ext cx="669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3" name=""/>
          <p:cNvSpPr/>
          <p:nvPr/>
        </p:nvSpPr>
        <p:spPr>
          <a:xfrm flipH="1">
            <a:off x="8153280" y="4776840"/>
            <a:ext cx="669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4" name=""/>
          <p:cNvSpPr/>
          <p:nvPr/>
        </p:nvSpPr>
        <p:spPr>
          <a:xfrm flipH="1">
            <a:off x="8153280" y="4062240"/>
            <a:ext cx="669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5" name=""/>
          <p:cNvSpPr/>
          <p:nvPr/>
        </p:nvSpPr>
        <p:spPr>
          <a:xfrm flipH="1">
            <a:off x="8153280" y="3357720"/>
            <a:ext cx="669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6" name=""/>
          <p:cNvSpPr/>
          <p:nvPr/>
        </p:nvSpPr>
        <p:spPr>
          <a:xfrm flipH="1">
            <a:off x="8153280" y="2652840"/>
            <a:ext cx="669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7" name=""/>
          <p:cNvSpPr/>
          <p:nvPr/>
        </p:nvSpPr>
        <p:spPr>
          <a:xfrm flipH="1">
            <a:off x="8153280" y="1947960"/>
            <a:ext cx="669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8" name=""/>
          <p:cNvSpPr/>
          <p:nvPr/>
        </p:nvSpPr>
        <p:spPr>
          <a:xfrm flipH="1">
            <a:off x="8153280" y="1233360"/>
            <a:ext cx="669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9" name=""/>
          <p:cNvSpPr/>
          <p:nvPr/>
        </p:nvSpPr>
        <p:spPr>
          <a:xfrm>
            <a:off x="8248680" y="5986440"/>
            <a:ext cx="4413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-12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0" name=""/>
          <p:cNvSpPr/>
          <p:nvPr/>
        </p:nvSpPr>
        <p:spPr>
          <a:xfrm>
            <a:off x="8248680" y="528156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-8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1" name=""/>
          <p:cNvSpPr/>
          <p:nvPr/>
        </p:nvSpPr>
        <p:spPr>
          <a:xfrm>
            <a:off x="8248680" y="457668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-4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2" name=""/>
          <p:cNvSpPr/>
          <p:nvPr/>
        </p:nvSpPr>
        <p:spPr>
          <a:xfrm>
            <a:off x="8248680" y="387180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3" name=""/>
          <p:cNvSpPr/>
          <p:nvPr/>
        </p:nvSpPr>
        <p:spPr>
          <a:xfrm>
            <a:off x="8248680" y="315756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4" name=""/>
          <p:cNvSpPr/>
          <p:nvPr/>
        </p:nvSpPr>
        <p:spPr>
          <a:xfrm>
            <a:off x="8248680" y="245268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8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5" name=""/>
          <p:cNvSpPr/>
          <p:nvPr/>
        </p:nvSpPr>
        <p:spPr>
          <a:xfrm>
            <a:off x="8248680" y="174780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6" name=""/>
          <p:cNvSpPr/>
          <p:nvPr/>
        </p:nvSpPr>
        <p:spPr>
          <a:xfrm>
            <a:off x="8248680" y="103356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7" name=""/>
          <p:cNvSpPr/>
          <p:nvPr/>
        </p:nvSpPr>
        <p:spPr>
          <a:xfrm>
            <a:off x="1152360" y="6176880"/>
            <a:ext cx="763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8" name=""/>
          <p:cNvSpPr/>
          <p:nvPr/>
        </p:nvSpPr>
        <p:spPr>
          <a:xfrm>
            <a:off x="1152360" y="587232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9" name=""/>
          <p:cNvSpPr/>
          <p:nvPr/>
        </p:nvSpPr>
        <p:spPr>
          <a:xfrm>
            <a:off x="1152360" y="5557680"/>
            <a:ext cx="763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0" name=""/>
          <p:cNvSpPr/>
          <p:nvPr/>
        </p:nvSpPr>
        <p:spPr>
          <a:xfrm>
            <a:off x="1152360" y="525312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1" name=""/>
          <p:cNvSpPr/>
          <p:nvPr/>
        </p:nvSpPr>
        <p:spPr>
          <a:xfrm>
            <a:off x="1152360" y="493884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2" name=""/>
          <p:cNvSpPr/>
          <p:nvPr/>
        </p:nvSpPr>
        <p:spPr>
          <a:xfrm>
            <a:off x="1152360" y="463392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3" name=""/>
          <p:cNvSpPr/>
          <p:nvPr/>
        </p:nvSpPr>
        <p:spPr>
          <a:xfrm>
            <a:off x="1152360" y="431964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4" name=""/>
          <p:cNvSpPr/>
          <p:nvPr/>
        </p:nvSpPr>
        <p:spPr>
          <a:xfrm>
            <a:off x="1152360" y="4014720"/>
            <a:ext cx="763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5" name=""/>
          <p:cNvSpPr/>
          <p:nvPr/>
        </p:nvSpPr>
        <p:spPr>
          <a:xfrm>
            <a:off x="1152360" y="370044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6" name=""/>
          <p:cNvSpPr/>
          <p:nvPr/>
        </p:nvSpPr>
        <p:spPr>
          <a:xfrm>
            <a:off x="1152360" y="3395520"/>
            <a:ext cx="763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7" name=""/>
          <p:cNvSpPr/>
          <p:nvPr/>
        </p:nvSpPr>
        <p:spPr>
          <a:xfrm>
            <a:off x="1152360" y="3081240"/>
            <a:ext cx="763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8" name=""/>
          <p:cNvSpPr/>
          <p:nvPr/>
        </p:nvSpPr>
        <p:spPr>
          <a:xfrm>
            <a:off x="1152360" y="277668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9" name=""/>
          <p:cNvSpPr/>
          <p:nvPr/>
        </p:nvSpPr>
        <p:spPr>
          <a:xfrm>
            <a:off x="1152360" y="2462040"/>
            <a:ext cx="763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0" name=""/>
          <p:cNvSpPr/>
          <p:nvPr/>
        </p:nvSpPr>
        <p:spPr>
          <a:xfrm>
            <a:off x="1152360" y="215748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1" name=""/>
          <p:cNvSpPr/>
          <p:nvPr/>
        </p:nvSpPr>
        <p:spPr>
          <a:xfrm>
            <a:off x="1152360" y="184320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2" name=""/>
          <p:cNvSpPr/>
          <p:nvPr/>
        </p:nvSpPr>
        <p:spPr>
          <a:xfrm>
            <a:off x="1152360" y="153828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3" name=""/>
          <p:cNvSpPr/>
          <p:nvPr/>
        </p:nvSpPr>
        <p:spPr>
          <a:xfrm>
            <a:off x="1152360" y="122400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4" name=""/>
          <p:cNvSpPr/>
          <p:nvPr/>
        </p:nvSpPr>
        <p:spPr>
          <a:xfrm flipV="1">
            <a:off x="1238400" y="618624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5" name=""/>
          <p:cNvSpPr/>
          <p:nvPr/>
        </p:nvSpPr>
        <p:spPr>
          <a:xfrm flipV="1">
            <a:off x="1457280" y="618624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6" name=""/>
          <p:cNvSpPr/>
          <p:nvPr/>
        </p:nvSpPr>
        <p:spPr>
          <a:xfrm flipV="1">
            <a:off x="1666800" y="618624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7" name=""/>
          <p:cNvSpPr/>
          <p:nvPr/>
        </p:nvSpPr>
        <p:spPr>
          <a:xfrm flipV="1">
            <a:off x="1886040" y="618624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8" name=""/>
          <p:cNvSpPr/>
          <p:nvPr/>
        </p:nvSpPr>
        <p:spPr>
          <a:xfrm flipV="1">
            <a:off x="2104920" y="618624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9" name=""/>
          <p:cNvSpPr/>
          <p:nvPr/>
        </p:nvSpPr>
        <p:spPr>
          <a:xfrm flipV="1">
            <a:off x="2314440" y="618624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10" name=""/>
          <p:cNvSpPr/>
          <p:nvPr/>
        </p:nvSpPr>
        <p:spPr>
          <a:xfrm flipV="1">
            <a:off x="2533680" y="618624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11" name=""/>
          <p:cNvSpPr/>
          <p:nvPr/>
        </p:nvSpPr>
        <p:spPr>
          <a:xfrm flipV="1">
            <a:off x="2752560" y="618624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12" name=""/>
          <p:cNvSpPr/>
          <p:nvPr/>
        </p:nvSpPr>
        <p:spPr>
          <a:xfrm flipV="1">
            <a:off x="2962440" y="618624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13" name=""/>
          <p:cNvSpPr/>
          <p:nvPr/>
        </p:nvSpPr>
        <p:spPr>
          <a:xfrm flipV="1">
            <a:off x="3181320" y="618624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14" name=""/>
          <p:cNvSpPr/>
          <p:nvPr/>
        </p:nvSpPr>
        <p:spPr>
          <a:xfrm flipV="1">
            <a:off x="3400560" y="618624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15" name=""/>
          <p:cNvSpPr/>
          <p:nvPr/>
        </p:nvSpPr>
        <p:spPr>
          <a:xfrm flipV="1">
            <a:off x="3610080" y="618624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16" name=""/>
          <p:cNvSpPr/>
          <p:nvPr/>
        </p:nvSpPr>
        <p:spPr>
          <a:xfrm flipV="1">
            <a:off x="3828960" y="618624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17" name=""/>
          <p:cNvSpPr/>
          <p:nvPr/>
        </p:nvSpPr>
        <p:spPr>
          <a:xfrm flipV="1">
            <a:off x="4048200" y="618624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18" name=""/>
          <p:cNvSpPr/>
          <p:nvPr/>
        </p:nvSpPr>
        <p:spPr>
          <a:xfrm flipV="1">
            <a:off x="4257720" y="618624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19" name=""/>
          <p:cNvSpPr/>
          <p:nvPr/>
        </p:nvSpPr>
        <p:spPr>
          <a:xfrm flipV="1">
            <a:off x="4476600" y="618624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20" name=""/>
          <p:cNvSpPr/>
          <p:nvPr/>
        </p:nvSpPr>
        <p:spPr>
          <a:xfrm flipV="1">
            <a:off x="4695840" y="618624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21" name=""/>
          <p:cNvSpPr/>
          <p:nvPr/>
        </p:nvSpPr>
        <p:spPr>
          <a:xfrm flipV="1">
            <a:off x="4905360" y="618624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22" name=""/>
          <p:cNvSpPr/>
          <p:nvPr/>
        </p:nvSpPr>
        <p:spPr>
          <a:xfrm flipV="1">
            <a:off x="5124600" y="618624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23" name=""/>
          <p:cNvSpPr/>
          <p:nvPr/>
        </p:nvSpPr>
        <p:spPr>
          <a:xfrm flipV="1">
            <a:off x="5343480" y="618624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24" name=""/>
          <p:cNvSpPr/>
          <p:nvPr/>
        </p:nvSpPr>
        <p:spPr>
          <a:xfrm flipV="1">
            <a:off x="5562720" y="618624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25" name=""/>
          <p:cNvSpPr/>
          <p:nvPr/>
        </p:nvSpPr>
        <p:spPr>
          <a:xfrm flipV="1">
            <a:off x="5772240" y="618624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26" name=""/>
          <p:cNvSpPr/>
          <p:nvPr/>
        </p:nvSpPr>
        <p:spPr>
          <a:xfrm flipV="1">
            <a:off x="5991120" y="618624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27" name=""/>
          <p:cNvSpPr/>
          <p:nvPr/>
        </p:nvSpPr>
        <p:spPr>
          <a:xfrm flipV="1">
            <a:off x="6200640" y="618624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28" name=""/>
          <p:cNvSpPr/>
          <p:nvPr/>
        </p:nvSpPr>
        <p:spPr>
          <a:xfrm flipV="1">
            <a:off x="6419880" y="618624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29" name=""/>
          <p:cNvSpPr/>
          <p:nvPr/>
        </p:nvSpPr>
        <p:spPr>
          <a:xfrm flipV="1">
            <a:off x="6638760" y="618624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30" name=""/>
          <p:cNvSpPr/>
          <p:nvPr/>
        </p:nvSpPr>
        <p:spPr>
          <a:xfrm flipV="1">
            <a:off x="6858000" y="618624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31" name=""/>
          <p:cNvSpPr/>
          <p:nvPr/>
        </p:nvSpPr>
        <p:spPr>
          <a:xfrm flipV="1">
            <a:off x="7067520" y="618624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32" name=""/>
          <p:cNvSpPr/>
          <p:nvPr/>
        </p:nvSpPr>
        <p:spPr>
          <a:xfrm flipV="1">
            <a:off x="7286760" y="618624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33" name=""/>
          <p:cNvSpPr/>
          <p:nvPr/>
        </p:nvSpPr>
        <p:spPr>
          <a:xfrm flipV="1">
            <a:off x="7496280" y="618624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34" name=""/>
          <p:cNvSpPr/>
          <p:nvPr/>
        </p:nvSpPr>
        <p:spPr>
          <a:xfrm flipV="1">
            <a:off x="7715160" y="618624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35" name=""/>
          <p:cNvSpPr/>
          <p:nvPr/>
        </p:nvSpPr>
        <p:spPr>
          <a:xfrm flipV="1">
            <a:off x="7934400" y="618624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36" name=""/>
          <p:cNvSpPr/>
          <p:nvPr/>
        </p:nvSpPr>
        <p:spPr>
          <a:xfrm flipV="1">
            <a:off x="8153280" y="618624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37" name=""/>
          <p:cNvGrpSpPr/>
          <p:nvPr/>
        </p:nvGrpSpPr>
        <p:grpSpPr>
          <a:xfrm>
            <a:off x="1218960" y="6240600"/>
            <a:ext cx="6770160" cy="305280"/>
            <a:chOff x="1218960" y="6240600"/>
            <a:chExt cx="6770160" cy="305280"/>
          </a:xfrm>
        </p:grpSpPr>
        <p:sp>
          <p:nvSpPr>
            <p:cNvPr id="2238" name=""/>
            <p:cNvSpPr/>
            <p:nvPr/>
          </p:nvSpPr>
          <p:spPr>
            <a:xfrm>
              <a:off x="1218960" y="624060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71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9" name=""/>
            <p:cNvSpPr/>
            <p:nvPr/>
          </p:nvSpPr>
          <p:spPr>
            <a:xfrm>
              <a:off x="1657080" y="624060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73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0" name=""/>
            <p:cNvSpPr/>
            <p:nvPr/>
          </p:nvSpPr>
          <p:spPr>
            <a:xfrm>
              <a:off x="2085840" y="624060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75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1" name=""/>
            <p:cNvSpPr/>
            <p:nvPr/>
          </p:nvSpPr>
          <p:spPr>
            <a:xfrm>
              <a:off x="2514240" y="624060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77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2" name=""/>
            <p:cNvSpPr/>
            <p:nvPr/>
          </p:nvSpPr>
          <p:spPr>
            <a:xfrm>
              <a:off x="2952360" y="624060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79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3" name=""/>
            <p:cNvSpPr/>
            <p:nvPr/>
          </p:nvSpPr>
          <p:spPr>
            <a:xfrm>
              <a:off x="3381120" y="624060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81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4" name=""/>
            <p:cNvSpPr/>
            <p:nvPr/>
          </p:nvSpPr>
          <p:spPr>
            <a:xfrm>
              <a:off x="3809880" y="624060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83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5" name=""/>
            <p:cNvSpPr/>
            <p:nvPr/>
          </p:nvSpPr>
          <p:spPr>
            <a:xfrm>
              <a:off x="4248000" y="624060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85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6" name=""/>
            <p:cNvSpPr/>
            <p:nvPr/>
          </p:nvSpPr>
          <p:spPr>
            <a:xfrm>
              <a:off x="4676400" y="624060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87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7" name=""/>
            <p:cNvSpPr/>
            <p:nvPr/>
          </p:nvSpPr>
          <p:spPr>
            <a:xfrm>
              <a:off x="5105160" y="624060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89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8" name=""/>
            <p:cNvSpPr/>
            <p:nvPr/>
          </p:nvSpPr>
          <p:spPr>
            <a:xfrm>
              <a:off x="5543280" y="624060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91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9" name=""/>
            <p:cNvSpPr/>
            <p:nvPr/>
          </p:nvSpPr>
          <p:spPr>
            <a:xfrm>
              <a:off x="5972040" y="624060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93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0" name=""/>
            <p:cNvSpPr/>
            <p:nvPr/>
          </p:nvSpPr>
          <p:spPr>
            <a:xfrm>
              <a:off x="6410160" y="624060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95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1" name=""/>
            <p:cNvSpPr/>
            <p:nvPr/>
          </p:nvSpPr>
          <p:spPr>
            <a:xfrm>
              <a:off x="6838560" y="624060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97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2" name=""/>
            <p:cNvSpPr/>
            <p:nvPr/>
          </p:nvSpPr>
          <p:spPr>
            <a:xfrm>
              <a:off x="7267320" y="624060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99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3" name=""/>
            <p:cNvSpPr/>
            <p:nvPr/>
          </p:nvSpPr>
          <p:spPr>
            <a:xfrm>
              <a:off x="7705440" y="624060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01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54" name=""/>
          <p:cNvSpPr/>
          <p:nvPr/>
        </p:nvSpPr>
        <p:spPr>
          <a:xfrm>
            <a:off x="1152360" y="6176880"/>
            <a:ext cx="763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55" name=""/>
          <p:cNvSpPr/>
          <p:nvPr/>
        </p:nvSpPr>
        <p:spPr>
          <a:xfrm>
            <a:off x="1152360" y="587232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56" name=""/>
          <p:cNvSpPr/>
          <p:nvPr/>
        </p:nvSpPr>
        <p:spPr>
          <a:xfrm>
            <a:off x="1152360" y="5557680"/>
            <a:ext cx="763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57" name=""/>
          <p:cNvSpPr/>
          <p:nvPr/>
        </p:nvSpPr>
        <p:spPr>
          <a:xfrm>
            <a:off x="1152360" y="525312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58" name=""/>
          <p:cNvSpPr/>
          <p:nvPr/>
        </p:nvSpPr>
        <p:spPr>
          <a:xfrm>
            <a:off x="1152360" y="493884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59" name=""/>
          <p:cNvSpPr/>
          <p:nvPr/>
        </p:nvSpPr>
        <p:spPr>
          <a:xfrm>
            <a:off x="1152360" y="463392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60" name=""/>
          <p:cNvSpPr/>
          <p:nvPr/>
        </p:nvSpPr>
        <p:spPr>
          <a:xfrm>
            <a:off x="1152360" y="431964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61" name=""/>
          <p:cNvSpPr/>
          <p:nvPr/>
        </p:nvSpPr>
        <p:spPr>
          <a:xfrm>
            <a:off x="1152360" y="4014720"/>
            <a:ext cx="763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62" name=""/>
          <p:cNvSpPr/>
          <p:nvPr/>
        </p:nvSpPr>
        <p:spPr>
          <a:xfrm>
            <a:off x="1152360" y="370044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63" name=""/>
          <p:cNvSpPr/>
          <p:nvPr/>
        </p:nvSpPr>
        <p:spPr>
          <a:xfrm>
            <a:off x="1152360" y="3395520"/>
            <a:ext cx="763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64" name=""/>
          <p:cNvSpPr/>
          <p:nvPr/>
        </p:nvSpPr>
        <p:spPr>
          <a:xfrm>
            <a:off x="1152360" y="3081240"/>
            <a:ext cx="763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65" name=""/>
          <p:cNvSpPr/>
          <p:nvPr/>
        </p:nvSpPr>
        <p:spPr>
          <a:xfrm>
            <a:off x="1152360" y="277668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66" name=""/>
          <p:cNvSpPr/>
          <p:nvPr/>
        </p:nvSpPr>
        <p:spPr>
          <a:xfrm>
            <a:off x="1152360" y="2462040"/>
            <a:ext cx="763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67" name=""/>
          <p:cNvSpPr/>
          <p:nvPr/>
        </p:nvSpPr>
        <p:spPr>
          <a:xfrm>
            <a:off x="1152360" y="215748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68" name=""/>
          <p:cNvSpPr/>
          <p:nvPr/>
        </p:nvSpPr>
        <p:spPr>
          <a:xfrm>
            <a:off x="1152360" y="184320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69" name=""/>
          <p:cNvSpPr/>
          <p:nvPr/>
        </p:nvSpPr>
        <p:spPr>
          <a:xfrm>
            <a:off x="1152360" y="153828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70" name=""/>
          <p:cNvSpPr/>
          <p:nvPr/>
        </p:nvSpPr>
        <p:spPr>
          <a:xfrm>
            <a:off x="1152360" y="1224000"/>
            <a:ext cx="763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71" name=""/>
          <p:cNvSpPr/>
          <p:nvPr/>
        </p:nvSpPr>
        <p:spPr>
          <a:xfrm>
            <a:off x="1257480" y="4957920"/>
            <a:ext cx="694368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72" name=""/>
          <p:cNvSpPr/>
          <p:nvPr/>
        </p:nvSpPr>
        <p:spPr>
          <a:xfrm>
            <a:off x="1317960" y="1284120"/>
            <a:ext cx="5864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yoy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73" name=""/>
          <p:cNvSpPr/>
          <p:nvPr/>
        </p:nvSpPr>
        <p:spPr>
          <a:xfrm>
            <a:off x="7077600" y="1322280"/>
            <a:ext cx="5864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yoy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74" name=""/>
          <p:cNvSpPr/>
          <p:nvPr/>
        </p:nvSpPr>
        <p:spPr>
          <a:xfrm>
            <a:off x="4144680" y="2019240"/>
            <a:ext cx="25408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Leading Indicator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75" name=""/>
          <p:cNvSpPr/>
          <p:nvPr/>
        </p:nvSpPr>
        <p:spPr>
          <a:xfrm>
            <a:off x="3972600" y="5473800"/>
            <a:ext cx="30657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Industrial Production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76" name=""/>
          <p:cNvSpPr/>
          <p:nvPr/>
        </p:nvSpPr>
        <p:spPr>
          <a:xfrm>
            <a:off x="1247760" y="1785960"/>
            <a:ext cx="6477120" cy="4181400"/>
          </a:xfrm>
          <a:custGeom>
            <a:avLst/>
            <a:gdLst/>
            <a:ahLst/>
            <a:rect l="l" t="t" r="r" b="b"/>
            <a:pathLst>
              <a:path w="4080" h="2634">
                <a:moveTo>
                  <a:pt x="0" y="1146"/>
                </a:moveTo>
                <a:lnTo>
                  <a:pt x="12" y="1002"/>
                </a:lnTo>
                <a:lnTo>
                  <a:pt x="18" y="858"/>
                </a:lnTo>
                <a:lnTo>
                  <a:pt x="30" y="720"/>
                </a:lnTo>
                <a:lnTo>
                  <a:pt x="42" y="648"/>
                </a:lnTo>
                <a:lnTo>
                  <a:pt x="54" y="660"/>
                </a:lnTo>
                <a:lnTo>
                  <a:pt x="66" y="666"/>
                </a:lnTo>
                <a:lnTo>
                  <a:pt x="78" y="642"/>
                </a:lnTo>
                <a:lnTo>
                  <a:pt x="90" y="606"/>
                </a:lnTo>
                <a:lnTo>
                  <a:pt x="102" y="540"/>
                </a:lnTo>
                <a:lnTo>
                  <a:pt x="114" y="540"/>
                </a:lnTo>
                <a:lnTo>
                  <a:pt x="126" y="516"/>
                </a:lnTo>
                <a:lnTo>
                  <a:pt x="138" y="492"/>
                </a:lnTo>
                <a:lnTo>
                  <a:pt x="144" y="468"/>
                </a:lnTo>
                <a:lnTo>
                  <a:pt x="156" y="444"/>
                </a:lnTo>
                <a:lnTo>
                  <a:pt x="168" y="402"/>
                </a:lnTo>
                <a:lnTo>
                  <a:pt x="180" y="336"/>
                </a:lnTo>
                <a:lnTo>
                  <a:pt x="192" y="312"/>
                </a:lnTo>
                <a:lnTo>
                  <a:pt x="204" y="246"/>
                </a:lnTo>
                <a:lnTo>
                  <a:pt x="216" y="192"/>
                </a:lnTo>
                <a:lnTo>
                  <a:pt x="228" y="102"/>
                </a:lnTo>
                <a:lnTo>
                  <a:pt x="240" y="72"/>
                </a:lnTo>
                <a:lnTo>
                  <a:pt x="252" y="84"/>
                </a:lnTo>
                <a:lnTo>
                  <a:pt x="258" y="120"/>
                </a:lnTo>
                <a:lnTo>
                  <a:pt x="270" y="264"/>
                </a:lnTo>
                <a:lnTo>
                  <a:pt x="282" y="324"/>
                </a:lnTo>
                <a:lnTo>
                  <a:pt x="294" y="438"/>
                </a:lnTo>
                <a:lnTo>
                  <a:pt x="306" y="498"/>
                </a:lnTo>
                <a:lnTo>
                  <a:pt x="318" y="600"/>
                </a:lnTo>
                <a:lnTo>
                  <a:pt x="330" y="624"/>
                </a:lnTo>
                <a:lnTo>
                  <a:pt x="336" y="768"/>
                </a:lnTo>
                <a:lnTo>
                  <a:pt x="348" y="870"/>
                </a:lnTo>
                <a:lnTo>
                  <a:pt x="360" y="978"/>
                </a:lnTo>
                <a:lnTo>
                  <a:pt x="372" y="1062"/>
                </a:lnTo>
                <a:lnTo>
                  <a:pt x="384" y="1254"/>
                </a:lnTo>
                <a:lnTo>
                  <a:pt x="396" y="1476"/>
                </a:lnTo>
                <a:lnTo>
                  <a:pt x="408" y="1632"/>
                </a:lnTo>
                <a:lnTo>
                  <a:pt x="420" y="1734"/>
                </a:lnTo>
                <a:lnTo>
                  <a:pt x="432" y="1728"/>
                </a:lnTo>
                <a:lnTo>
                  <a:pt x="444" y="1806"/>
                </a:lnTo>
                <a:lnTo>
                  <a:pt x="450" y="1812"/>
                </a:lnTo>
                <a:lnTo>
                  <a:pt x="462" y="1896"/>
                </a:lnTo>
                <a:lnTo>
                  <a:pt x="474" y="1956"/>
                </a:lnTo>
                <a:lnTo>
                  <a:pt x="486" y="2118"/>
                </a:lnTo>
                <a:lnTo>
                  <a:pt x="498" y="2292"/>
                </a:lnTo>
                <a:lnTo>
                  <a:pt x="510" y="2484"/>
                </a:lnTo>
                <a:lnTo>
                  <a:pt x="522" y="2586"/>
                </a:lnTo>
                <a:lnTo>
                  <a:pt x="534" y="2634"/>
                </a:lnTo>
                <a:lnTo>
                  <a:pt x="546" y="2586"/>
                </a:lnTo>
                <a:lnTo>
                  <a:pt x="558" y="2478"/>
                </a:lnTo>
                <a:lnTo>
                  <a:pt x="570" y="2376"/>
                </a:lnTo>
                <a:lnTo>
                  <a:pt x="576" y="2214"/>
                </a:lnTo>
                <a:lnTo>
                  <a:pt x="588" y="2064"/>
                </a:lnTo>
                <a:lnTo>
                  <a:pt x="600" y="1890"/>
                </a:lnTo>
                <a:lnTo>
                  <a:pt x="612" y="1740"/>
                </a:lnTo>
                <a:lnTo>
                  <a:pt x="624" y="1518"/>
                </a:lnTo>
                <a:lnTo>
                  <a:pt x="636" y="1272"/>
                </a:lnTo>
                <a:lnTo>
                  <a:pt x="642" y="960"/>
                </a:lnTo>
                <a:lnTo>
                  <a:pt x="654" y="594"/>
                </a:lnTo>
                <a:lnTo>
                  <a:pt x="666" y="264"/>
                </a:lnTo>
                <a:lnTo>
                  <a:pt x="678" y="48"/>
                </a:lnTo>
                <a:lnTo>
                  <a:pt x="690" y="0"/>
                </a:lnTo>
                <a:lnTo>
                  <a:pt x="702" y="24"/>
                </a:lnTo>
                <a:lnTo>
                  <a:pt x="714" y="132"/>
                </a:lnTo>
                <a:lnTo>
                  <a:pt x="726" y="228"/>
                </a:lnTo>
                <a:lnTo>
                  <a:pt x="738" y="300"/>
                </a:lnTo>
                <a:lnTo>
                  <a:pt x="750" y="258"/>
                </a:lnTo>
                <a:lnTo>
                  <a:pt x="762" y="252"/>
                </a:lnTo>
                <a:lnTo>
                  <a:pt x="768" y="342"/>
                </a:lnTo>
                <a:lnTo>
                  <a:pt x="780" y="480"/>
                </a:lnTo>
                <a:lnTo>
                  <a:pt x="792" y="588"/>
                </a:lnTo>
                <a:lnTo>
                  <a:pt x="804" y="720"/>
                </a:lnTo>
                <a:lnTo>
                  <a:pt x="816" y="882"/>
                </a:lnTo>
                <a:lnTo>
                  <a:pt x="828" y="1014"/>
                </a:lnTo>
                <a:lnTo>
                  <a:pt x="840" y="1026"/>
                </a:lnTo>
                <a:lnTo>
                  <a:pt x="852" y="1020"/>
                </a:lnTo>
                <a:lnTo>
                  <a:pt x="864" y="1092"/>
                </a:lnTo>
                <a:lnTo>
                  <a:pt x="870" y="1122"/>
                </a:lnTo>
                <a:lnTo>
                  <a:pt x="882" y="1158"/>
                </a:lnTo>
                <a:lnTo>
                  <a:pt x="894" y="1212"/>
                </a:lnTo>
                <a:lnTo>
                  <a:pt x="906" y="1176"/>
                </a:lnTo>
                <a:lnTo>
                  <a:pt x="918" y="1098"/>
                </a:lnTo>
                <a:lnTo>
                  <a:pt x="930" y="1098"/>
                </a:lnTo>
                <a:lnTo>
                  <a:pt x="942" y="1140"/>
                </a:lnTo>
                <a:lnTo>
                  <a:pt x="954" y="1152"/>
                </a:lnTo>
                <a:lnTo>
                  <a:pt x="960" y="1128"/>
                </a:lnTo>
                <a:lnTo>
                  <a:pt x="972" y="1062"/>
                </a:lnTo>
                <a:lnTo>
                  <a:pt x="984" y="972"/>
                </a:lnTo>
                <a:lnTo>
                  <a:pt x="996" y="870"/>
                </a:lnTo>
                <a:lnTo>
                  <a:pt x="1008" y="822"/>
                </a:lnTo>
                <a:lnTo>
                  <a:pt x="1020" y="804"/>
                </a:lnTo>
                <a:lnTo>
                  <a:pt x="1032" y="738"/>
                </a:lnTo>
                <a:lnTo>
                  <a:pt x="1044" y="684"/>
                </a:lnTo>
                <a:lnTo>
                  <a:pt x="1056" y="732"/>
                </a:lnTo>
                <a:lnTo>
                  <a:pt x="1068" y="786"/>
                </a:lnTo>
                <a:lnTo>
                  <a:pt x="1074" y="822"/>
                </a:lnTo>
                <a:lnTo>
                  <a:pt x="1086" y="822"/>
                </a:lnTo>
                <a:lnTo>
                  <a:pt x="1098" y="774"/>
                </a:lnTo>
                <a:lnTo>
                  <a:pt x="1110" y="828"/>
                </a:lnTo>
                <a:lnTo>
                  <a:pt x="1122" y="882"/>
                </a:lnTo>
                <a:lnTo>
                  <a:pt x="1134" y="918"/>
                </a:lnTo>
                <a:lnTo>
                  <a:pt x="1146" y="996"/>
                </a:lnTo>
                <a:lnTo>
                  <a:pt x="1152" y="1110"/>
                </a:lnTo>
                <a:lnTo>
                  <a:pt x="1164" y="1218"/>
                </a:lnTo>
                <a:lnTo>
                  <a:pt x="1176" y="1362"/>
                </a:lnTo>
                <a:lnTo>
                  <a:pt x="1188" y="1446"/>
                </a:lnTo>
                <a:lnTo>
                  <a:pt x="1200" y="1512"/>
                </a:lnTo>
                <a:lnTo>
                  <a:pt x="1212" y="1494"/>
                </a:lnTo>
                <a:lnTo>
                  <a:pt x="1224" y="1488"/>
                </a:lnTo>
                <a:lnTo>
                  <a:pt x="1236" y="1632"/>
                </a:lnTo>
                <a:lnTo>
                  <a:pt x="1248" y="1884"/>
                </a:lnTo>
                <a:lnTo>
                  <a:pt x="1260" y="2130"/>
                </a:lnTo>
                <a:lnTo>
                  <a:pt x="1266" y="2154"/>
                </a:lnTo>
                <a:lnTo>
                  <a:pt x="1278" y="2076"/>
                </a:lnTo>
                <a:lnTo>
                  <a:pt x="1290" y="1986"/>
                </a:lnTo>
                <a:lnTo>
                  <a:pt x="1302" y="1872"/>
                </a:lnTo>
                <a:lnTo>
                  <a:pt x="1314" y="1752"/>
                </a:lnTo>
                <a:lnTo>
                  <a:pt x="1326" y="1644"/>
                </a:lnTo>
                <a:lnTo>
                  <a:pt x="1338" y="1602"/>
                </a:lnTo>
                <a:lnTo>
                  <a:pt x="1350" y="1638"/>
                </a:lnTo>
                <a:lnTo>
                  <a:pt x="1362" y="1716"/>
                </a:lnTo>
                <a:lnTo>
                  <a:pt x="1374" y="1620"/>
                </a:lnTo>
                <a:lnTo>
                  <a:pt x="1386" y="1380"/>
                </a:lnTo>
                <a:lnTo>
                  <a:pt x="1392" y="1140"/>
                </a:lnTo>
                <a:lnTo>
                  <a:pt x="1404" y="1176"/>
                </a:lnTo>
                <a:lnTo>
                  <a:pt x="1416" y="1314"/>
                </a:lnTo>
                <a:lnTo>
                  <a:pt x="1428" y="1380"/>
                </a:lnTo>
                <a:lnTo>
                  <a:pt x="1440" y="1512"/>
                </a:lnTo>
                <a:lnTo>
                  <a:pt x="1452" y="1638"/>
                </a:lnTo>
                <a:lnTo>
                  <a:pt x="1458" y="1716"/>
                </a:lnTo>
                <a:lnTo>
                  <a:pt x="1470" y="1662"/>
                </a:lnTo>
                <a:lnTo>
                  <a:pt x="1482" y="1596"/>
                </a:lnTo>
                <a:lnTo>
                  <a:pt x="1494" y="1584"/>
                </a:lnTo>
                <a:lnTo>
                  <a:pt x="1506" y="1644"/>
                </a:lnTo>
                <a:lnTo>
                  <a:pt x="1518" y="1728"/>
                </a:lnTo>
                <a:lnTo>
                  <a:pt x="1530" y="1782"/>
                </a:lnTo>
                <a:lnTo>
                  <a:pt x="1542" y="1812"/>
                </a:lnTo>
                <a:lnTo>
                  <a:pt x="1554" y="1794"/>
                </a:lnTo>
                <a:lnTo>
                  <a:pt x="1566" y="1800"/>
                </a:lnTo>
                <a:lnTo>
                  <a:pt x="1578" y="1686"/>
                </a:lnTo>
                <a:lnTo>
                  <a:pt x="1584" y="1542"/>
                </a:lnTo>
                <a:lnTo>
                  <a:pt x="1596" y="1416"/>
                </a:lnTo>
                <a:lnTo>
                  <a:pt x="1608" y="1362"/>
                </a:lnTo>
                <a:lnTo>
                  <a:pt x="1620" y="1254"/>
                </a:lnTo>
                <a:lnTo>
                  <a:pt x="1632" y="1080"/>
                </a:lnTo>
                <a:lnTo>
                  <a:pt x="1644" y="912"/>
                </a:lnTo>
                <a:lnTo>
                  <a:pt x="1656" y="786"/>
                </a:lnTo>
                <a:lnTo>
                  <a:pt x="1668" y="624"/>
                </a:lnTo>
                <a:lnTo>
                  <a:pt x="1680" y="438"/>
                </a:lnTo>
                <a:lnTo>
                  <a:pt x="1692" y="312"/>
                </a:lnTo>
                <a:lnTo>
                  <a:pt x="1698" y="240"/>
                </a:lnTo>
                <a:lnTo>
                  <a:pt x="1710" y="270"/>
                </a:lnTo>
                <a:lnTo>
                  <a:pt x="1722" y="294"/>
                </a:lnTo>
                <a:lnTo>
                  <a:pt x="1734" y="294"/>
                </a:lnTo>
                <a:lnTo>
                  <a:pt x="1746" y="294"/>
                </a:lnTo>
                <a:lnTo>
                  <a:pt x="1758" y="324"/>
                </a:lnTo>
                <a:lnTo>
                  <a:pt x="1770" y="366"/>
                </a:lnTo>
                <a:lnTo>
                  <a:pt x="1776" y="438"/>
                </a:lnTo>
                <a:lnTo>
                  <a:pt x="1788" y="516"/>
                </a:lnTo>
                <a:lnTo>
                  <a:pt x="1800" y="690"/>
                </a:lnTo>
                <a:lnTo>
                  <a:pt x="1812" y="864"/>
                </a:lnTo>
                <a:lnTo>
                  <a:pt x="1824" y="972"/>
                </a:lnTo>
                <a:lnTo>
                  <a:pt x="1836" y="1044"/>
                </a:lnTo>
                <a:lnTo>
                  <a:pt x="1848" y="1134"/>
                </a:lnTo>
                <a:lnTo>
                  <a:pt x="1860" y="1200"/>
                </a:lnTo>
                <a:lnTo>
                  <a:pt x="1872" y="1284"/>
                </a:lnTo>
                <a:lnTo>
                  <a:pt x="1884" y="1338"/>
                </a:lnTo>
                <a:lnTo>
                  <a:pt x="1890" y="1326"/>
                </a:lnTo>
                <a:lnTo>
                  <a:pt x="1902" y="1356"/>
                </a:lnTo>
                <a:lnTo>
                  <a:pt x="1914" y="1380"/>
                </a:lnTo>
                <a:lnTo>
                  <a:pt x="1926" y="1392"/>
                </a:lnTo>
                <a:lnTo>
                  <a:pt x="1938" y="1326"/>
                </a:lnTo>
                <a:lnTo>
                  <a:pt x="1950" y="1242"/>
                </a:lnTo>
                <a:lnTo>
                  <a:pt x="1962" y="1218"/>
                </a:lnTo>
                <a:lnTo>
                  <a:pt x="1974" y="1176"/>
                </a:lnTo>
                <a:lnTo>
                  <a:pt x="1986" y="1158"/>
                </a:lnTo>
                <a:lnTo>
                  <a:pt x="1998" y="1152"/>
                </a:lnTo>
                <a:lnTo>
                  <a:pt x="2010" y="1140"/>
                </a:lnTo>
                <a:lnTo>
                  <a:pt x="2016" y="1110"/>
                </a:lnTo>
                <a:lnTo>
                  <a:pt x="2028" y="1152"/>
                </a:lnTo>
                <a:lnTo>
                  <a:pt x="2040" y="1164"/>
                </a:lnTo>
                <a:lnTo>
                  <a:pt x="2052" y="1146"/>
                </a:lnTo>
                <a:lnTo>
                  <a:pt x="2064" y="1110"/>
                </a:lnTo>
                <a:lnTo>
                  <a:pt x="2076" y="1086"/>
                </a:lnTo>
                <a:lnTo>
                  <a:pt x="2082" y="1092"/>
                </a:lnTo>
                <a:lnTo>
                  <a:pt x="2094" y="1092"/>
                </a:lnTo>
                <a:lnTo>
                  <a:pt x="2106" y="1098"/>
                </a:lnTo>
                <a:lnTo>
                  <a:pt x="2118" y="1092"/>
                </a:lnTo>
                <a:lnTo>
                  <a:pt x="2130" y="1056"/>
                </a:lnTo>
                <a:lnTo>
                  <a:pt x="2142" y="1026"/>
                </a:lnTo>
                <a:lnTo>
                  <a:pt x="2154" y="1014"/>
                </a:lnTo>
                <a:lnTo>
                  <a:pt x="2166" y="1044"/>
                </a:lnTo>
                <a:lnTo>
                  <a:pt x="2178" y="1014"/>
                </a:lnTo>
                <a:lnTo>
                  <a:pt x="2190" y="996"/>
                </a:lnTo>
                <a:lnTo>
                  <a:pt x="2202" y="954"/>
                </a:lnTo>
                <a:lnTo>
                  <a:pt x="2208" y="924"/>
                </a:lnTo>
                <a:lnTo>
                  <a:pt x="2220" y="864"/>
                </a:lnTo>
                <a:lnTo>
                  <a:pt x="2232" y="804"/>
                </a:lnTo>
                <a:lnTo>
                  <a:pt x="2244" y="744"/>
                </a:lnTo>
                <a:lnTo>
                  <a:pt x="2256" y="690"/>
                </a:lnTo>
                <a:lnTo>
                  <a:pt x="2268" y="726"/>
                </a:lnTo>
                <a:lnTo>
                  <a:pt x="2280" y="822"/>
                </a:lnTo>
                <a:lnTo>
                  <a:pt x="2292" y="948"/>
                </a:lnTo>
                <a:lnTo>
                  <a:pt x="2304" y="990"/>
                </a:lnTo>
                <a:lnTo>
                  <a:pt x="2316" y="1008"/>
                </a:lnTo>
                <a:lnTo>
                  <a:pt x="2322" y="978"/>
                </a:lnTo>
                <a:lnTo>
                  <a:pt x="2334" y="978"/>
                </a:lnTo>
                <a:lnTo>
                  <a:pt x="2346" y="1014"/>
                </a:lnTo>
                <a:lnTo>
                  <a:pt x="2358" y="1062"/>
                </a:lnTo>
                <a:lnTo>
                  <a:pt x="2370" y="1074"/>
                </a:lnTo>
                <a:lnTo>
                  <a:pt x="2382" y="1092"/>
                </a:lnTo>
                <a:lnTo>
                  <a:pt x="2394" y="1122"/>
                </a:lnTo>
                <a:lnTo>
                  <a:pt x="2400" y="1086"/>
                </a:lnTo>
                <a:lnTo>
                  <a:pt x="2412" y="1002"/>
                </a:lnTo>
                <a:lnTo>
                  <a:pt x="2424" y="870"/>
                </a:lnTo>
                <a:lnTo>
                  <a:pt x="2436" y="804"/>
                </a:lnTo>
                <a:lnTo>
                  <a:pt x="2448" y="810"/>
                </a:lnTo>
                <a:lnTo>
                  <a:pt x="2460" y="894"/>
                </a:lnTo>
                <a:lnTo>
                  <a:pt x="2472" y="996"/>
                </a:lnTo>
                <a:lnTo>
                  <a:pt x="2484" y="1062"/>
                </a:lnTo>
                <a:lnTo>
                  <a:pt x="2496" y="1080"/>
                </a:lnTo>
                <a:lnTo>
                  <a:pt x="2508" y="1134"/>
                </a:lnTo>
                <a:lnTo>
                  <a:pt x="2514" y="1176"/>
                </a:lnTo>
                <a:lnTo>
                  <a:pt x="2526" y="1188"/>
                </a:lnTo>
                <a:lnTo>
                  <a:pt x="2538" y="1218"/>
                </a:lnTo>
                <a:lnTo>
                  <a:pt x="2550" y="1224"/>
                </a:lnTo>
                <a:lnTo>
                  <a:pt x="2562" y="1302"/>
                </a:lnTo>
                <a:lnTo>
                  <a:pt x="2574" y="1362"/>
                </a:lnTo>
                <a:lnTo>
                  <a:pt x="2586" y="1416"/>
                </a:lnTo>
                <a:lnTo>
                  <a:pt x="2598" y="1446"/>
                </a:lnTo>
                <a:lnTo>
                  <a:pt x="2604" y="1452"/>
                </a:lnTo>
                <a:lnTo>
                  <a:pt x="2616" y="1428"/>
                </a:lnTo>
                <a:lnTo>
                  <a:pt x="2628" y="1446"/>
                </a:lnTo>
                <a:lnTo>
                  <a:pt x="2640" y="1452"/>
                </a:lnTo>
                <a:lnTo>
                  <a:pt x="2652" y="1518"/>
                </a:lnTo>
                <a:lnTo>
                  <a:pt x="2664" y="1614"/>
                </a:lnTo>
                <a:lnTo>
                  <a:pt x="2676" y="1740"/>
                </a:lnTo>
                <a:lnTo>
                  <a:pt x="2688" y="1872"/>
                </a:lnTo>
                <a:lnTo>
                  <a:pt x="2700" y="1938"/>
                </a:lnTo>
                <a:lnTo>
                  <a:pt x="2706" y="1974"/>
                </a:lnTo>
                <a:lnTo>
                  <a:pt x="2718" y="1974"/>
                </a:lnTo>
                <a:lnTo>
                  <a:pt x="2730" y="1938"/>
                </a:lnTo>
                <a:lnTo>
                  <a:pt x="2742" y="1878"/>
                </a:lnTo>
                <a:lnTo>
                  <a:pt x="2754" y="1842"/>
                </a:lnTo>
                <a:lnTo>
                  <a:pt x="2766" y="1806"/>
                </a:lnTo>
                <a:lnTo>
                  <a:pt x="2778" y="1764"/>
                </a:lnTo>
                <a:lnTo>
                  <a:pt x="2790" y="1680"/>
                </a:lnTo>
                <a:lnTo>
                  <a:pt x="2802" y="1584"/>
                </a:lnTo>
                <a:lnTo>
                  <a:pt x="2814" y="1464"/>
                </a:lnTo>
                <a:lnTo>
                  <a:pt x="2826" y="1410"/>
                </a:lnTo>
                <a:lnTo>
                  <a:pt x="2832" y="1368"/>
                </a:lnTo>
                <a:lnTo>
                  <a:pt x="2844" y="1320"/>
                </a:lnTo>
                <a:lnTo>
                  <a:pt x="2856" y="1284"/>
                </a:lnTo>
                <a:lnTo>
                  <a:pt x="2868" y="1230"/>
                </a:lnTo>
                <a:lnTo>
                  <a:pt x="2880" y="1206"/>
                </a:lnTo>
                <a:lnTo>
                  <a:pt x="2892" y="1206"/>
                </a:lnTo>
                <a:lnTo>
                  <a:pt x="2898" y="1248"/>
                </a:lnTo>
                <a:lnTo>
                  <a:pt x="2910" y="1332"/>
                </a:lnTo>
                <a:lnTo>
                  <a:pt x="2922" y="1392"/>
                </a:lnTo>
                <a:lnTo>
                  <a:pt x="2934" y="1446"/>
                </a:lnTo>
                <a:lnTo>
                  <a:pt x="2946" y="1428"/>
                </a:lnTo>
                <a:lnTo>
                  <a:pt x="2958" y="1356"/>
                </a:lnTo>
                <a:lnTo>
                  <a:pt x="2970" y="1266"/>
                </a:lnTo>
                <a:lnTo>
                  <a:pt x="2982" y="1218"/>
                </a:lnTo>
                <a:lnTo>
                  <a:pt x="2994" y="1176"/>
                </a:lnTo>
                <a:lnTo>
                  <a:pt x="3006" y="1260"/>
                </a:lnTo>
                <a:lnTo>
                  <a:pt x="3018" y="1314"/>
                </a:lnTo>
                <a:lnTo>
                  <a:pt x="3024" y="1344"/>
                </a:lnTo>
                <a:lnTo>
                  <a:pt x="3036" y="1338"/>
                </a:lnTo>
                <a:lnTo>
                  <a:pt x="3048" y="1314"/>
                </a:lnTo>
                <a:lnTo>
                  <a:pt x="3060" y="1248"/>
                </a:lnTo>
                <a:lnTo>
                  <a:pt x="3072" y="1182"/>
                </a:lnTo>
                <a:lnTo>
                  <a:pt x="3084" y="1110"/>
                </a:lnTo>
                <a:lnTo>
                  <a:pt x="3096" y="1068"/>
                </a:lnTo>
                <a:lnTo>
                  <a:pt x="3108" y="1032"/>
                </a:lnTo>
                <a:lnTo>
                  <a:pt x="3120" y="984"/>
                </a:lnTo>
                <a:lnTo>
                  <a:pt x="3132" y="948"/>
                </a:lnTo>
                <a:lnTo>
                  <a:pt x="3138" y="870"/>
                </a:lnTo>
                <a:lnTo>
                  <a:pt x="3150" y="822"/>
                </a:lnTo>
                <a:lnTo>
                  <a:pt x="3162" y="804"/>
                </a:lnTo>
                <a:lnTo>
                  <a:pt x="3174" y="816"/>
                </a:lnTo>
                <a:lnTo>
                  <a:pt x="3186" y="756"/>
                </a:lnTo>
                <a:lnTo>
                  <a:pt x="3198" y="714"/>
                </a:lnTo>
                <a:lnTo>
                  <a:pt x="3210" y="690"/>
                </a:lnTo>
                <a:lnTo>
                  <a:pt x="3216" y="696"/>
                </a:lnTo>
                <a:lnTo>
                  <a:pt x="3228" y="708"/>
                </a:lnTo>
                <a:lnTo>
                  <a:pt x="3240" y="732"/>
                </a:lnTo>
                <a:lnTo>
                  <a:pt x="3252" y="798"/>
                </a:lnTo>
                <a:lnTo>
                  <a:pt x="3264" y="870"/>
                </a:lnTo>
                <a:lnTo>
                  <a:pt x="3276" y="996"/>
                </a:lnTo>
                <a:lnTo>
                  <a:pt x="3288" y="1074"/>
                </a:lnTo>
                <a:lnTo>
                  <a:pt x="3300" y="1122"/>
                </a:lnTo>
                <a:lnTo>
                  <a:pt x="3312" y="1128"/>
                </a:lnTo>
                <a:lnTo>
                  <a:pt x="3324" y="1140"/>
                </a:lnTo>
                <a:lnTo>
                  <a:pt x="3330" y="1158"/>
                </a:lnTo>
                <a:lnTo>
                  <a:pt x="3342" y="1200"/>
                </a:lnTo>
                <a:lnTo>
                  <a:pt x="3354" y="1260"/>
                </a:lnTo>
                <a:lnTo>
                  <a:pt x="3366" y="1314"/>
                </a:lnTo>
                <a:lnTo>
                  <a:pt x="3378" y="1338"/>
                </a:lnTo>
                <a:lnTo>
                  <a:pt x="3390" y="1344"/>
                </a:lnTo>
                <a:lnTo>
                  <a:pt x="3402" y="1338"/>
                </a:lnTo>
                <a:lnTo>
                  <a:pt x="3414" y="1290"/>
                </a:lnTo>
                <a:lnTo>
                  <a:pt x="3426" y="1230"/>
                </a:lnTo>
                <a:lnTo>
                  <a:pt x="3438" y="1188"/>
                </a:lnTo>
                <a:lnTo>
                  <a:pt x="3450" y="1146"/>
                </a:lnTo>
                <a:lnTo>
                  <a:pt x="3456" y="1152"/>
                </a:lnTo>
                <a:lnTo>
                  <a:pt x="3468" y="1164"/>
                </a:lnTo>
                <a:lnTo>
                  <a:pt x="3480" y="1122"/>
                </a:lnTo>
                <a:lnTo>
                  <a:pt x="3492" y="1080"/>
                </a:lnTo>
                <a:lnTo>
                  <a:pt x="3504" y="1044"/>
                </a:lnTo>
                <a:lnTo>
                  <a:pt x="3516" y="1074"/>
                </a:lnTo>
                <a:lnTo>
                  <a:pt x="3522" y="1062"/>
                </a:lnTo>
                <a:lnTo>
                  <a:pt x="3534" y="1032"/>
                </a:lnTo>
                <a:lnTo>
                  <a:pt x="3546" y="942"/>
                </a:lnTo>
                <a:lnTo>
                  <a:pt x="3558" y="936"/>
                </a:lnTo>
                <a:lnTo>
                  <a:pt x="3570" y="960"/>
                </a:lnTo>
                <a:lnTo>
                  <a:pt x="3582" y="948"/>
                </a:lnTo>
                <a:lnTo>
                  <a:pt x="3594" y="888"/>
                </a:lnTo>
                <a:lnTo>
                  <a:pt x="3606" y="876"/>
                </a:lnTo>
                <a:lnTo>
                  <a:pt x="3618" y="852"/>
                </a:lnTo>
                <a:lnTo>
                  <a:pt x="3630" y="852"/>
                </a:lnTo>
                <a:lnTo>
                  <a:pt x="3642" y="858"/>
                </a:lnTo>
                <a:lnTo>
                  <a:pt x="3648" y="888"/>
                </a:lnTo>
                <a:lnTo>
                  <a:pt x="3660" y="954"/>
                </a:lnTo>
                <a:lnTo>
                  <a:pt x="3672" y="1008"/>
                </a:lnTo>
                <a:lnTo>
                  <a:pt x="3684" y="1080"/>
                </a:lnTo>
                <a:lnTo>
                  <a:pt x="3696" y="1056"/>
                </a:lnTo>
                <a:lnTo>
                  <a:pt x="3708" y="1074"/>
                </a:lnTo>
                <a:lnTo>
                  <a:pt x="3720" y="1140"/>
                </a:lnTo>
                <a:lnTo>
                  <a:pt x="3732" y="1230"/>
                </a:lnTo>
                <a:lnTo>
                  <a:pt x="3744" y="1284"/>
                </a:lnTo>
                <a:lnTo>
                  <a:pt x="3756" y="1392"/>
                </a:lnTo>
                <a:lnTo>
                  <a:pt x="3762" y="1500"/>
                </a:lnTo>
                <a:lnTo>
                  <a:pt x="3774" y="1524"/>
                </a:lnTo>
                <a:lnTo>
                  <a:pt x="3786" y="1476"/>
                </a:lnTo>
                <a:lnTo>
                  <a:pt x="3798" y="1356"/>
                </a:lnTo>
                <a:lnTo>
                  <a:pt x="3810" y="1284"/>
                </a:lnTo>
                <a:lnTo>
                  <a:pt x="3822" y="1248"/>
                </a:lnTo>
                <a:lnTo>
                  <a:pt x="3834" y="1284"/>
                </a:lnTo>
                <a:lnTo>
                  <a:pt x="3840" y="1230"/>
                </a:lnTo>
                <a:lnTo>
                  <a:pt x="3852" y="1200"/>
                </a:lnTo>
                <a:lnTo>
                  <a:pt x="3864" y="1110"/>
                </a:lnTo>
                <a:lnTo>
                  <a:pt x="3876" y="1044"/>
                </a:lnTo>
                <a:lnTo>
                  <a:pt x="3888" y="966"/>
                </a:lnTo>
                <a:lnTo>
                  <a:pt x="3900" y="864"/>
                </a:lnTo>
                <a:lnTo>
                  <a:pt x="3912" y="822"/>
                </a:lnTo>
                <a:lnTo>
                  <a:pt x="3924" y="774"/>
                </a:lnTo>
                <a:lnTo>
                  <a:pt x="3936" y="792"/>
                </a:lnTo>
                <a:lnTo>
                  <a:pt x="3948" y="816"/>
                </a:lnTo>
                <a:lnTo>
                  <a:pt x="3954" y="870"/>
                </a:lnTo>
                <a:lnTo>
                  <a:pt x="3966" y="900"/>
                </a:lnTo>
                <a:lnTo>
                  <a:pt x="3978" y="900"/>
                </a:lnTo>
                <a:lnTo>
                  <a:pt x="3990" y="894"/>
                </a:lnTo>
                <a:lnTo>
                  <a:pt x="4002" y="984"/>
                </a:lnTo>
                <a:lnTo>
                  <a:pt x="4014" y="1074"/>
                </a:lnTo>
                <a:lnTo>
                  <a:pt x="4026" y="1158"/>
                </a:lnTo>
                <a:lnTo>
                  <a:pt x="4038" y="1212"/>
                </a:lnTo>
                <a:lnTo>
                  <a:pt x="4050" y="1278"/>
                </a:lnTo>
                <a:lnTo>
                  <a:pt x="4056" y="1428"/>
                </a:lnTo>
                <a:lnTo>
                  <a:pt x="4068" y="1488"/>
                </a:lnTo>
                <a:lnTo>
                  <a:pt x="4080" y="1560"/>
                </a:lnTo>
              </a:path>
            </a:pathLst>
          </a:custGeom>
          <a:noFill/>
          <a:ln w="5724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7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78" name=""/>
          <p:cNvSpPr/>
          <p:nvPr/>
        </p:nvSpPr>
        <p:spPr>
          <a:xfrm>
            <a:off x="200160" y="155520"/>
            <a:ext cx="12222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79" name=""/>
          <p:cNvSpPr/>
          <p:nvPr/>
        </p:nvSpPr>
        <p:spPr>
          <a:xfrm>
            <a:off x="1945080" y="192240"/>
            <a:ext cx="5358960" cy="60984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Global GDP Forecasts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80" name=""/>
          <p:cNvSpPr/>
          <p:nvPr/>
        </p:nvSpPr>
        <p:spPr>
          <a:xfrm>
            <a:off x="596880" y="952560"/>
            <a:ext cx="8217000" cy="571500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81" name=""/>
          <p:cNvSpPr/>
          <p:nvPr/>
        </p:nvSpPr>
        <p:spPr>
          <a:xfrm>
            <a:off x="720720" y="1098720"/>
            <a:ext cx="1797480" cy="61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Change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 Year Earlier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82" name=""/>
          <p:cNvSpPr/>
          <p:nvPr/>
        </p:nvSpPr>
        <p:spPr>
          <a:xfrm>
            <a:off x="710280" y="6311880"/>
            <a:ext cx="7214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World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83" name=""/>
          <p:cNvSpPr/>
          <p:nvPr/>
        </p:nvSpPr>
        <p:spPr>
          <a:xfrm>
            <a:off x="697680" y="2419200"/>
            <a:ext cx="11037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Euroland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84" name=""/>
          <p:cNvSpPr/>
          <p:nvPr/>
        </p:nvSpPr>
        <p:spPr>
          <a:xfrm>
            <a:off x="5218920" y="1098720"/>
            <a:ext cx="5670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85" name=""/>
          <p:cNvSpPr/>
          <p:nvPr/>
        </p:nvSpPr>
        <p:spPr>
          <a:xfrm>
            <a:off x="3834720" y="1098720"/>
            <a:ext cx="5670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86" name=""/>
          <p:cNvSpPr/>
          <p:nvPr/>
        </p:nvSpPr>
        <p:spPr>
          <a:xfrm>
            <a:off x="6527160" y="1098720"/>
            <a:ext cx="5670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87" name=""/>
          <p:cNvSpPr/>
          <p:nvPr/>
        </p:nvSpPr>
        <p:spPr>
          <a:xfrm>
            <a:off x="7733520" y="1098720"/>
            <a:ext cx="5670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88" name=""/>
          <p:cNvSpPr/>
          <p:nvPr/>
        </p:nvSpPr>
        <p:spPr>
          <a:xfrm>
            <a:off x="672480" y="2901960"/>
            <a:ext cx="736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Japan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89" name=""/>
          <p:cNvSpPr/>
          <p:nvPr/>
        </p:nvSpPr>
        <p:spPr>
          <a:xfrm>
            <a:off x="658800" y="3397320"/>
            <a:ext cx="14148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OECD Total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90" name=""/>
          <p:cNvSpPr/>
          <p:nvPr/>
        </p:nvSpPr>
        <p:spPr>
          <a:xfrm>
            <a:off x="696600" y="4070520"/>
            <a:ext cx="1910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Japan Asia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91" name=""/>
          <p:cNvSpPr/>
          <p:nvPr/>
        </p:nvSpPr>
        <p:spPr>
          <a:xfrm>
            <a:off x="695520" y="4603680"/>
            <a:ext cx="16837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Latin America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92" name=""/>
          <p:cNvSpPr/>
          <p:nvPr/>
        </p:nvSpPr>
        <p:spPr>
          <a:xfrm>
            <a:off x="708480" y="5238720"/>
            <a:ext cx="2447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Emerging C. Europe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93" name=""/>
          <p:cNvSpPr/>
          <p:nvPr/>
        </p:nvSpPr>
        <p:spPr>
          <a:xfrm>
            <a:off x="708120" y="5816520"/>
            <a:ext cx="20368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Emerging World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94" name=""/>
          <p:cNvSpPr/>
          <p:nvPr/>
        </p:nvSpPr>
        <p:spPr>
          <a:xfrm>
            <a:off x="3479760" y="952560"/>
            <a:ext cx="0" cy="57024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95" name=""/>
          <p:cNvSpPr/>
          <p:nvPr/>
        </p:nvSpPr>
        <p:spPr>
          <a:xfrm>
            <a:off x="609480" y="1790640"/>
            <a:ext cx="820440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96" name=""/>
          <p:cNvSpPr/>
          <p:nvPr/>
        </p:nvSpPr>
        <p:spPr>
          <a:xfrm>
            <a:off x="584280" y="3898800"/>
            <a:ext cx="822960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97" name=""/>
          <p:cNvSpPr/>
          <p:nvPr/>
        </p:nvSpPr>
        <p:spPr>
          <a:xfrm>
            <a:off x="609480" y="5702400"/>
            <a:ext cx="819180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98" name=""/>
          <p:cNvSpPr/>
          <p:nvPr/>
        </p:nvSpPr>
        <p:spPr>
          <a:xfrm>
            <a:off x="596880" y="6235560"/>
            <a:ext cx="824220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99" name=""/>
          <p:cNvSpPr/>
          <p:nvPr/>
        </p:nvSpPr>
        <p:spPr>
          <a:xfrm>
            <a:off x="7888680" y="1415880"/>
            <a:ext cx="2548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(f)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00" name=""/>
          <p:cNvSpPr/>
          <p:nvPr/>
        </p:nvSpPr>
        <p:spPr>
          <a:xfrm>
            <a:off x="6682320" y="1415880"/>
            <a:ext cx="2548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(f)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01" name=""/>
          <p:cNvSpPr/>
          <p:nvPr/>
        </p:nvSpPr>
        <p:spPr>
          <a:xfrm>
            <a:off x="3940560" y="24192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02" name=""/>
          <p:cNvSpPr/>
          <p:nvPr/>
        </p:nvSpPr>
        <p:spPr>
          <a:xfrm>
            <a:off x="3940560" y="290196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0.8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03" name=""/>
          <p:cNvSpPr/>
          <p:nvPr/>
        </p:nvSpPr>
        <p:spPr>
          <a:xfrm>
            <a:off x="3940560" y="339732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3.0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04" name=""/>
          <p:cNvSpPr/>
          <p:nvPr/>
        </p:nvSpPr>
        <p:spPr>
          <a:xfrm>
            <a:off x="3940560" y="407052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05" name=""/>
          <p:cNvSpPr/>
          <p:nvPr/>
        </p:nvSpPr>
        <p:spPr>
          <a:xfrm>
            <a:off x="3940560" y="46036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06" name=""/>
          <p:cNvSpPr/>
          <p:nvPr/>
        </p:nvSpPr>
        <p:spPr>
          <a:xfrm>
            <a:off x="3940560" y="523872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07" name=""/>
          <p:cNvSpPr/>
          <p:nvPr/>
        </p:nvSpPr>
        <p:spPr>
          <a:xfrm>
            <a:off x="3940560" y="581652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4.2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08" name=""/>
          <p:cNvSpPr/>
          <p:nvPr/>
        </p:nvSpPr>
        <p:spPr>
          <a:xfrm>
            <a:off x="3940560" y="63118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3.5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09" name=""/>
          <p:cNvSpPr/>
          <p:nvPr/>
        </p:nvSpPr>
        <p:spPr>
          <a:xfrm>
            <a:off x="5325120" y="24192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10" name=""/>
          <p:cNvSpPr/>
          <p:nvPr/>
        </p:nvSpPr>
        <p:spPr>
          <a:xfrm>
            <a:off x="5325120" y="290196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1.7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11" name=""/>
          <p:cNvSpPr/>
          <p:nvPr/>
        </p:nvSpPr>
        <p:spPr>
          <a:xfrm>
            <a:off x="5325120" y="339732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3.7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12" name=""/>
          <p:cNvSpPr/>
          <p:nvPr/>
        </p:nvSpPr>
        <p:spPr>
          <a:xfrm>
            <a:off x="5325120" y="407052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7.2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13" name=""/>
          <p:cNvSpPr/>
          <p:nvPr/>
        </p:nvSpPr>
        <p:spPr>
          <a:xfrm>
            <a:off x="5325120" y="46036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14" name=""/>
          <p:cNvSpPr/>
          <p:nvPr/>
        </p:nvSpPr>
        <p:spPr>
          <a:xfrm>
            <a:off x="5325120" y="523872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15" name=""/>
          <p:cNvSpPr/>
          <p:nvPr/>
        </p:nvSpPr>
        <p:spPr>
          <a:xfrm>
            <a:off x="5325120" y="581652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6.1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16" name=""/>
          <p:cNvSpPr/>
          <p:nvPr/>
        </p:nvSpPr>
        <p:spPr>
          <a:xfrm>
            <a:off x="5325120" y="63118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4.6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17" name=""/>
          <p:cNvSpPr/>
          <p:nvPr/>
        </p:nvSpPr>
        <p:spPr>
          <a:xfrm>
            <a:off x="6633000" y="24192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18" name=""/>
          <p:cNvSpPr/>
          <p:nvPr/>
        </p:nvSpPr>
        <p:spPr>
          <a:xfrm>
            <a:off x="6633000" y="290196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19" name=""/>
          <p:cNvSpPr/>
          <p:nvPr/>
        </p:nvSpPr>
        <p:spPr>
          <a:xfrm>
            <a:off x="6633000" y="339732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1.8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20" name=""/>
          <p:cNvSpPr/>
          <p:nvPr/>
        </p:nvSpPr>
        <p:spPr>
          <a:xfrm>
            <a:off x="6633000" y="407052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21" name=""/>
          <p:cNvSpPr/>
          <p:nvPr/>
        </p:nvSpPr>
        <p:spPr>
          <a:xfrm>
            <a:off x="6633000" y="46036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22" name=""/>
          <p:cNvSpPr/>
          <p:nvPr/>
        </p:nvSpPr>
        <p:spPr>
          <a:xfrm>
            <a:off x="6633000" y="523872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3.7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23" name=""/>
          <p:cNvSpPr/>
          <p:nvPr/>
        </p:nvSpPr>
        <p:spPr>
          <a:xfrm>
            <a:off x="6633000" y="581652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4.6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24" name=""/>
          <p:cNvSpPr/>
          <p:nvPr/>
        </p:nvSpPr>
        <p:spPr>
          <a:xfrm>
            <a:off x="6633000" y="63118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2.7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25" name=""/>
          <p:cNvSpPr/>
          <p:nvPr/>
        </p:nvSpPr>
        <p:spPr>
          <a:xfrm>
            <a:off x="685800" y="1968480"/>
            <a:ext cx="538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USA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26" name=""/>
          <p:cNvSpPr/>
          <p:nvPr/>
        </p:nvSpPr>
        <p:spPr>
          <a:xfrm>
            <a:off x="3940560" y="19684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27" name=""/>
          <p:cNvSpPr/>
          <p:nvPr/>
        </p:nvSpPr>
        <p:spPr>
          <a:xfrm>
            <a:off x="5325120" y="19684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28" name=""/>
          <p:cNvSpPr/>
          <p:nvPr/>
        </p:nvSpPr>
        <p:spPr>
          <a:xfrm>
            <a:off x="6633000" y="19684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29" name=""/>
          <p:cNvSpPr/>
          <p:nvPr/>
        </p:nvSpPr>
        <p:spPr>
          <a:xfrm>
            <a:off x="7839720" y="19684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30" name=""/>
          <p:cNvSpPr/>
          <p:nvPr/>
        </p:nvSpPr>
        <p:spPr>
          <a:xfrm>
            <a:off x="7839720" y="24192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2.7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31" name=""/>
          <p:cNvSpPr/>
          <p:nvPr/>
        </p:nvSpPr>
        <p:spPr>
          <a:xfrm>
            <a:off x="7839720" y="290196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32" name=""/>
          <p:cNvSpPr/>
          <p:nvPr/>
        </p:nvSpPr>
        <p:spPr>
          <a:xfrm>
            <a:off x="7839720" y="339732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33" name=""/>
          <p:cNvSpPr/>
          <p:nvPr/>
        </p:nvSpPr>
        <p:spPr>
          <a:xfrm>
            <a:off x="7839720" y="407052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5.8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34" name=""/>
          <p:cNvSpPr/>
          <p:nvPr/>
        </p:nvSpPr>
        <p:spPr>
          <a:xfrm>
            <a:off x="7839720" y="46036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35" name=""/>
          <p:cNvSpPr/>
          <p:nvPr/>
        </p:nvSpPr>
        <p:spPr>
          <a:xfrm>
            <a:off x="7839720" y="523872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36" name=""/>
          <p:cNvSpPr/>
          <p:nvPr/>
        </p:nvSpPr>
        <p:spPr>
          <a:xfrm>
            <a:off x="7839720" y="581652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5.3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37" name=""/>
          <p:cNvSpPr/>
          <p:nvPr/>
        </p:nvSpPr>
        <p:spPr>
          <a:xfrm>
            <a:off x="7839720" y="63118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3.4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14280" y="155520"/>
            <a:ext cx="12225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022560" y="268200"/>
            <a:ext cx="2933280" cy="60984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Main Topics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6" name=""/>
          <p:cNvGrpSpPr/>
          <p:nvPr/>
        </p:nvGrpSpPr>
        <p:grpSpPr>
          <a:xfrm>
            <a:off x="965160" y="1066680"/>
            <a:ext cx="7454880" cy="5461200"/>
            <a:chOff x="965160" y="1066680"/>
            <a:chExt cx="7454880" cy="5461200"/>
          </a:xfrm>
        </p:grpSpPr>
        <p:sp>
          <p:nvSpPr>
            <p:cNvPr id="67" name=""/>
            <p:cNvSpPr/>
            <p:nvPr/>
          </p:nvSpPr>
          <p:spPr>
            <a:xfrm>
              <a:off x="965160" y="1066680"/>
              <a:ext cx="7454880" cy="5461200"/>
            </a:xfrm>
            <a:prstGeom prst="rect">
              <a:avLst/>
            </a:prstGeom>
            <a:noFill/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1521360" y="1365120"/>
              <a:ext cx="6504480" cy="73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Models to estimate the statistical probability </a:t>
              </a:r>
              <a:br>
                <a:rPr sz="2400"/>
              </a:b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of recession.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1522080" y="2394000"/>
              <a:ext cx="6641280" cy="73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The economic cycle and financial market risk </a:t>
              </a:r>
              <a:br>
                <a:rPr sz="2400"/>
              </a:b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premia - the importance of </a:t>
              </a:r>
              <a:r>
                <a:rPr b="1" i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leading</a:t>
              </a: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indicators.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1522440" y="3486240"/>
              <a:ext cx="67593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Goldman Sachs “main case” forecast for GDP.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1520640" y="4133880"/>
              <a:ext cx="6554880" cy="73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Downside risks - ICT spending; US domestic </a:t>
              </a:r>
              <a:br>
                <a:rPr sz="2400"/>
              </a:b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demand; oil.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1521360" y="5194440"/>
              <a:ext cx="60138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The downside case for economic activity.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1524240" y="5886360"/>
              <a:ext cx="411732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Interest rates for currencies.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1117440" y="1428840"/>
              <a:ext cx="228600" cy="21564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1117440" y="2457360"/>
              <a:ext cx="228600" cy="21600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1117440" y="3549600"/>
              <a:ext cx="228600" cy="21600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1117440" y="4197240"/>
              <a:ext cx="228600" cy="21600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1117440" y="5257800"/>
              <a:ext cx="228600" cy="21600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1117440" y="5950080"/>
              <a:ext cx="228600" cy="21564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8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39" name=""/>
          <p:cNvSpPr/>
          <p:nvPr/>
        </p:nvSpPr>
        <p:spPr>
          <a:xfrm>
            <a:off x="190440" y="155520"/>
            <a:ext cx="12225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40" name=""/>
          <p:cNvSpPr/>
          <p:nvPr/>
        </p:nvSpPr>
        <p:spPr>
          <a:xfrm>
            <a:off x="1359360" y="318960"/>
            <a:ext cx="6768000" cy="60984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Estimates of G6 Output Gap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41" name=""/>
          <p:cNvSpPr/>
          <p:nvPr/>
        </p:nvSpPr>
        <p:spPr>
          <a:xfrm>
            <a:off x="1008000" y="1270080"/>
            <a:ext cx="7445520" cy="4952880"/>
          </a:xfrm>
          <a:custGeom>
            <a:avLst/>
            <a:gdLst/>
            <a:ahLst/>
            <a:rect l="l" t="t" r="r" b="b"/>
            <a:pathLst>
              <a:path w="4690" h="3120">
                <a:moveTo>
                  <a:pt x="0" y="0"/>
                </a:moveTo>
                <a:lnTo>
                  <a:pt x="4690" y="0"/>
                </a:lnTo>
                <a:lnTo>
                  <a:pt x="4690" y="3120"/>
                </a:lnTo>
                <a:lnTo>
                  <a:pt x="0" y="312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42" name=""/>
          <p:cNvSpPr/>
          <p:nvPr/>
        </p:nvSpPr>
        <p:spPr>
          <a:xfrm>
            <a:off x="1008000" y="1898640"/>
            <a:ext cx="7120080" cy="3419640"/>
          </a:xfrm>
          <a:custGeom>
            <a:avLst/>
            <a:gdLst/>
            <a:ahLst/>
            <a:rect l="l" t="t" r="r" b="b"/>
            <a:pathLst>
              <a:path w="4485" h="2154">
                <a:moveTo>
                  <a:pt x="0" y="720"/>
                </a:moveTo>
                <a:lnTo>
                  <a:pt x="205" y="1242"/>
                </a:lnTo>
                <a:lnTo>
                  <a:pt x="409" y="2154"/>
                </a:lnTo>
                <a:lnTo>
                  <a:pt x="607" y="1866"/>
                </a:lnTo>
                <a:lnTo>
                  <a:pt x="812" y="846"/>
                </a:lnTo>
                <a:lnTo>
                  <a:pt x="1016" y="780"/>
                </a:lnTo>
                <a:lnTo>
                  <a:pt x="1227" y="876"/>
                </a:lnTo>
                <a:lnTo>
                  <a:pt x="1425" y="636"/>
                </a:lnTo>
                <a:lnTo>
                  <a:pt x="1629" y="156"/>
                </a:lnTo>
                <a:lnTo>
                  <a:pt x="1834" y="0"/>
                </a:lnTo>
                <a:lnTo>
                  <a:pt x="2038" y="186"/>
                </a:lnTo>
                <a:lnTo>
                  <a:pt x="2243" y="888"/>
                </a:lnTo>
                <a:lnTo>
                  <a:pt x="2447" y="1224"/>
                </a:lnTo>
                <a:lnTo>
                  <a:pt x="2652" y="1476"/>
                </a:lnTo>
                <a:lnTo>
                  <a:pt x="2856" y="1176"/>
                </a:lnTo>
                <a:lnTo>
                  <a:pt x="3061" y="1056"/>
                </a:lnTo>
                <a:lnTo>
                  <a:pt x="3265" y="1158"/>
                </a:lnTo>
                <a:lnTo>
                  <a:pt x="3463" y="1008"/>
                </a:lnTo>
                <a:lnTo>
                  <a:pt x="3668" y="1182"/>
                </a:lnTo>
                <a:lnTo>
                  <a:pt x="3872" y="1296"/>
                </a:lnTo>
                <a:lnTo>
                  <a:pt x="4077" y="1020"/>
                </a:lnTo>
                <a:lnTo>
                  <a:pt x="4281" y="1146"/>
                </a:lnTo>
                <a:lnTo>
                  <a:pt x="4485" y="1074"/>
                </a:lnTo>
              </a:path>
            </a:pathLst>
          </a:custGeom>
          <a:noFill/>
          <a:ln w="5724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43" name=""/>
          <p:cNvSpPr/>
          <p:nvPr/>
        </p:nvSpPr>
        <p:spPr>
          <a:xfrm>
            <a:off x="1008000" y="1974960"/>
            <a:ext cx="7120080" cy="3352680"/>
          </a:xfrm>
          <a:custGeom>
            <a:avLst/>
            <a:gdLst/>
            <a:ahLst/>
            <a:rect l="l" t="t" r="r" b="b"/>
            <a:pathLst>
              <a:path w="4485" h="2112">
                <a:moveTo>
                  <a:pt x="0" y="426"/>
                </a:moveTo>
                <a:lnTo>
                  <a:pt x="205" y="906"/>
                </a:lnTo>
                <a:lnTo>
                  <a:pt x="409" y="2112"/>
                </a:lnTo>
                <a:lnTo>
                  <a:pt x="607" y="2052"/>
                </a:lnTo>
                <a:lnTo>
                  <a:pt x="812" y="1296"/>
                </a:lnTo>
                <a:lnTo>
                  <a:pt x="1016" y="1062"/>
                </a:lnTo>
                <a:lnTo>
                  <a:pt x="1227" y="972"/>
                </a:lnTo>
                <a:lnTo>
                  <a:pt x="1425" y="816"/>
                </a:lnTo>
                <a:lnTo>
                  <a:pt x="1629" y="240"/>
                </a:lnTo>
                <a:lnTo>
                  <a:pt x="1834" y="0"/>
                </a:lnTo>
                <a:lnTo>
                  <a:pt x="2038" y="144"/>
                </a:lnTo>
                <a:lnTo>
                  <a:pt x="2243" y="1002"/>
                </a:lnTo>
                <a:lnTo>
                  <a:pt x="2447" y="1284"/>
                </a:lnTo>
                <a:lnTo>
                  <a:pt x="2652" y="1812"/>
                </a:lnTo>
                <a:lnTo>
                  <a:pt x="2856" y="1644"/>
                </a:lnTo>
                <a:lnTo>
                  <a:pt x="3061" y="1662"/>
                </a:lnTo>
                <a:lnTo>
                  <a:pt x="3265" y="1452"/>
                </a:lnTo>
                <a:lnTo>
                  <a:pt x="3463" y="1248"/>
                </a:lnTo>
                <a:lnTo>
                  <a:pt x="3668" y="1308"/>
                </a:lnTo>
                <a:lnTo>
                  <a:pt x="3872" y="1218"/>
                </a:lnTo>
                <a:lnTo>
                  <a:pt x="4077" y="756"/>
                </a:lnTo>
                <a:lnTo>
                  <a:pt x="4281" y="654"/>
                </a:lnTo>
                <a:lnTo>
                  <a:pt x="4485" y="594"/>
                </a:lnTo>
              </a:path>
            </a:pathLst>
          </a:custGeom>
          <a:noFill/>
          <a:ln w="5724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44" name=""/>
          <p:cNvSpPr/>
          <p:nvPr/>
        </p:nvSpPr>
        <p:spPr>
          <a:xfrm>
            <a:off x="1008000" y="2298600"/>
            <a:ext cx="7120080" cy="3495600"/>
          </a:xfrm>
          <a:custGeom>
            <a:avLst/>
            <a:gdLst/>
            <a:ahLst/>
            <a:rect l="l" t="t" r="r" b="b"/>
            <a:pathLst>
              <a:path w="4485" h="2202">
                <a:moveTo>
                  <a:pt x="0" y="282"/>
                </a:moveTo>
                <a:lnTo>
                  <a:pt x="205" y="672"/>
                </a:lnTo>
                <a:lnTo>
                  <a:pt x="409" y="1752"/>
                </a:lnTo>
                <a:lnTo>
                  <a:pt x="607" y="2202"/>
                </a:lnTo>
                <a:lnTo>
                  <a:pt x="812" y="1422"/>
                </a:lnTo>
                <a:lnTo>
                  <a:pt x="1016" y="1212"/>
                </a:lnTo>
                <a:lnTo>
                  <a:pt x="1227" y="1152"/>
                </a:lnTo>
                <a:lnTo>
                  <a:pt x="1425" y="966"/>
                </a:lnTo>
                <a:lnTo>
                  <a:pt x="1629" y="336"/>
                </a:lnTo>
                <a:lnTo>
                  <a:pt x="1834" y="0"/>
                </a:lnTo>
                <a:lnTo>
                  <a:pt x="2038" y="24"/>
                </a:lnTo>
                <a:lnTo>
                  <a:pt x="2243" y="714"/>
                </a:lnTo>
                <a:lnTo>
                  <a:pt x="2447" y="624"/>
                </a:lnTo>
                <a:lnTo>
                  <a:pt x="2652" y="1212"/>
                </a:lnTo>
                <a:lnTo>
                  <a:pt x="2856" y="924"/>
                </a:lnTo>
                <a:lnTo>
                  <a:pt x="3061" y="900"/>
                </a:lnTo>
                <a:lnTo>
                  <a:pt x="3265" y="660"/>
                </a:lnTo>
                <a:lnTo>
                  <a:pt x="3463" y="546"/>
                </a:lnTo>
                <a:lnTo>
                  <a:pt x="3668" y="684"/>
                </a:lnTo>
                <a:lnTo>
                  <a:pt x="3872" y="726"/>
                </a:lnTo>
                <a:lnTo>
                  <a:pt x="4077" y="330"/>
                </a:lnTo>
                <a:lnTo>
                  <a:pt x="4281" y="336"/>
                </a:lnTo>
                <a:lnTo>
                  <a:pt x="4485" y="372"/>
                </a:lnTo>
              </a:path>
            </a:pathLst>
          </a:custGeom>
          <a:noFill/>
          <a:ln w="57240">
            <a:solidFill>
              <a:srgbClr val="66ff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45" name=""/>
          <p:cNvSpPr/>
          <p:nvPr/>
        </p:nvSpPr>
        <p:spPr>
          <a:xfrm>
            <a:off x="998640" y="6213600"/>
            <a:ext cx="74437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46" name=""/>
          <p:cNvSpPr/>
          <p:nvPr/>
        </p:nvSpPr>
        <p:spPr>
          <a:xfrm>
            <a:off x="998640" y="1260360"/>
            <a:ext cx="1440" cy="49532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47" name=""/>
          <p:cNvSpPr/>
          <p:nvPr/>
        </p:nvSpPr>
        <p:spPr>
          <a:xfrm>
            <a:off x="927000" y="622296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48" name=""/>
          <p:cNvSpPr/>
          <p:nvPr/>
        </p:nvSpPr>
        <p:spPr>
          <a:xfrm>
            <a:off x="927000" y="560376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49" name=""/>
          <p:cNvSpPr/>
          <p:nvPr/>
        </p:nvSpPr>
        <p:spPr>
          <a:xfrm>
            <a:off x="927000" y="498492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50" name=""/>
          <p:cNvSpPr/>
          <p:nvPr/>
        </p:nvSpPr>
        <p:spPr>
          <a:xfrm>
            <a:off x="927000" y="436572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51" name=""/>
          <p:cNvSpPr/>
          <p:nvPr/>
        </p:nvSpPr>
        <p:spPr>
          <a:xfrm>
            <a:off x="927000" y="374652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52" name=""/>
          <p:cNvSpPr/>
          <p:nvPr/>
        </p:nvSpPr>
        <p:spPr>
          <a:xfrm>
            <a:off x="927000" y="312732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53" name=""/>
          <p:cNvSpPr/>
          <p:nvPr/>
        </p:nvSpPr>
        <p:spPr>
          <a:xfrm>
            <a:off x="927000" y="250812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54" name=""/>
          <p:cNvSpPr/>
          <p:nvPr/>
        </p:nvSpPr>
        <p:spPr>
          <a:xfrm>
            <a:off x="927000" y="188928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55" name=""/>
          <p:cNvSpPr/>
          <p:nvPr/>
        </p:nvSpPr>
        <p:spPr>
          <a:xfrm>
            <a:off x="927000" y="127008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56" name=""/>
          <p:cNvSpPr/>
          <p:nvPr/>
        </p:nvSpPr>
        <p:spPr>
          <a:xfrm>
            <a:off x="596880" y="602280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57" name=""/>
          <p:cNvSpPr/>
          <p:nvPr/>
        </p:nvSpPr>
        <p:spPr>
          <a:xfrm>
            <a:off x="596880" y="540396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58" name=""/>
          <p:cNvSpPr/>
          <p:nvPr/>
        </p:nvSpPr>
        <p:spPr>
          <a:xfrm>
            <a:off x="596880" y="478476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59" name=""/>
          <p:cNvSpPr/>
          <p:nvPr/>
        </p:nvSpPr>
        <p:spPr>
          <a:xfrm>
            <a:off x="596880" y="416556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60" name=""/>
          <p:cNvSpPr/>
          <p:nvPr/>
        </p:nvSpPr>
        <p:spPr>
          <a:xfrm>
            <a:off x="596880" y="354636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61" name=""/>
          <p:cNvSpPr/>
          <p:nvPr/>
        </p:nvSpPr>
        <p:spPr>
          <a:xfrm>
            <a:off x="698400" y="292752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62" name=""/>
          <p:cNvSpPr/>
          <p:nvPr/>
        </p:nvSpPr>
        <p:spPr>
          <a:xfrm>
            <a:off x="749160" y="230832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63" name=""/>
          <p:cNvSpPr/>
          <p:nvPr/>
        </p:nvSpPr>
        <p:spPr>
          <a:xfrm>
            <a:off x="711000" y="168912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64" name=""/>
          <p:cNvSpPr/>
          <p:nvPr/>
        </p:nvSpPr>
        <p:spPr>
          <a:xfrm>
            <a:off x="698400" y="106992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65" name=""/>
          <p:cNvSpPr/>
          <p:nvPr/>
        </p:nvSpPr>
        <p:spPr>
          <a:xfrm>
            <a:off x="917640" y="621360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66" name=""/>
          <p:cNvSpPr/>
          <p:nvPr/>
        </p:nvSpPr>
        <p:spPr>
          <a:xfrm>
            <a:off x="917640" y="559440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67" name=""/>
          <p:cNvSpPr/>
          <p:nvPr/>
        </p:nvSpPr>
        <p:spPr>
          <a:xfrm>
            <a:off x="917640" y="497520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68" name=""/>
          <p:cNvSpPr/>
          <p:nvPr/>
        </p:nvSpPr>
        <p:spPr>
          <a:xfrm>
            <a:off x="917640" y="435600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69" name=""/>
          <p:cNvSpPr/>
          <p:nvPr/>
        </p:nvSpPr>
        <p:spPr>
          <a:xfrm>
            <a:off x="917640" y="373680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70" name=""/>
          <p:cNvSpPr/>
          <p:nvPr/>
        </p:nvSpPr>
        <p:spPr>
          <a:xfrm>
            <a:off x="917640" y="311796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71" name=""/>
          <p:cNvSpPr/>
          <p:nvPr/>
        </p:nvSpPr>
        <p:spPr>
          <a:xfrm>
            <a:off x="917640" y="249876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72" name=""/>
          <p:cNvSpPr/>
          <p:nvPr/>
        </p:nvSpPr>
        <p:spPr>
          <a:xfrm>
            <a:off x="917640" y="187956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73" name=""/>
          <p:cNvSpPr/>
          <p:nvPr/>
        </p:nvSpPr>
        <p:spPr>
          <a:xfrm>
            <a:off x="917640" y="126036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74" name=""/>
          <p:cNvSpPr/>
          <p:nvPr/>
        </p:nvSpPr>
        <p:spPr>
          <a:xfrm flipV="1">
            <a:off x="1008000" y="6222600"/>
            <a:ext cx="180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75" name=""/>
          <p:cNvSpPr/>
          <p:nvPr/>
        </p:nvSpPr>
        <p:spPr>
          <a:xfrm flipV="1">
            <a:off x="1333440" y="6222600"/>
            <a:ext cx="180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76" name=""/>
          <p:cNvSpPr/>
          <p:nvPr/>
        </p:nvSpPr>
        <p:spPr>
          <a:xfrm flipV="1">
            <a:off x="1657440" y="6222600"/>
            <a:ext cx="144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77" name=""/>
          <p:cNvSpPr/>
          <p:nvPr/>
        </p:nvSpPr>
        <p:spPr>
          <a:xfrm flipV="1">
            <a:off x="1981080" y="6222600"/>
            <a:ext cx="180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78" name=""/>
          <p:cNvSpPr/>
          <p:nvPr/>
        </p:nvSpPr>
        <p:spPr>
          <a:xfrm flipV="1">
            <a:off x="2306520" y="6222600"/>
            <a:ext cx="180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79" name=""/>
          <p:cNvSpPr/>
          <p:nvPr/>
        </p:nvSpPr>
        <p:spPr>
          <a:xfrm flipV="1">
            <a:off x="2630520" y="6222600"/>
            <a:ext cx="144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80" name=""/>
          <p:cNvSpPr/>
          <p:nvPr/>
        </p:nvSpPr>
        <p:spPr>
          <a:xfrm flipV="1">
            <a:off x="2955960" y="6222600"/>
            <a:ext cx="144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81" name=""/>
          <p:cNvSpPr/>
          <p:nvPr/>
        </p:nvSpPr>
        <p:spPr>
          <a:xfrm flipV="1">
            <a:off x="3270240" y="6222600"/>
            <a:ext cx="144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82" name=""/>
          <p:cNvSpPr/>
          <p:nvPr/>
        </p:nvSpPr>
        <p:spPr>
          <a:xfrm flipV="1">
            <a:off x="3594240" y="6222600"/>
            <a:ext cx="144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83" name=""/>
          <p:cNvSpPr/>
          <p:nvPr/>
        </p:nvSpPr>
        <p:spPr>
          <a:xfrm flipV="1">
            <a:off x="3919680" y="6222600"/>
            <a:ext cx="144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84" name=""/>
          <p:cNvSpPr/>
          <p:nvPr/>
        </p:nvSpPr>
        <p:spPr>
          <a:xfrm flipV="1">
            <a:off x="4243320" y="6222600"/>
            <a:ext cx="180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85" name=""/>
          <p:cNvSpPr/>
          <p:nvPr/>
        </p:nvSpPr>
        <p:spPr>
          <a:xfrm flipV="1">
            <a:off x="4568760" y="6222600"/>
            <a:ext cx="180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86" name=""/>
          <p:cNvSpPr/>
          <p:nvPr/>
        </p:nvSpPr>
        <p:spPr>
          <a:xfrm flipV="1">
            <a:off x="4892760" y="6222600"/>
            <a:ext cx="144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87" name=""/>
          <p:cNvSpPr/>
          <p:nvPr/>
        </p:nvSpPr>
        <p:spPr>
          <a:xfrm flipV="1">
            <a:off x="5218200" y="6222600"/>
            <a:ext cx="144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88" name=""/>
          <p:cNvSpPr/>
          <p:nvPr/>
        </p:nvSpPr>
        <p:spPr>
          <a:xfrm flipV="1">
            <a:off x="5541840" y="6222600"/>
            <a:ext cx="180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89" name=""/>
          <p:cNvSpPr/>
          <p:nvPr/>
        </p:nvSpPr>
        <p:spPr>
          <a:xfrm flipV="1">
            <a:off x="5867280" y="6222600"/>
            <a:ext cx="180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90" name=""/>
          <p:cNvSpPr/>
          <p:nvPr/>
        </p:nvSpPr>
        <p:spPr>
          <a:xfrm flipV="1">
            <a:off x="6191280" y="6222600"/>
            <a:ext cx="144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91" name=""/>
          <p:cNvSpPr/>
          <p:nvPr/>
        </p:nvSpPr>
        <p:spPr>
          <a:xfrm flipV="1">
            <a:off x="6505560" y="6222600"/>
            <a:ext cx="144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92" name=""/>
          <p:cNvSpPr/>
          <p:nvPr/>
        </p:nvSpPr>
        <p:spPr>
          <a:xfrm flipV="1">
            <a:off x="6831000" y="6222600"/>
            <a:ext cx="144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93" name=""/>
          <p:cNvSpPr/>
          <p:nvPr/>
        </p:nvSpPr>
        <p:spPr>
          <a:xfrm flipV="1">
            <a:off x="7155000" y="6222600"/>
            <a:ext cx="144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94" name=""/>
          <p:cNvSpPr/>
          <p:nvPr/>
        </p:nvSpPr>
        <p:spPr>
          <a:xfrm flipV="1">
            <a:off x="7480440" y="6222600"/>
            <a:ext cx="144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95" name=""/>
          <p:cNvSpPr/>
          <p:nvPr/>
        </p:nvSpPr>
        <p:spPr>
          <a:xfrm flipV="1">
            <a:off x="7804080" y="6222600"/>
            <a:ext cx="180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96" name=""/>
          <p:cNvSpPr/>
          <p:nvPr/>
        </p:nvSpPr>
        <p:spPr>
          <a:xfrm flipV="1">
            <a:off x="8128080" y="6222600"/>
            <a:ext cx="144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97" name=""/>
          <p:cNvSpPr/>
          <p:nvPr/>
        </p:nvSpPr>
        <p:spPr>
          <a:xfrm flipV="1">
            <a:off x="8453520" y="6222600"/>
            <a:ext cx="1440" cy="66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98" name=""/>
          <p:cNvGrpSpPr/>
          <p:nvPr/>
        </p:nvGrpSpPr>
        <p:grpSpPr>
          <a:xfrm>
            <a:off x="833400" y="6254640"/>
            <a:ext cx="7459560" cy="366120"/>
            <a:chOff x="833400" y="6254640"/>
            <a:chExt cx="7459560" cy="366120"/>
          </a:xfrm>
        </p:grpSpPr>
        <p:sp>
          <p:nvSpPr>
            <p:cNvPr id="2399" name=""/>
            <p:cNvSpPr/>
            <p:nvPr/>
          </p:nvSpPr>
          <p:spPr>
            <a:xfrm>
              <a:off x="833400" y="62546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0" name=""/>
            <p:cNvSpPr/>
            <p:nvPr/>
          </p:nvSpPr>
          <p:spPr>
            <a:xfrm>
              <a:off x="1482480" y="62546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1" name=""/>
            <p:cNvSpPr/>
            <p:nvPr/>
          </p:nvSpPr>
          <p:spPr>
            <a:xfrm>
              <a:off x="2131560" y="62546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2" name=""/>
            <p:cNvSpPr/>
            <p:nvPr/>
          </p:nvSpPr>
          <p:spPr>
            <a:xfrm>
              <a:off x="2779200" y="62546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3" name=""/>
            <p:cNvSpPr/>
            <p:nvPr/>
          </p:nvSpPr>
          <p:spPr>
            <a:xfrm>
              <a:off x="3419280" y="62546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4" name=""/>
            <p:cNvSpPr/>
            <p:nvPr/>
          </p:nvSpPr>
          <p:spPr>
            <a:xfrm>
              <a:off x="4068360" y="62546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5" name=""/>
            <p:cNvSpPr/>
            <p:nvPr/>
          </p:nvSpPr>
          <p:spPr>
            <a:xfrm>
              <a:off x="4717800" y="62546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6" name=""/>
            <p:cNvSpPr/>
            <p:nvPr/>
          </p:nvSpPr>
          <p:spPr>
            <a:xfrm>
              <a:off x="5366880" y="62546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7" name=""/>
            <p:cNvSpPr/>
            <p:nvPr/>
          </p:nvSpPr>
          <p:spPr>
            <a:xfrm>
              <a:off x="6016320" y="62546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8" name=""/>
            <p:cNvSpPr/>
            <p:nvPr/>
          </p:nvSpPr>
          <p:spPr>
            <a:xfrm>
              <a:off x="6654600" y="62546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9" name=""/>
            <p:cNvSpPr/>
            <p:nvPr/>
          </p:nvSpPr>
          <p:spPr>
            <a:xfrm>
              <a:off x="7303680" y="62546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0" name=""/>
            <p:cNvSpPr/>
            <p:nvPr/>
          </p:nvSpPr>
          <p:spPr>
            <a:xfrm>
              <a:off x="7953120" y="62546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11" name=""/>
          <p:cNvSpPr/>
          <p:nvPr/>
        </p:nvSpPr>
        <p:spPr>
          <a:xfrm>
            <a:off x="1117080" y="1403280"/>
            <a:ext cx="661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yoy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12" name=""/>
          <p:cNvSpPr/>
          <p:nvPr/>
        </p:nvSpPr>
        <p:spPr>
          <a:xfrm flipV="1">
            <a:off x="7469280" y="1803240"/>
            <a:ext cx="1440" cy="4438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13" name=""/>
          <p:cNvSpPr/>
          <p:nvPr/>
        </p:nvSpPr>
        <p:spPr>
          <a:xfrm>
            <a:off x="998640" y="3108240"/>
            <a:ext cx="7434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14" name=""/>
          <p:cNvSpPr/>
          <p:nvPr/>
        </p:nvSpPr>
        <p:spPr>
          <a:xfrm>
            <a:off x="2746440" y="4280040"/>
            <a:ext cx="881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ff33"/>
                </a:solidFill>
                <a:effectLst/>
                <a:uFillTx/>
                <a:latin typeface="Arial"/>
              </a:rPr>
              <a:t>OECD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15" name=""/>
          <p:cNvSpPr/>
          <p:nvPr/>
        </p:nvSpPr>
        <p:spPr>
          <a:xfrm>
            <a:off x="6050880" y="4514760"/>
            <a:ext cx="5256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IMF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16" name=""/>
          <p:cNvSpPr/>
          <p:nvPr/>
        </p:nvSpPr>
        <p:spPr>
          <a:xfrm>
            <a:off x="2165760" y="1927080"/>
            <a:ext cx="13215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Goldman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17" name=""/>
          <p:cNvSpPr/>
          <p:nvPr/>
        </p:nvSpPr>
        <p:spPr>
          <a:xfrm>
            <a:off x="2330280" y="2222640"/>
            <a:ext cx="8989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Sachs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8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19" name=""/>
          <p:cNvSpPr/>
          <p:nvPr/>
        </p:nvSpPr>
        <p:spPr>
          <a:xfrm>
            <a:off x="190440" y="155520"/>
            <a:ext cx="12225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21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20" name=""/>
          <p:cNvSpPr/>
          <p:nvPr/>
        </p:nvSpPr>
        <p:spPr>
          <a:xfrm>
            <a:off x="1407240" y="417600"/>
            <a:ext cx="6885000" cy="54900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OECD Headline &amp; Core Inflation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21" name=""/>
          <p:cNvSpPr/>
          <p:nvPr/>
        </p:nvSpPr>
        <p:spPr>
          <a:xfrm>
            <a:off x="1752480" y="2076480"/>
            <a:ext cx="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22" name=""/>
          <p:cNvGrpSpPr/>
          <p:nvPr/>
        </p:nvGrpSpPr>
        <p:grpSpPr>
          <a:xfrm>
            <a:off x="628200" y="1160640"/>
            <a:ext cx="8074080" cy="5390640"/>
            <a:chOff x="628200" y="1160640"/>
            <a:chExt cx="8074080" cy="5390640"/>
          </a:xfrm>
        </p:grpSpPr>
        <p:sp>
          <p:nvSpPr>
            <p:cNvPr id="2423" name=""/>
            <p:cNvSpPr/>
            <p:nvPr/>
          </p:nvSpPr>
          <p:spPr>
            <a:xfrm>
              <a:off x="1180800" y="1344960"/>
              <a:ext cx="7331040" cy="4776840"/>
            </a:xfrm>
            <a:custGeom>
              <a:avLst/>
              <a:gdLst/>
              <a:ahLst/>
              <a:rect l="l" t="t" r="r" b="b"/>
              <a:pathLst>
                <a:path w="4618" h="3009">
                  <a:moveTo>
                    <a:pt x="0" y="0"/>
                  </a:moveTo>
                  <a:lnTo>
                    <a:pt x="4618" y="0"/>
                  </a:lnTo>
                  <a:lnTo>
                    <a:pt x="4618" y="3009"/>
                  </a:lnTo>
                  <a:lnTo>
                    <a:pt x="0" y="3009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2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4" name=""/>
            <p:cNvSpPr/>
            <p:nvPr/>
          </p:nvSpPr>
          <p:spPr>
            <a:xfrm>
              <a:off x="1180800" y="2713320"/>
              <a:ext cx="7070760" cy="3049560"/>
            </a:xfrm>
            <a:custGeom>
              <a:avLst/>
              <a:gdLst/>
              <a:ahLst/>
              <a:rect l="l" t="t" r="r" b="b"/>
              <a:pathLst>
                <a:path w="4454" h="1921">
                  <a:moveTo>
                    <a:pt x="0" y="509"/>
                  </a:moveTo>
                  <a:lnTo>
                    <a:pt x="169" y="347"/>
                  </a:lnTo>
                  <a:lnTo>
                    <a:pt x="333" y="359"/>
                  </a:lnTo>
                  <a:lnTo>
                    <a:pt x="497" y="150"/>
                  </a:lnTo>
                  <a:lnTo>
                    <a:pt x="660" y="376"/>
                  </a:lnTo>
                  <a:lnTo>
                    <a:pt x="824" y="677"/>
                  </a:lnTo>
                  <a:lnTo>
                    <a:pt x="994" y="642"/>
                  </a:lnTo>
                  <a:lnTo>
                    <a:pt x="1157" y="828"/>
                  </a:lnTo>
                  <a:lnTo>
                    <a:pt x="1321" y="1412"/>
                  </a:lnTo>
                  <a:lnTo>
                    <a:pt x="1484" y="1534"/>
                  </a:lnTo>
                  <a:lnTo>
                    <a:pt x="1648" y="1846"/>
                  </a:lnTo>
                  <a:lnTo>
                    <a:pt x="1818" y="1869"/>
                  </a:lnTo>
                  <a:lnTo>
                    <a:pt x="1982" y="1921"/>
                  </a:lnTo>
                  <a:lnTo>
                    <a:pt x="2145" y="1655"/>
                  </a:lnTo>
                  <a:lnTo>
                    <a:pt x="2315" y="1354"/>
                  </a:lnTo>
                  <a:lnTo>
                    <a:pt x="2479" y="1100"/>
                  </a:lnTo>
                  <a:lnTo>
                    <a:pt x="2642" y="463"/>
                  </a:lnTo>
                  <a:lnTo>
                    <a:pt x="2806" y="422"/>
                  </a:lnTo>
                  <a:lnTo>
                    <a:pt x="2969" y="87"/>
                  </a:lnTo>
                  <a:lnTo>
                    <a:pt x="3139" y="0"/>
                  </a:lnTo>
                  <a:lnTo>
                    <a:pt x="3303" y="260"/>
                  </a:lnTo>
                  <a:lnTo>
                    <a:pt x="3466" y="683"/>
                  </a:lnTo>
                  <a:lnTo>
                    <a:pt x="3630" y="1273"/>
                  </a:lnTo>
                  <a:lnTo>
                    <a:pt x="3794" y="1528"/>
                  </a:lnTo>
                  <a:lnTo>
                    <a:pt x="3964" y="1684"/>
                  </a:lnTo>
                  <a:lnTo>
                    <a:pt x="4127" y="1487"/>
                  </a:lnTo>
                  <a:lnTo>
                    <a:pt x="4291" y="1377"/>
                  </a:lnTo>
                  <a:lnTo>
                    <a:pt x="4454" y="1366"/>
                  </a:lnTo>
                </a:path>
              </a:pathLst>
            </a:custGeom>
            <a:noFill/>
            <a:ln w="572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5" name=""/>
            <p:cNvSpPr/>
            <p:nvPr/>
          </p:nvSpPr>
          <p:spPr>
            <a:xfrm>
              <a:off x="1180800" y="2786400"/>
              <a:ext cx="7070760" cy="2655720"/>
            </a:xfrm>
            <a:custGeom>
              <a:avLst/>
              <a:gdLst/>
              <a:ahLst/>
              <a:rect l="l" t="t" r="r" b="b"/>
              <a:pathLst>
                <a:path w="4454" h="1673">
                  <a:moveTo>
                    <a:pt x="0" y="0"/>
                  </a:moveTo>
                  <a:lnTo>
                    <a:pt x="169" y="209"/>
                  </a:lnTo>
                  <a:lnTo>
                    <a:pt x="333" y="492"/>
                  </a:lnTo>
                  <a:lnTo>
                    <a:pt x="497" y="602"/>
                  </a:lnTo>
                  <a:lnTo>
                    <a:pt x="660" y="816"/>
                  </a:lnTo>
                  <a:lnTo>
                    <a:pt x="824" y="585"/>
                  </a:lnTo>
                  <a:lnTo>
                    <a:pt x="994" y="660"/>
                  </a:lnTo>
                  <a:lnTo>
                    <a:pt x="1157" y="648"/>
                  </a:lnTo>
                  <a:lnTo>
                    <a:pt x="1321" y="683"/>
                  </a:lnTo>
                  <a:lnTo>
                    <a:pt x="1484" y="1030"/>
                  </a:lnTo>
                  <a:lnTo>
                    <a:pt x="1648" y="1013"/>
                  </a:lnTo>
                  <a:lnTo>
                    <a:pt x="1818" y="1094"/>
                  </a:lnTo>
                  <a:lnTo>
                    <a:pt x="1982" y="1331"/>
                  </a:lnTo>
                  <a:lnTo>
                    <a:pt x="2145" y="1493"/>
                  </a:lnTo>
                  <a:lnTo>
                    <a:pt x="2315" y="1603"/>
                  </a:lnTo>
                  <a:lnTo>
                    <a:pt x="2479" y="1673"/>
                  </a:lnTo>
                  <a:lnTo>
                    <a:pt x="2642" y="1551"/>
                  </a:lnTo>
                  <a:lnTo>
                    <a:pt x="2806" y="1424"/>
                  </a:lnTo>
                  <a:lnTo>
                    <a:pt x="2969" y="1308"/>
                  </a:lnTo>
                  <a:lnTo>
                    <a:pt x="3139" y="1164"/>
                  </a:lnTo>
                  <a:lnTo>
                    <a:pt x="3303" y="1048"/>
                  </a:lnTo>
                  <a:lnTo>
                    <a:pt x="3466" y="961"/>
                  </a:lnTo>
                  <a:lnTo>
                    <a:pt x="3630" y="996"/>
                  </a:lnTo>
                  <a:lnTo>
                    <a:pt x="3794" y="1077"/>
                  </a:lnTo>
                  <a:lnTo>
                    <a:pt x="3964" y="1245"/>
                  </a:lnTo>
                  <a:lnTo>
                    <a:pt x="4127" y="1360"/>
                  </a:lnTo>
                  <a:lnTo>
                    <a:pt x="4291" y="1372"/>
                  </a:lnTo>
                  <a:lnTo>
                    <a:pt x="4454" y="1355"/>
                  </a:lnTo>
                </a:path>
              </a:pathLst>
            </a:custGeom>
            <a:noFill/>
            <a:ln w="57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6" name=""/>
            <p:cNvSpPr/>
            <p:nvPr/>
          </p:nvSpPr>
          <p:spPr>
            <a:xfrm>
              <a:off x="1169640" y="6112080"/>
              <a:ext cx="7332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7" name=""/>
            <p:cNvSpPr/>
            <p:nvPr/>
          </p:nvSpPr>
          <p:spPr>
            <a:xfrm>
              <a:off x="1169640" y="1335240"/>
              <a:ext cx="1800" cy="47768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8" name=""/>
            <p:cNvSpPr/>
            <p:nvPr/>
          </p:nvSpPr>
          <p:spPr>
            <a:xfrm>
              <a:off x="1109520" y="6121800"/>
              <a:ext cx="7128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9" name=""/>
            <p:cNvSpPr/>
            <p:nvPr/>
          </p:nvSpPr>
          <p:spPr>
            <a:xfrm>
              <a:off x="1109520" y="4937400"/>
              <a:ext cx="7128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0" name=""/>
            <p:cNvSpPr/>
            <p:nvPr/>
          </p:nvSpPr>
          <p:spPr>
            <a:xfrm>
              <a:off x="1109520" y="3732480"/>
              <a:ext cx="7128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1" name=""/>
            <p:cNvSpPr/>
            <p:nvPr/>
          </p:nvSpPr>
          <p:spPr>
            <a:xfrm>
              <a:off x="1109520" y="2538720"/>
              <a:ext cx="7128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2" name=""/>
            <p:cNvSpPr/>
            <p:nvPr/>
          </p:nvSpPr>
          <p:spPr>
            <a:xfrm>
              <a:off x="1109520" y="1344960"/>
              <a:ext cx="7128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433" name=""/>
            <p:cNvGrpSpPr/>
            <p:nvPr/>
          </p:nvGrpSpPr>
          <p:grpSpPr>
            <a:xfrm>
              <a:off x="628200" y="1160640"/>
              <a:ext cx="424440" cy="5142960"/>
              <a:chOff x="628200" y="1160640"/>
              <a:chExt cx="424440" cy="5142960"/>
            </a:xfrm>
          </p:grpSpPr>
          <p:sp>
            <p:nvSpPr>
              <p:cNvPr id="2434" name=""/>
              <p:cNvSpPr/>
              <p:nvPr/>
            </p:nvSpPr>
            <p:spPr>
              <a:xfrm>
                <a:off x="628200" y="593748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1.0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5" name=""/>
              <p:cNvSpPr/>
              <p:nvPr/>
            </p:nvSpPr>
            <p:spPr>
              <a:xfrm>
                <a:off x="628200" y="474372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1.5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6" name=""/>
              <p:cNvSpPr/>
              <p:nvPr/>
            </p:nvSpPr>
            <p:spPr>
              <a:xfrm>
                <a:off x="628200" y="353880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2.0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7" name=""/>
              <p:cNvSpPr/>
              <p:nvPr/>
            </p:nvSpPr>
            <p:spPr>
              <a:xfrm>
                <a:off x="628200" y="234504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2.5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8" name=""/>
              <p:cNvSpPr/>
              <p:nvPr/>
            </p:nvSpPr>
            <p:spPr>
              <a:xfrm>
                <a:off x="628200" y="116064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3.0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439" name=""/>
            <p:cNvSpPr/>
            <p:nvPr/>
          </p:nvSpPr>
          <p:spPr>
            <a:xfrm>
              <a:off x="1099800" y="6112080"/>
              <a:ext cx="69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0" name=""/>
            <p:cNvSpPr/>
            <p:nvPr/>
          </p:nvSpPr>
          <p:spPr>
            <a:xfrm>
              <a:off x="1099800" y="4927680"/>
              <a:ext cx="698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1" name=""/>
            <p:cNvSpPr/>
            <p:nvPr/>
          </p:nvSpPr>
          <p:spPr>
            <a:xfrm>
              <a:off x="1099800" y="3724560"/>
              <a:ext cx="69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2" name=""/>
            <p:cNvSpPr/>
            <p:nvPr/>
          </p:nvSpPr>
          <p:spPr>
            <a:xfrm>
              <a:off x="1099800" y="2529000"/>
              <a:ext cx="698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3" name=""/>
            <p:cNvSpPr/>
            <p:nvPr/>
          </p:nvSpPr>
          <p:spPr>
            <a:xfrm>
              <a:off x="1099800" y="1335240"/>
              <a:ext cx="698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4" name=""/>
            <p:cNvSpPr/>
            <p:nvPr/>
          </p:nvSpPr>
          <p:spPr>
            <a:xfrm flipV="1">
              <a:off x="1180800" y="6121800"/>
              <a:ext cx="1800" cy="727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5" name=""/>
            <p:cNvSpPr/>
            <p:nvPr/>
          </p:nvSpPr>
          <p:spPr>
            <a:xfrm flipV="1">
              <a:off x="2228760" y="6121800"/>
              <a:ext cx="1440" cy="727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6" name=""/>
            <p:cNvSpPr/>
            <p:nvPr/>
          </p:nvSpPr>
          <p:spPr>
            <a:xfrm flipV="1">
              <a:off x="3277800" y="6121800"/>
              <a:ext cx="1800" cy="727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7" name=""/>
            <p:cNvSpPr/>
            <p:nvPr/>
          </p:nvSpPr>
          <p:spPr>
            <a:xfrm flipV="1">
              <a:off x="4327200" y="6121800"/>
              <a:ext cx="1800" cy="727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8" name=""/>
            <p:cNvSpPr/>
            <p:nvPr/>
          </p:nvSpPr>
          <p:spPr>
            <a:xfrm flipV="1">
              <a:off x="5375160" y="6121800"/>
              <a:ext cx="1440" cy="727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9" name=""/>
            <p:cNvSpPr/>
            <p:nvPr/>
          </p:nvSpPr>
          <p:spPr>
            <a:xfrm flipV="1">
              <a:off x="6424560" y="6121800"/>
              <a:ext cx="1440" cy="727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0" name=""/>
            <p:cNvSpPr/>
            <p:nvPr/>
          </p:nvSpPr>
          <p:spPr>
            <a:xfrm flipV="1">
              <a:off x="7473600" y="6121800"/>
              <a:ext cx="1800" cy="727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1" name=""/>
            <p:cNvSpPr/>
            <p:nvPr/>
          </p:nvSpPr>
          <p:spPr>
            <a:xfrm flipV="1">
              <a:off x="8521560" y="6121800"/>
              <a:ext cx="1440" cy="727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452" name=""/>
            <p:cNvGrpSpPr/>
            <p:nvPr/>
          </p:nvGrpSpPr>
          <p:grpSpPr>
            <a:xfrm>
              <a:off x="1029960" y="6185160"/>
              <a:ext cx="7672320" cy="366120"/>
              <a:chOff x="1029960" y="6185160"/>
              <a:chExt cx="7672320" cy="366120"/>
            </a:xfrm>
          </p:grpSpPr>
          <p:sp>
            <p:nvSpPr>
              <p:cNvPr id="2453" name=""/>
              <p:cNvSpPr/>
              <p:nvPr/>
            </p:nvSpPr>
            <p:spPr>
              <a:xfrm>
                <a:off x="1029960" y="61851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4" name=""/>
              <p:cNvSpPr/>
              <p:nvPr/>
            </p:nvSpPr>
            <p:spPr>
              <a:xfrm>
                <a:off x="2079000" y="61851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97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5" name=""/>
              <p:cNvSpPr/>
              <p:nvPr/>
            </p:nvSpPr>
            <p:spPr>
              <a:xfrm>
                <a:off x="3128400" y="61851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6" name=""/>
              <p:cNvSpPr/>
              <p:nvPr/>
            </p:nvSpPr>
            <p:spPr>
              <a:xfrm>
                <a:off x="4176000" y="61851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99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7" name=""/>
              <p:cNvSpPr/>
              <p:nvPr/>
            </p:nvSpPr>
            <p:spPr>
              <a:xfrm>
                <a:off x="5225400" y="61851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8" name=""/>
              <p:cNvSpPr/>
              <p:nvPr/>
            </p:nvSpPr>
            <p:spPr>
              <a:xfrm>
                <a:off x="6274800" y="61851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01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9" name=""/>
              <p:cNvSpPr/>
              <p:nvPr/>
            </p:nvSpPr>
            <p:spPr>
              <a:xfrm>
                <a:off x="7322400" y="61851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0" name=""/>
              <p:cNvSpPr/>
              <p:nvPr/>
            </p:nvSpPr>
            <p:spPr>
              <a:xfrm>
                <a:off x="8362440" y="61851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03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461" name=""/>
            <p:cNvSpPr/>
            <p:nvPr/>
          </p:nvSpPr>
          <p:spPr>
            <a:xfrm>
              <a:off x="1288440" y="1494000"/>
              <a:ext cx="6613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% yoy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2" name=""/>
            <p:cNvSpPr/>
            <p:nvPr/>
          </p:nvSpPr>
          <p:spPr>
            <a:xfrm>
              <a:off x="3948840" y="2437200"/>
              <a:ext cx="186372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Headline CPI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3" name=""/>
            <p:cNvSpPr/>
            <p:nvPr/>
          </p:nvSpPr>
          <p:spPr>
            <a:xfrm>
              <a:off x="3357000" y="3584880"/>
              <a:ext cx="12880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Core CPI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4" name=""/>
            <p:cNvSpPr/>
            <p:nvPr/>
          </p:nvSpPr>
          <p:spPr>
            <a:xfrm flipV="1">
              <a:off x="6175080" y="1812960"/>
              <a:ext cx="1800" cy="42814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5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66" name=""/>
          <p:cNvSpPr/>
          <p:nvPr/>
        </p:nvSpPr>
        <p:spPr>
          <a:xfrm>
            <a:off x="203040" y="155520"/>
            <a:ext cx="12225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67" name=""/>
          <p:cNvSpPr/>
          <p:nvPr/>
        </p:nvSpPr>
        <p:spPr>
          <a:xfrm>
            <a:off x="1188000" y="152280"/>
            <a:ext cx="7266600" cy="109764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 Hardware &amp; Communications 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Equipment Spending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68" name=""/>
          <p:cNvSpPr/>
          <p:nvPr/>
        </p:nvSpPr>
        <p:spPr>
          <a:xfrm>
            <a:off x="2489040" y="1720800"/>
            <a:ext cx="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69" name=""/>
          <p:cNvGrpSpPr/>
          <p:nvPr/>
        </p:nvGrpSpPr>
        <p:grpSpPr>
          <a:xfrm>
            <a:off x="679320" y="1220760"/>
            <a:ext cx="7846920" cy="5378040"/>
            <a:chOff x="679320" y="1220760"/>
            <a:chExt cx="7846920" cy="5378040"/>
          </a:xfrm>
        </p:grpSpPr>
        <p:sp>
          <p:nvSpPr>
            <p:cNvPr id="2470" name=""/>
            <p:cNvSpPr/>
            <p:nvPr/>
          </p:nvSpPr>
          <p:spPr>
            <a:xfrm>
              <a:off x="1212840" y="1414440"/>
              <a:ext cx="7137360" cy="4776840"/>
            </a:xfrm>
            <a:custGeom>
              <a:avLst/>
              <a:gdLst/>
              <a:ahLst/>
              <a:rect l="l" t="t" r="r" b="b"/>
              <a:pathLst>
                <a:path w="4496" h="3009">
                  <a:moveTo>
                    <a:pt x="0" y="0"/>
                  </a:moveTo>
                  <a:lnTo>
                    <a:pt x="4496" y="0"/>
                  </a:lnTo>
                  <a:lnTo>
                    <a:pt x="4496" y="3009"/>
                  </a:lnTo>
                  <a:lnTo>
                    <a:pt x="0" y="3009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2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1" name=""/>
            <p:cNvSpPr/>
            <p:nvPr/>
          </p:nvSpPr>
          <p:spPr>
            <a:xfrm>
              <a:off x="1212840" y="3306960"/>
              <a:ext cx="6727680" cy="2765160"/>
            </a:xfrm>
            <a:custGeom>
              <a:avLst/>
              <a:gdLst/>
              <a:ahLst/>
              <a:rect l="l" t="t" r="r" b="b"/>
              <a:pathLst>
                <a:path w="4238" h="1742">
                  <a:moveTo>
                    <a:pt x="0" y="249"/>
                  </a:moveTo>
                  <a:lnTo>
                    <a:pt x="49" y="104"/>
                  </a:lnTo>
                  <a:lnTo>
                    <a:pt x="98" y="179"/>
                  </a:lnTo>
                  <a:lnTo>
                    <a:pt x="153" y="498"/>
                  </a:lnTo>
                  <a:lnTo>
                    <a:pt x="202" y="353"/>
                  </a:lnTo>
                  <a:lnTo>
                    <a:pt x="251" y="336"/>
                  </a:lnTo>
                  <a:lnTo>
                    <a:pt x="306" y="353"/>
                  </a:lnTo>
                  <a:lnTo>
                    <a:pt x="355" y="104"/>
                  </a:lnTo>
                  <a:lnTo>
                    <a:pt x="404" y="260"/>
                  </a:lnTo>
                  <a:lnTo>
                    <a:pt x="459" y="816"/>
                  </a:lnTo>
                  <a:lnTo>
                    <a:pt x="508" y="1047"/>
                  </a:lnTo>
                  <a:lnTo>
                    <a:pt x="557" y="1383"/>
                  </a:lnTo>
                  <a:lnTo>
                    <a:pt x="612" y="1302"/>
                  </a:lnTo>
                  <a:lnTo>
                    <a:pt x="661" y="764"/>
                  </a:lnTo>
                  <a:lnTo>
                    <a:pt x="716" y="758"/>
                  </a:lnTo>
                  <a:lnTo>
                    <a:pt x="765" y="46"/>
                  </a:lnTo>
                  <a:lnTo>
                    <a:pt x="814" y="364"/>
                  </a:lnTo>
                  <a:lnTo>
                    <a:pt x="863" y="243"/>
                  </a:lnTo>
                  <a:lnTo>
                    <a:pt x="918" y="0"/>
                  </a:lnTo>
                  <a:lnTo>
                    <a:pt x="967" y="185"/>
                  </a:lnTo>
                  <a:lnTo>
                    <a:pt x="1016" y="399"/>
                  </a:lnTo>
                  <a:lnTo>
                    <a:pt x="1072" y="706"/>
                  </a:lnTo>
                  <a:lnTo>
                    <a:pt x="1121" y="1123"/>
                  </a:lnTo>
                  <a:lnTo>
                    <a:pt x="1176" y="1354"/>
                  </a:lnTo>
                  <a:lnTo>
                    <a:pt x="1225" y="1273"/>
                  </a:lnTo>
                  <a:lnTo>
                    <a:pt x="1274" y="1262"/>
                  </a:lnTo>
                  <a:lnTo>
                    <a:pt x="1323" y="1094"/>
                  </a:lnTo>
                  <a:lnTo>
                    <a:pt x="1378" y="1117"/>
                  </a:lnTo>
                  <a:lnTo>
                    <a:pt x="1427" y="1152"/>
                  </a:lnTo>
                  <a:lnTo>
                    <a:pt x="1482" y="1250"/>
                  </a:lnTo>
                  <a:lnTo>
                    <a:pt x="1531" y="1059"/>
                  </a:lnTo>
                  <a:lnTo>
                    <a:pt x="1580" y="1175"/>
                  </a:lnTo>
                  <a:lnTo>
                    <a:pt x="1635" y="903"/>
                  </a:lnTo>
                  <a:lnTo>
                    <a:pt x="1684" y="752"/>
                  </a:lnTo>
                  <a:lnTo>
                    <a:pt x="1733" y="937"/>
                  </a:lnTo>
                  <a:lnTo>
                    <a:pt x="1782" y="891"/>
                  </a:lnTo>
                  <a:lnTo>
                    <a:pt x="1837" y="984"/>
                  </a:lnTo>
                  <a:lnTo>
                    <a:pt x="1886" y="926"/>
                  </a:lnTo>
                  <a:lnTo>
                    <a:pt x="1941" y="1024"/>
                  </a:lnTo>
                  <a:lnTo>
                    <a:pt x="1990" y="1082"/>
                  </a:lnTo>
                  <a:lnTo>
                    <a:pt x="2039" y="1221"/>
                  </a:lnTo>
                  <a:lnTo>
                    <a:pt x="2094" y="1609"/>
                  </a:lnTo>
                  <a:lnTo>
                    <a:pt x="2143" y="1667"/>
                  </a:lnTo>
                  <a:lnTo>
                    <a:pt x="2192" y="1603"/>
                  </a:lnTo>
                  <a:lnTo>
                    <a:pt x="2248" y="1742"/>
                  </a:lnTo>
                  <a:lnTo>
                    <a:pt x="2297" y="1499"/>
                  </a:lnTo>
                  <a:lnTo>
                    <a:pt x="2346" y="1314"/>
                  </a:lnTo>
                  <a:lnTo>
                    <a:pt x="2401" y="1337"/>
                  </a:lnTo>
                  <a:lnTo>
                    <a:pt x="2450" y="1059"/>
                  </a:lnTo>
                  <a:lnTo>
                    <a:pt x="2499" y="885"/>
                  </a:lnTo>
                  <a:lnTo>
                    <a:pt x="2554" y="619"/>
                  </a:lnTo>
                  <a:lnTo>
                    <a:pt x="2603" y="793"/>
                  </a:lnTo>
                  <a:lnTo>
                    <a:pt x="2658" y="827"/>
                  </a:lnTo>
                  <a:lnTo>
                    <a:pt x="2707" y="1128"/>
                  </a:lnTo>
                  <a:lnTo>
                    <a:pt x="2756" y="1244"/>
                  </a:lnTo>
                  <a:lnTo>
                    <a:pt x="2805" y="1163"/>
                  </a:lnTo>
                  <a:lnTo>
                    <a:pt x="2860" y="955"/>
                  </a:lnTo>
                  <a:lnTo>
                    <a:pt x="2909" y="752"/>
                  </a:lnTo>
                  <a:lnTo>
                    <a:pt x="2958" y="810"/>
                  </a:lnTo>
                  <a:lnTo>
                    <a:pt x="3013" y="498"/>
                  </a:lnTo>
                  <a:lnTo>
                    <a:pt x="3062" y="463"/>
                  </a:lnTo>
                  <a:lnTo>
                    <a:pt x="3117" y="260"/>
                  </a:lnTo>
                  <a:lnTo>
                    <a:pt x="3166" y="486"/>
                  </a:lnTo>
                  <a:lnTo>
                    <a:pt x="3215" y="527"/>
                  </a:lnTo>
                  <a:lnTo>
                    <a:pt x="3264" y="694"/>
                  </a:lnTo>
                  <a:lnTo>
                    <a:pt x="3320" y="966"/>
                  </a:lnTo>
                  <a:lnTo>
                    <a:pt x="3369" y="752"/>
                  </a:lnTo>
                  <a:lnTo>
                    <a:pt x="3418" y="932"/>
                  </a:lnTo>
                  <a:lnTo>
                    <a:pt x="3473" y="851"/>
                  </a:lnTo>
                  <a:lnTo>
                    <a:pt x="3522" y="700"/>
                  </a:lnTo>
                  <a:lnTo>
                    <a:pt x="3577" y="561"/>
                  </a:lnTo>
                  <a:lnTo>
                    <a:pt x="3626" y="671"/>
                  </a:lnTo>
                  <a:lnTo>
                    <a:pt x="3675" y="648"/>
                  </a:lnTo>
                  <a:lnTo>
                    <a:pt x="3730" y="845"/>
                  </a:lnTo>
                  <a:lnTo>
                    <a:pt x="3779" y="1157"/>
                  </a:lnTo>
                  <a:lnTo>
                    <a:pt x="3828" y="978"/>
                  </a:lnTo>
                  <a:lnTo>
                    <a:pt x="3883" y="908"/>
                  </a:lnTo>
                  <a:lnTo>
                    <a:pt x="3932" y="503"/>
                  </a:lnTo>
                  <a:lnTo>
                    <a:pt x="3981" y="202"/>
                  </a:lnTo>
                  <a:lnTo>
                    <a:pt x="4036" y="289"/>
                  </a:lnTo>
                  <a:lnTo>
                    <a:pt x="4085" y="75"/>
                  </a:lnTo>
                  <a:lnTo>
                    <a:pt x="4134" y="92"/>
                  </a:lnTo>
                  <a:lnTo>
                    <a:pt x="4189" y="231"/>
                  </a:lnTo>
                  <a:lnTo>
                    <a:pt x="4238" y="197"/>
                  </a:lnTo>
                </a:path>
              </a:pathLst>
            </a:custGeom>
            <a:noFill/>
            <a:ln w="572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2" name=""/>
            <p:cNvSpPr/>
            <p:nvPr/>
          </p:nvSpPr>
          <p:spPr>
            <a:xfrm>
              <a:off x="1212840" y="2635200"/>
              <a:ext cx="6805440" cy="3529080"/>
            </a:xfrm>
            <a:custGeom>
              <a:avLst/>
              <a:gdLst/>
              <a:ahLst/>
              <a:rect l="l" t="t" r="r" b="b"/>
              <a:pathLst>
                <a:path w="4287" h="2223">
                  <a:moveTo>
                    <a:pt x="0" y="510"/>
                  </a:moveTo>
                  <a:lnTo>
                    <a:pt x="12" y="776"/>
                  </a:lnTo>
                  <a:lnTo>
                    <a:pt x="30" y="1563"/>
                  </a:lnTo>
                  <a:lnTo>
                    <a:pt x="49" y="1829"/>
                  </a:lnTo>
                  <a:lnTo>
                    <a:pt x="67" y="1794"/>
                  </a:lnTo>
                  <a:lnTo>
                    <a:pt x="79" y="973"/>
                  </a:lnTo>
                  <a:lnTo>
                    <a:pt x="98" y="371"/>
                  </a:lnTo>
                  <a:lnTo>
                    <a:pt x="116" y="296"/>
                  </a:lnTo>
                  <a:lnTo>
                    <a:pt x="134" y="255"/>
                  </a:lnTo>
                  <a:lnTo>
                    <a:pt x="153" y="869"/>
                  </a:lnTo>
                  <a:lnTo>
                    <a:pt x="165" y="1025"/>
                  </a:lnTo>
                  <a:lnTo>
                    <a:pt x="183" y="1065"/>
                  </a:lnTo>
                  <a:lnTo>
                    <a:pt x="202" y="1279"/>
                  </a:lnTo>
                  <a:lnTo>
                    <a:pt x="220" y="1314"/>
                  </a:lnTo>
                  <a:lnTo>
                    <a:pt x="232" y="1511"/>
                  </a:lnTo>
                  <a:lnTo>
                    <a:pt x="251" y="1210"/>
                  </a:lnTo>
                  <a:lnTo>
                    <a:pt x="269" y="1088"/>
                  </a:lnTo>
                  <a:lnTo>
                    <a:pt x="288" y="1198"/>
                  </a:lnTo>
                  <a:lnTo>
                    <a:pt x="306" y="1690"/>
                  </a:lnTo>
                  <a:lnTo>
                    <a:pt x="324" y="1615"/>
                  </a:lnTo>
                  <a:lnTo>
                    <a:pt x="337" y="1470"/>
                  </a:lnTo>
                  <a:lnTo>
                    <a:pt x="355" y="1007"/>
                  </a:lnTo>
                  <a:lnTo>
                    <a:pt x="373" y="967"/>
                  </a:lnTo>
                  <a:lnTo>
                    <a:pt x="392" y="1100"/>
                  </a:lnTo>
                  <a:lnTo>
                    <a:pt x="404" y="1036"/>
                  </a:lnTo>
                  <a:lnTo>
                    <a:pt x="422" y="984"/>
                  </a:lnTo>
                  <a:lnTo>
                    <a:pt x="441" y="649"/>
                  </a:lnTo>
                  <a:lnTo>
                    <a:pt x="459" y="243"/>
                  </a:lnTo>
                  <a:lnTo>
                    <a:pt x="471" y="417"/>
                  </a:lnTo>
                  <a:lnTo>
                    <a:pt x="490" y="805"/>
                  </a:lnTo>
                  <a:lnTo>
                    <a:pt x="508" y="1279"/>
                  </a:lnTo>
                  <a:lnTo>
                    <a:pt x="526" y="1511"/>
                  </a:lnTo>
                  <a:lnTo>
                    <a:pt x="545" y="1465"/>
                  </a:lnTo>
                  <a:lnTo>
                    <a:pt x="557" y="1395"/>
                  </a:lnTo>
                  <a:lnTo>
                    <a:pt x="575" y="1470"/>
                  </a:lnTo>
                  <a:lnTo>
                    <a:pt x="594" y="1250"/>
                  </a:lnTo>
                  <a:lnTo>
                    <a:pt x="612" y="1465"/>
                  </a:lnTo>
                  <a:lnTo>
                    <a:pt x="624" y="1534"/>
                  </a:lnTo>
                  <a:lnTo>
                    <a:pt x="643" y="1673"/>
                  </a:lnTo>
                  <a:lnTo>
                    <a:pt x="661" y="1823"/>
                  </a:lnTo>
                  <a:lnTo>
                    <a:pt x="680" y="1494"/>
                  </a:lnTo>
                  <a:lnTo>
                    <a:pt x="698" y="1227"/>
                  </a:lnTo>
                  <a:lnTo>
                    <a:pt x="716" y="724"/>
                  </a:lnTo>
                  <a:lnTo>
                    <a:pt x="729" y="510"/>
                  </a:lnTo>
                  <a:lnTo>
                    <a:pt x="747" y="458"/>
                  </a:lnTo>
                  <a:lnTo>
                    <a:pt x="765" y="400"/>
                  </a:lnTo>
                  <a:lnTo>
                    <a:pt x="784" y="406"/>
                  </a:lnTo>
                  <a:lnTo>
                    <a:pt x="796" y="701"/>
                  </a:lnTo>
                  <a:lnTo>
                    <a:pt x="814" y="515"/>
                  </a:lnTo>
                  <a:lnTo>
                    <a:pt x="833" y="191"/>
                  </a:lnTo>
                  <a:lnTo>
                    <a:pt x="851" y="0"/>
                  </a:lnTo>
                  <a:lnTo>
                    <a:pt x="863" y="180"/>
                  </a:lnTo>
                  <a:lnTo>
                    <a:pt x="882" y="174"/>
                  </a:lnTo>
                  <a:lnTo>
                    <a:pt x="900" y="249"/>
                  </a:lnTo>
                  <a:lnTo>
                    <a:pt x="918" y="382"/>
                  </a:lnTo>
                  <a:lnTo>
                    <a:pt x="931" y="730"/>
                  </a:lnTo>
                  <a:lnTo>
                    <a:pt x="949" y="944"/>
                  </a:lnTo>
                  <a:lnTo>
                    <a:pt x="967" y="1181"/>
                  </a:lnTo>
                  <a:lnTo>
                    <a:pt x="986" y="1239"/>
                  </a:lnTo>
                  <a:lnTo>
                    <a:pt x="1004" y="1488"/>
                  </a:lnTo>
                  <a:lnTo>
                    <a:pt x="1016" y="1465"/>
                  </a:lnTo>
                  <a:lnTo>
                    <a:pt x="1035" y="1343"/>
                  </a:lnTo>
                  <a:lnTo>
                    <a:pt x="1053" y="1285"/>
                  </a:lnTo>
                  <a:lnTo>
                    <a:pt x="1072" y="1598"/>
                  </a:lnTo>
                  <a:lnTo>
                    <a:pt x="1090" y="2200"/>
                  </a:lnTo>
                  <a:lnTo>
                    <a:pt x="1102" y="2200"/>
                  </a:lnTo>
                  <a:lnTo>
                    <a:pt x="1121" y="2153"/>
                  </a:lnTo>
                  <a:lnTo>
                    <a:pt x="1139" y="2043"/>
                  </a:lnTo>
                  <a:lnTo>
                    <a:pt x="1157" y="2009"/>
                  </a:lnTo>
                  <a:lnTo>
                    <a:pt x="1176" y="1847"/>
                  </a:lnTo>
                  <a:lnTo>
                    <a:pt x="1188" y="1841"/>
                  </a:lnTo>
                  <a:lnTo>
                    <a:pt x="1206" y="1603"/>
                  </a:lnTo>
                  <a:lnTo>
                    <a:pt x="1225" y="1899"/>
                  </a:lnTo>
                  <a:lnTo>
                    <a:pt x="1243" y="2090"/>
                  </a:lnTo>
                  <a:lnTo>
                    <a:pt x="1255" y="2223"/>
                  </a:lnTo>
                  <a:lnTo>
                    <a:pt x="1274" y="2130"/>
                  </a:lnTo>
                  <a:lnTo>
                    <a:pt x="1292" y="1922"/>
                  </a:lnTo>
                  <a:lnTo>
                    <a:pt x="1310" y="1696"/>
                  </a:lnTo>
                  <a:lnTo>
                    <a:pt x="1323" y="1760"/>
                  </a:lnTo>
                  <a:lnTo>
                    <a:pt x="1341" y="1644"/>
                  </a:lnTo>
                  <a:lnTo>
                    <a:pt x="1359" y="1835"/>
                  </a:lnTo>
                  <a:lnTo>
                    <a:pt x="1378" y="1991"/>
                  </a:lnTo>
                  <a:lnTo>
                    <a:pt x="1396" y="2032"/>
                  </a:lnTo>
                  <a:lnTo>
                    <a:pt x="1408" y="1812"/>
                  </a:lnTo>
                  <a:lnTo>
                    <a:pt x="1427" y="1551"/>
                  </a:lnTo>
                  <a:lnTo>
                    <a:pt x="1445" y="1569"/>
                  </a:lnTo>
                  <a:lnTo>
                    <a:pt x="1464" y="1586"/>
                  </a:lnTo>
                  <a:lnTo>
                    <a:pt x="1482" y="1401"/>
                  </a:lnTo>
                  <a:lnTo>
                    <a:pt x="1494" y="1036"/>
                  </a:lnTo>
                  <a:lnTo>
                    <a:pt x="1513" y="1083"/>
                  </a:lnTo>
                  <a:lnTo>
                    <a:pt x="1531" y="1007"/>
                  </a:lnTo>
                  <a:lnTo>
                    <a:pt x="1549" y="1094"/>
                  </a:lnTo>
                  <a:lnTo>
                    <a:pt x="1568" y="926"/>
                  </a:lnTo>
                  <a:lnTo>
                    <a:pt x="1580" y="892"/>
                  </a:lnTo>
                  <a:lnTo>
                    <a:pt x="1598" y="741"/>
                  </a:lnTo>
                  <a:lnTo>
                    <a:pt x="1617" y="886"/>
                  </a:lnTo>
                  <a:lnTo>
                    <a:pt x="1635" y="880"/>
                  </a:lnTo>
                  <a:lnTo>
                    <a:pt x="1647" y="880"/>
                  </a:lnTo>
                  <a:lnTo>
                    <a:pt x="1666" y="706"/>
                  </a:lnTo>
                  <a:lnTo>
                    <a:pt x="1684" y="932"/>
                  </a:lnTo>
                  <a:lnTo>
                    <a:pt x="1702" y="1031"/>
                  </a:lnTo>
                  <a:lnTo>
                    <a:pt x="1715" y="1169"/>
                  </a:lnTo>
                  <a:lnTo>
                    <a:pt x="1733" y="1262"/>
                  </a:lnTo>
                  <a:lnTo>
                    <a:pt x="1751" y="1210"/>
                  </a:lnTo>
                  <a:lnTo>
                    <a:pt x="1770" y="1297"/>
                  </a:lnTo>
                  <a:lnTo>
                    <a:pt x="1782" y="1366"/>
                  </a:lnTo>
                  <a:lnTo>
                    <a:pt x="1800" y="1615"/>
                  </a:lnTo>
                  <a:lnTo>
                    <a:pt x="1819" y="1650"/>
                  </a:lnTo>
                  <a:lnTo>
                    <a:pt x="1837" y="1708"/>
                  </a:lnTo>
                  <a:lnTo>
                    <a:pt x="1856" y="1875"/>
                  </a:lnTo>
                  <a:lnTo>
                    <a:pt x="1874" y="1980"/>
                  </a:lnTo>
                  <a:lnTo>
                    <a:pt x="1886" y="1991"/>
                  </a:lnTo>
                  <a:lnTo>
                    <a:pt x="1905" y="1974"/>
                  </a:lnTo>
                  <a:lnTo>
                    <a:pt x="1923" y="1974"/>
                  </a:lnTo>
                  <a:lnTo>
                    <a:pt x="1941" y="1962"/>
                  </a:lnTo>
                  <a:lnTo>
                    <a:pt x="1954" y="1904"/>
                  </a:lnTo>
                  <a:lnTo>
                    <a:pt x="1972" y="1748"/>
                  </a:lnTo>
                  <a:lnTo>
                    <a:pt x="1990" y="1725"/>
                  </a:lnTo>
                  <a:lnTo>
                    <a:pt x="2009" y="1603"/>
                  </a:lnTo>
                  <a:lnTo>
                    <a:pt x="2027" y="1609"/>
                  </a:lnTo>
                  <a:lnTo>
                    <a:pt x="2039" y="1551"/>
                  </a:lnTo>
                  <a:lnTo>
                    <a:pt x="2058" y="1436"/>
                  </a:lnTo>
                  <a:lnTo>
                    <a:pt x="2076" y="1407"/>
                  </a:lnTo>
                  <a:lnTo>
                    <a:pt x="2094" y="1360"/>
                  </a:lnTo>
                  <a:lnTo>
                    <a:pt x="2107" y="1308"/>
                  </a:lnTo>
                  <a:lnTo>
                    <a:pt x="2125" y="1395"/>
                  </a:lnTo>
                  <a:lnTo>
                    <a:pt x="2143" y="1424"/>
                  </a:lnTo>
                  <a:lnTo>
                    <a:pt x="2162" y="1627"/>
                  </a:lnTo>
                  <a:lnTo>
                    <a:pt x="2174" y="1661"/>
                  </a:lnTo>
                  <a:lnTo>
                    <a:pt x="2192" y="1615"/>
                  </a:lnTo>
                  <a:lnTo>
                    <a:pt x="2211" y="1685"/>
                  </a:lnTo>
                  <a:lnTo>
                    <a:pt x="2229" y="1679"/>
                  </a:lnTo>
                  <a:lnTo>
                    <a:pt x="2248" y="1870"/>
                  </a:lnTo>
                  <a:lnTo>
                    <a:pt x="2266" y="1719"/>
                  </a:lnTo>
                  <a:lnTo>
                    <a:pt x="2278" y="1812"/>
                  </a:lnTo>
                  <a:lnTo>
                    <a:pt x="2297" y="1742"/>
                  </a:lnTo>
                  <a:lnTo>
                    <a:pt x="2315" y="1904"/>
                  </a:lnTo>
                  <a:lnTo>
                    <a:pt x="2333" y="1910"/>
                  </a:lnTo>
                  <a:lnTo>
                    <a:pt x="2346" y="1957"/>
                  </a:lnTo>
                  <a:lnTo>
                    <a:pt x="2364" y="1939"/>
                  </a:lnTo>
                  <a:lnTo>
                    <a:pt x="2382" y="1922"/>
                  </a:lnTo>
                  <a:lnTo>
                    <a:pt x="2401" y="1916"/>
                  </a:lnTo>
                  <a:lnTo>
                    <a:pt x="2413" y="1708"/>
                  </a:lnTo>
                  <a:lnTo>
                    <a:pt x="2431" y="1656"/>
                  </a:lnTo>
                  <a:lnTo>
                    <a:pt x="2450" y="1395"/>
                  </a:lnTo>
                  <a:lnTo>
                    <a:pt x="2468" y="1580"/>
                  </a:lnTo>
                  <a:lnTo>
                    <a:pt x="2486" y="1360"/>
                  </a:lnTo>
                  <a:lnTo>
                    <a:pt x="2499" y="1494"/>
                  </a:lnTo>
                  <a:lnTo>
                    <a:pt x="2517" y="1285"/>
                  </a:lnTo>
                  <a:lnTo>
                    <a:pt x="2535" y="1129"/>
                  </a:lnTo>
                  <a:lnTo>
                    <a:pt x="2554" y="938"/>
                  </a:lnTo>
                  <a:lnTo>
                    <a:pt x="2566" y="845"/>
                  </a:lnTo>
                  <a:lnTo>
                    <a:pt x="2584" y="811"/>
                  </a:lnTo>
                  <a:lnTo>
                    <a:pt x="2603" y="857"/>
                  </a:lnTo>
                  <a:lnTo>
                    <a:pt x="2621" y="967"/>
                  </a:lnTo>
                  <a:lnTo>
                    <a:pt x="2633" y="1065"/>
                  </a:lnTo>
                  <a:lnTo>
                    <a:pt x="2658" y="1158"/>
                  </a:lnTo>
                  <a:lnTo>
                    <a:pt x="2670" y="1204"/>
                  </a:lnTo>
                  <a:lnTo>
                    <a:pt x="2689" y="1488"/>
                  </a:lnTo>
                  <a:lnTo>
                    <a:pt x="2707" y="1488"/>
                  </a:lnTo>
                  <a:lnTo>
                    <a:pt x="2725" y="1580"/>
                  </a:lnTo>
                  <a:lnTo>
                    <a:pt x="2738" y="1517"/>
                  </a:lnTo>
                  <a:lnTo>
                    <a:pt x="2756" y="1517"/>
                  </a:lnTo>
                  <a:lnTo>
                    <a:pt x="2774" y="1441"/>
                  </a:lnTo>
                  <a:lnTo>
                    <a:pt x="2793" y="1441"/>
                  </a:lnTo>
                  <a:lnTo>
                    <a:pt x="2805" y="1372"/>
                  </a:lnTo>
                  <a:lnTo>
                    <a:pt x="2823" y="1360"/>
                  </a:lnTo>
                  <a:lnTo>
                    <a:pt x="2842" y="1378"/>
                  </a:lnTo>
                  <a:lnTo>
                    <a:pt x="2860" y="1250"/>
                  </a:lnTo>
                  <a:lnTo>
                    <a:pt x="2878" y="1158"/>
                  </a:lnTo>
                  <a:lnTo>
                    <a:pt x="2891" y="793"/>
                  </a:lnTo>
                  <a:lnTo>
                    <a:pt x="2909" y="573"/>
                  </a:lnTo>
                  <a:lnTo>
                    <a:pt x="2927" y="446"/>
                  </a:lnTo>
                  <a:lnTo>
                    <a:pt x="2946" y="660"/>
                  </a:lnTo>
                  <a:lnTo>
                    <a:pt x="2958" y="967"/>
                  </a:lnTo>
                  <a:lnTo>
                    <a:pt x="2977" y="1065"/>
                  </a:lnTo>
                  <a:lnTo>
                    <a:pt x="2995" y="967"/>
                  </a:lnTo>
                  <a:lnTo>
                    <a:pt x="3013" y="950"/>
                  </a:lnTo>
                  <a:lnTo>
                    <a:pt x="3026" y="793"/>
                  </a:lnTo>
                  <a:lnTo>
                    <a:pt x="3050" y="718"/>
                  </a:lnTo>
                  <a:lnTo>
                    <a:pt x="3062" y="631"/>
                  </a:lnTo>
                  <a:lnTo>
                    <a:pt x="3081" y="654"/>
                  </a:lnTo>
                  <a:lnTo>
                    <a:pt x="3099" y="625"/>
                  </a:lnTo>
                  <a:lnTo>
                    <a:pt x="3117" y="741"/>
                  </a:lnTo>
                  <a:lnTo>
                    <a:pt x="3130" y="770"/>
                  </a:lnTo>
                  <a:lnTo>
                    <a:pt x="3148" y="787"/>
                  </a:lnTo>
                  <a:lnTo>
                    <a:pt x="3166" y="556"/>
                  </a:lnTo>
                  <a:lnTo>
                    <a:pt x="3185" y="620"/>
                  </a:lnTo>
                  <a:lnTo>
                    <a:pt x="3197" y="718"/>
                  </a:lnTo>
                  <a:lnTo>
                    <a:pt x="3215" y="712"/>
                  </a:lnTo>
                  <a:lnTo>
                    <a:pt x="3234" y="822"/>
                  </a:lnTo>
                  <a:lnTo>
                    <a:pt x="3252" y="932"/>
                  </a:lnTo>
                  <a:lnTo>
                    <a:pt x="3264" y="1227"/>
                  </a:lnTo>
                  <a:lnTo>
                    <a:pt x="3283" y="1250"/>
                  </a:lnTo>
                  <a:lnTo>
                    <a:pt x="3301" y="1320"/>
                  </a:lnTo>
                  <a:lnTo>
                    <a:pt x="3320" y="1285"/>
                  </a:lnTo>
                  <a:lnTo>
                    <a:pt x="3338" y="1418"/>
                  </a:lnTo>
                  <a:lnTo>
                    <a:pt x="3350" y="1424"/>
                  </a:lnTo>
                  <a:lnTo>
                    <a:pt x="3369" y="1430"/>
                  </a:lnTo>
                  <a:lnTo>
                    <a:pt x="3387" y="1297"/>
                  </a:lnTo>
                  <a:lnTo>
                    <a:pt x="3405" y="1389"/>
                  </a:lnTo>
                  <a:lnTo>
                    <a:pt x="3418" y="1216"/>
                  </a:lnTo>
                  <a:lnTo>
                    <a:pt x="3436" y="1227"/>
                  </a:lnTo>
                  <a:lnTo>
                    <a:pt x="3454" y="1291"/>
                  </a:lnTo>
                  <a:lnTo>
                    <a:pt x="3473" y="1418"/>
                  </a:lnTo>
                  <a:lnTo>
                    <a:pt x="3491" y="1239"/>
                  </a:lnTo>
                  <a:lnTo>
                    <a:pt x="3509" y="1036"/>
                  </a:lnTo>
                  <a:lnTo>
                    <a:pt x="3522" y="1204"/>
                  </a:lnTo>
                  <a:lnTo>
                    <a:pt x="3540" y="1152"/>
                  </a:lnTo>
                  <a:lnTo>
                    <a:pt x="3558" y="1042"/>
                  </a:lnTo>
                  <a:lnTo>
                    <a:pt x="3577" y="1204"/>
                  </a:lnTo>
                  <a:lnTo>
                    <a:pt x="3589" y="1071"/>
                  </a:lnTo>
                  <a:lnTo>
                    <a:pt x="3607" y="1013"/>
                  </a:lnTo>
                  <a:lnTo>
                    <a:pt x="3626" y="990"/>
                  </a:lnTo>
                  <a:lnTo>
                    <a:pt x="3644" y="1401"/>
                  </a:lnTo>
                  <a:lnTo>
                    <a:pt x="3656" y="1349"/>
                  </a:lnTo>
                  <a:lnTo>
                    <a:pt x="3675" y="950"/>
                  </a:lnTo>
                  <a:lnTo>
                    <a:pt x="3693" y="1019"/>
                  </a:lnTo>
                  <a:lnTo>
                    <a:pt x="3712" y="1204"/>
                  </a:lnTo>
                  <a:lnTo>
                    <a:pt x="3730" y="1100"/>
                  </a:lnTo>
                  <a:lnTo>
                    <a:pt x="3742" y="1135"/>
                  </a:lnTo>
                  <a:lnTo>
                    <a:pt x="3761" y="1222"/>
                  </a:lnTo>
                  <a:lnTo>
                    <a:pt x="3779" y="1054"/>
                  </a:lnTo>
                  <a:lnTo>
                    <a:pt x="3797" y="1146"/>
                  </a:lnTo>
                  <a:lnTo>
                    <a:pt x="3810" y="1083"/>
                  </a:lnTo>
                  <a:lnTo>
                    <a:pt x="3828" y="1337"/>
                  </a:lnTo>
                  <a:lnTo>
                    <a:pt x="3846" y="1013"/>
                  </a:lnTo>
                  <a:lnTo>
                    <a:pt x="3865" y="903"/>
                  </a:lnTo>
                  <a:lnTo>
                    <a:pt x="3883" y="1007"/>
                  </a:lnTo>
                  <a:lnTo>
                    <a:pt x="3901" y="1106"/>
                  </a:lnTo>
                  <a:lnTo>
                    <a:pt x="3914" y="1204"/>
                  </a:lnTo>
                  <a:lnTo>
                    <a:pt x="3932" y="1256"/>
                  </a:lnTo>
                  <a:lnTo>
                    <a:pt x="3950" y="1106"/>
                  </a:lnTo>
                  <a:lnTo>
                    <a:pt x="3969" y="1083"/>
                  </a:lnTo>
                  <a:lnTo>
                    <a:pt x="3981" y="915"/>
                  </a:lnTo>
                  <a:lnTo>
                    <a:pt x="3999" y="845"/>
                  </a:lnTo>
                  <a:lnTo>
                    <a:pt x="4018" y="776"/>
                  </a:lnTo>
                  <a:lnTo>
                    <a:pt x="4036" y="892"/>
                  </a:lnTo>
                  <a:lnTo>
                    <a:pt x="4048" y="840"/>
                  </a:lnTo>
                  <a:lnTo>
                    <a:pt x="4067" y="764"/>
                  </a:lnTo>
                  <a:lnTo>
                    <a:pt x="4085" y="840"/>
                  </a:lnTo>
                  <a:lnTo>
                    <a:pt x="4104" y="776"/>
                  </a:lnTo>
                  <a:lnTo>
                    <a:pt x="4116" y="602"/>
                  </a:lnTo>
                  <a:lnTo>
                    <a:pt x="4134" y="510"/>
                  </a:lnTo>
                  <a:lnTo>
                    <a:pt x="4153" y="267"/>
                  </a:lnTo>
                  <a:lnTo>
                    <a:pt x="4171" y="116"/>
                  </a:lnTo>
                  <a:lnTo>
                    <a:pt x="4189" y="319"/>
                  </a:lnTo>
                  <a:lnTo>
                    <a:pt x="4202" y="811"/>
                  </a:lnTo>
                  <a:lnTo>
                    <a:pt x="4220" y="1135"/>
                  </a:lnTo>
                  <a:lnTo>
                    <a:pt x="4238" y="973"/>
                  </a:lnTo>
                  <a:lnTo>
                    <a:pt x="4257" y="996"/>
                  </a:lnTo>
                  <a:lnTo>
                    <a:pt x="4275" y="1256"/>
                  </a:lnTo>
                  <a:lnTo>
                    <a:pt x="4287" y="1609"/>
                  </a:lnTo>
                </a:path>
              </a:pathLst>
            </a:custGeom>
            <a:noFill/>
            <a:ln w="57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3" name=""/>
            <p:cNvSpPr/>
            <p:nvPr/>
          </p:nvSpPr>
          <p:spPr>
            <a:xfrm>
              <a:off x="1203120" y="6181920"/>
              <a:ext cx="713592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4" name=""/>
            <p:cNvSpPr/>
            <p:nvPr/>
          </p:nvSpPr>
          <p:spPr>
            <a:xfrm>
              <a:off x="1203120" y="1405080"/>
              <a:ext cx="1800" cy="47768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5" name=""/>
            <p:cNvSpPr/>
            <p:nvPr/>
          </p:nvSpPr>
          <p:spPr>
            <a:xfrm>
              <a:off x="1135080" y="619128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6" name=""/>
            <p:cNvSpPr/>
            <p:nvPr/>
          </p:nvSpPr>
          <p:spPr>
            <a:xfrm>
              <a:off x="1135080" y="539280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7" name=""/>
            <p:cNvSpPr/>
            <p:nvPr/>
          </p:nvSpPr>
          <p:spPr>
            <a:xfrm>
              <a:off x="1135080" y="460224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8" name=""/>
            <p:cNvSpPr/>
            <p:nvPr/>
          </p:nvSpPr>
          <p:spPr>
            <a:xfrm>
              <a:off x="1135080" y="3801960"/>
              <a:ext cx="777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9" name=""/>
            <p:cNvSpPr/>
            <p:nvPr/>
          </p:nvSpPr>
          <p:spPr>
            <a:xfrm>
              <a:off x="1135080" y="3003480"/>
              <a:ext cx="777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0" name=""/>
            <p:cNvSpPr/>
            <p:nvPr/>
          </p:nvSpPr>
          <p:spPr>
            <a:xfrm>
              <a:off x="1135080" y="220356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1" name=""/>
            <p:cNvSpPr/>
            <p:nvPr/>
          </p:nvSpPr>
          <p:spPr>
            <a:xfrm>
              <a:off x="1135080" y="1414440"/>
              <a:ext cx="777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2" name=""/>
            <p:cNvSpPr/>
            <p:nvPr/>
          </p:nvSpPr>
          <p:spPr>
            <a:xfrm>
              <a:off x="679320" y="5997600"/>
              <a:ext cx="4413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-10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3" name=""/>
            <p:cNvSpPr/>
            <p:nvPr/>
          </p:nvSpPr>
          <p:spPr>
            <a:xfrm>
              <a:off x="958680" y="519912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4" name=""/>
            <p:cNvSpPr/>
            <p:nvPr/>
          </p:nvSpPr>
          <p:spPr>
            <a:xfrm>
              <a:off x="780840" y="44085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5" name=""/>
            <p:cNvSpPr/>
            <p:nvPr/>
          </p:nvSpPr>
          <p:spPr>
            <a:xfrm>
              <a:off x="780840" y="36082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6" name=""/>
            <p:cNvSpPr/>
            <p:nvPr/>
          </p:nvSpPr>
          <p:spPr>
            <a:xfrm>
              <a:off x="780840" y="28098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30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7" name=""/>
            <p:cNvSpPr/>
            <p:nvPr/>
          </p:nvSpPr>
          <p:spPr>
            <a:xfrm>
              <a:off x="780840" y="20192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40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8" name=""/>
            <p:cNvSpPr/>
            <p:nvPr/>
          </p:nvSpPr>
          <p:spPr>
            <a:xfrm>
              <a:off x="780840" y="12207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9" name=""/>
            <p:cNvSpPr/>
            <p:nvPr/>
          </p:nvSpPr>
          <p:spPr>
            <a:xfrm flipV="1">
              <a:off x="1212840" y="619092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0" name=""/>
            <p:cNvSpPr/>
            <p:nvPr/>
          </p:nvSpPr>
          <p:spPr>
            <a:xfrm flipV="1">
              <a:off x="1533240" y="619092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1" name=""/>
            <p:cNvSpPr/>
            <p:nvPr/>
          </p:nvSpPr>
          <p:spPr>
            <a:xfrm flipV="1">
              <a:off x="1854000" y="619092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2" name=""/>
            <p:cNvSpPr/>
            <p:nvPr/>
          </p:nvSpPr>
          <p:spPr>
            <a:xfrm flipV="1">
              <a:off x="2184120" y="619092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3" name=""/>
            <p:cNvSpPr/>
            <p:nvPr/>
          </p:nvSpPr>
          <p:spPr>
            <a:xfrm flipV="1">
              <a:off x="2504880" y="619092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4" name=""/>
            <p:cNvSpPr/>
            <p:nvPr/>
          </p:nvSpPr>
          <p:spPr>
            <a:xfrm flipV="1">
              <a:off x="2825640" y="619092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5" name=""/>
            <p:cNvSpPr/>
            <p:nvPr/>
          </p:nvSpPr>
          <p:spPr>
            <a:xfrm flipV="1">
              <a:off x="3157560" y="619092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6" name=""/>
            <p:cNvSpPr/>
            <p:nvPr/>
          </p:nvSpPr>
          <p:spPr>
            <a:xfrm flipV="1">
              <a:off x="3477960" y="619092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7" name=""/>
            <p:cNvSpPr/>
            <p:nvPr/>
          </p:nvSpPr>
          <p:spPr>
            <a:xfrm flipV="1">
              <a:off x="3808440" y="619092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8" name=""/>
            <p:cNvSpPr/>
            <p:nvPr/>
          </p:nvSpPr>
          <p:spPr>
            <a:xfrm flipV="1">
              <a:off x="4128840" y="619092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9" name=""/>
            <p:cNvSpPr/>
            <p:nvPr/>
          </p:nvSpPr>
          <p:spPr>
            <a:xfrm flipV="1">
              <a:off x="4449600" y="619092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0" name=""/>
            <p:cNvSpPr/>
            <p:nvPr/>
          </p:nvSpPr>
          <p:spPr>
            <a:xfrm flipV="1">
              <a:off x="4781520" y="619092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1" name=""/>
            <p:cNvSpPr/>
            <p:nvPr/>
          </p:nvSpPr>
          <p:spPr>
            <a:xfrm flipV="1">
              <a:off x="5101920" y="619092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2" name=""/>
            <p:cNvSpPr/>
            <p:nvPr/>
          </p:nvSpPr>
          <p:spPr>
            <a:xfrm flipV="1">
              <a:off x="5432400" y="619092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3" name=""/>
            <p:cNvSpPr/>
            <p:nvPr/>
          </p:nvSpPr>
          <p:spPr>
            <a:xfrm flipV="1">
              <a:off x="5752800" y="619092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4" name=""/>
            <p:cNvSpPr/>
            <p:nvPr/>
          </p:nvSpPr>
          <p:spPr>
            <a:xfrm flipV="1">
              <a:off x="6073560" y="619092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5" name=""/>
            <p:cNvSpPr/>
            <p:nvPr/>
          </p:nvSpPr>
          <p:spPr>
            <a:xfrm flipV="1">
              <a:off x="6394320" y="619092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6" name=""/>
            <p:cNvSpPr/>
            <p:nvPr/>
          </p:nvSpPr>
          <p:spPr>
            <a:xfrm flipV="1">
              <a:off x="6726240" y="619092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7" name=""/>
            <p:cNvSpPr/>
            <p:nvPr/>
          </p:nvSpPr>
          <p:spPr>
            <a:xfrm flipV="1">
              <a:off x="7046640" y="619092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8" name=""/>
            <p:cNvSpPr/>
            <p:nvPr/>
          </p:nvSpPr>
          <p:spPr>
            <a:xfrm flipV="1">
              <a:off x="7377120" y="619092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9" name=""/>
            <p:cNvSpPr/>
            <p:nvPr/>
          </p:nvSpPr>
          <p:spPr>
            <a:xfrm flipV="1">
              <a:off x="7697520" y="619092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0" name=""/>
            <p:cNvSpPr/>
            <p:nvPr/>
          </p:nvSpPr>
          <p:spPr>
            <a:xfrm flipV="1">
              <a:off x="8018280" y="619092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1" name=""/>
            <p:cNvSpPr/>
            <p:nvPr/>
          </p:nvSpPr>
          <p:spPr>
            <a:xfrm flipV="1">
              <a:off x="8350200" y="619092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512" name=""/>
            <p:cNvGrpSpPr/>
            <p:nvPr/>
          </p:nvGrpSpPr>
          <p:grpSpPr>
            <a:xfrm>
              <a:off x="1050840" y="6232680"/>
              <a:ext cx="7475400" cy="366120"/>
              <a:chOff x="1050840" y="6232680"/>
              <a:chExt cx="7475400" cy="366120"/>
            </a:xfrm>
          </p:grpSpPr>
          <p:sp>
            <p:nvSpPr>
              <p:cNvPr id="2513" name=""/>
              <p:cNvSpPr/>
              <p:nvPr/>
            </p:nvSpPr>
            <p:spPr>
              <a:xfrm>
                <a:off x="1050840" y="62326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4" name=""/>
              <p:cNvSpPr/>
              <p:nvPr/>
            </p:nvSpPr>
            <p:spPr>
              <a:xfrm>
                <a:off x="1691640" y="62326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5" name=""/>
              <p:cNvSpPr/>
              <p:nvPr/>
            </p:nvSpPr>
            <p:spPr>
              <a:xfrm>
                <a:off x="2342520" y="62326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84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6" name=""/>
              <p:cNvSpPr/>
              <p:nvPr/>
            </p:nvSpPr>
            <p:spPr>
              <a:xfrm>
                <a:off x="2995200" y="62326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7" name=""/>
              <p:cNvSpPr/>
              <p:nvPr/>
            </p:nvSpPr>
            <p:spPr>
              <a:xfrm>
                <a:off x="3646080" y="62326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8" name=""/>
              <p:cNvSpPr/>
              <p:nvPr/>
            </p:nvSpPr>
            <p:spPr>
              <a:xfrm>
                <a:off x="4287240" y="62326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9" name=""/>
              <p:cNvSpPr/>
              <p:nvPr/>
            </p:nvSpPr>
            <p:spPr>
              <a:xfrm>
                <a:off x="4939920" y="62326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0" name=""/>
              <p:cNvSpPr/>
              <p:nvPr/>
            </p:nvSpPr>
            <p:spPr>
              <a:xfrm>
                <a:off x="5590800" y="62326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94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1" name=""/>
              <p:cNvSpPr/>
              <p:nvPr/>
            </p:nvSpPr>
            <p:spPr>
              <a:xfrm>
                <a:off x="6231960" y="62326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2" name=""/>
              <p:cNvSpPr/>
              <p:nvPr/>
            </p:nvSpPr>
            <p:spPr>
              <a:xfrm>
                <a:off x="6884640" y="62326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3" name=""/>
              <p:cNvSpPr/>
              <p:nvPr/>
            </p:nvSpPr>
            <p:spPr>
              <a:xfrm>
                <a:off x="7535520" y="62326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4" name=""/>
              <p:cNvSpPr/>
              <p:nvPr/>
            </p:nvSpPr>
            <p:spPr>
              <a:xfrm>
                <a:off x="8186400" y="62326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525" name=""/>
            <p:cNvSpPr/>
            <p:nvPr/>
          </p:nvSpPr>
          <p:spPr>
            <a:xfrm>
              <a:off x="1294920" y="1539720"/>
              <a:ext cx="6613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% yoy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6" name=""/>
            <p:cNvSpPr/>
            <p:nvPr/>
          </p:nvSpPr>
          <p:spPr>
            <a:xfrm>
              <a:off x="2790720" y="3062160"/>
              <a:ext cx="160992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Investment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7" name=""/>
            <p:cNvSpPr/>
            <p:nvPr/>
          </p:nvSpPr>
          <p:spPr>
            <a:xfrm>
              <a:off x="2857320" y="3309840"/>
              <a:ext cx="1473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 Spending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8" name=""/>
            <p:cNvSpPr/>
            <p:nvPr/>
          </p:nvSpPr>
          <p:spPr>
            <a:xfrm>
              <a:off x="5594400" y="2773440"/>
              <a:ext cx="20505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Orders, 3mma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9" name=""/>
            <p:cNvSpPr/>
            <p:nvPr/>
          </p:nvSpPr>
          <p:spPr>
            <a:xfrm>
              <a:off x="1203120" y="5383080"/>
              <a:ext cx="712620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0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1" name=""/>
          <p:cNvSpPr/>
          <p:nvPr/>
        </p:nvSpPr>
        <p:spPr>
          <a:xfrm>
            <a:off x="190440" y="155520"/>
            <a:ext cx="12225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23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2" name=""/>
          <p:cNvSpPr/>
          <p:nvPr/>
        </p:nvSpPr>
        <p:spPr>
          <a:xfrm>
            <a:off x="1626120" y="128520"/>
            <a:ext cx="6338880" cy="60984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ICT Spending Projections</a:t>
            </a:r>
            <a:r>
              <a:rPr b="1" lang="en-US" sz="40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1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3" name=""/>
          <p:cNvSpPr/>
          <p:nvPr/>
        </p:nvSpPr>
        <p:spPr>
          <a:xfrm>
            <a:off x="812880" y="1092240"/>
            <a:ext cx="7581960" cy="421632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4" name=""/>
          <p:cNvSpPr/>
          <p:nvPr/>
        </p:nvSpPr>
        <p:spPr>
          <a:xfrm>
            <a:off x="3360240" y="1241280"/>
            <a:ext cx="19648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ICT Spending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5" name=""/>
          <p:cNvSpPr/>
          <p:nvPr/>
        </p:nvSpPr>
        <p:spPr>
          <a:xfrm>
            <a:off x="2905200" y="2003400"/>
            <a:ext cx="6789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1999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6" name=""/>
          <p:cNvSpPr/>
          <p:nvPr/>
        </p:nvSpPr>
        <p:spPr>
          <a:xfrm>
            <a:off x="5300640" y="2003400"/>
            <a:ext cx="7869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</a:t>
            </a:r>
            <a:r>
              <a:rPr b="1" lang="en-US" sz="24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F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7" name=""/>
          <p:cNvSpPr/>
          <p:nvPr/>
        </p:nvSpPr>
        <p:spPr>
          <a:xfrm>
            <a:off x="4186440" y="2003400"/>
            <a:ext cx="7869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</a:t>
            </a:r>
            <a:r>
              <a:rPr b="1" lang="en-US" sz="24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F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8" name=""/>
          <p:cNvSpPr/>
          <p:nvPr/>
        </p:nvSpPr>
        <p:spPr>
          <a:xfrm>
            <a:off x="2502000" y="1066680"/>
            <a:ext cx="0" cy="422928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9" name=""/>
          <p:cNvSpPr/>
          <p:nvPr/>
        </p:nvSpPr>
        <p:spPr>
          <a:xfrm>
            <a:off x="1028880" y="2657520"/>
            <a:ext cx="4240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0" name=""/>
          <p:cNvSpPr/>
          <p:nvPr/>
        </p:nvSpPr>
        <p:spPr>
          <a:xfrm>
            <a:off x="1028520" y="3089160"/>
            <a:ext cx="8816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Japan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1" name=""/>
          <p:cNvSpPr/>
          <p:nvPr/>
        </p:nvSpPr>
        <p:spPr>
          <a:xfrm>
            <a:off x="1028880" y="3559320"/>
            <a:ext cx="1322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Germany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2" name=""/>
          <p:cNvSpPr/>
          <p:nvPr/>
        </p:nvSpPr>
        <p:spPr>
          <a:xfrm>
            <a:off x="1015920" y="3978360"/>
            <a:ext cx="10000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France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3" name=""/>
          <p:cNvSpPr/>
          <p:nvPr/>
        </p:nvSpPr>
        <p:spPr>
          <a:xfrm>
            <a:off x="825480" y="2514600"/>
            <a:ext cx="754380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4" name=""/>
          <p:cNvSpPr/>
          <p:nvPr/>
        </p:nvSpPr>
        <p:spPr>
          <a:xfrm>
            <a:off x="2948040" y="2657520"/>
            <a:ext cx="594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15.4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5" name=""/>
          <p:cNvSpPr/>
          <p:nvPr/>
        </p:nvSpPr>
        <p:spPr>
          <a:xfrm>
            <a:off x="3031920" y="308916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6" name=""/>
          <p:cNvSpPr/>
          <p:nvPr/>
        </p:nvSpPr>
        <p:spPr>
          <a:xfrm>
            <a:off x="3031920" y="355932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6.4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7" name=""/>
          <p:cNvSpPr/>
          <p:nvPr/>
        </p:nvSpPr>
        <p:spPr>
          <a:xfrm>
            <a:off x="2948040" y="3978360"/>
            <a:ext cx="594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16.2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8" name=""/>
          <p:cNvSpPr/>
          <p:nvPr/>
        </p:nvSpPr>
        <p:spPr>
          <a:xfrm>
            <a:off x="4282920" y="2657520"/>
            <a:ext cx="594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22.9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9" name=""/>
          <p:cNvSpPr/>
          <p:nvPr/>
        </p:nvSpPr>
        <p:spPr>
          <a:xfrm>
            <a:off x="4282920" y="3089160"/>
            <a:ext cx="594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20.1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0" name=""/>
          <p:cNvSpPr/>
          <p:nvPr/>
        </p:nvSpPr>
        <p:spPr>
          <a:xfrm>
            <a:off x="4367160" y="355932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9.6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1" name=""/>
          <p:cNvSpPr/>
          <p:nvPr/>
        </p:nvSpPr>
        <p:spPr>
          <a:xfrm>
            <a:off x="4282920" y="3978360"/>
            <a:ext cx="594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24.1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2" name=""/>
          <p:cNvSpPr/>
          <p:nvPr/>
        </p:nvSpPr>
        <p:spPr>
          <a:xfrm>
            <a:off x="5389200" y="2657520"/>
            <a:ext cx="6105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- 2.4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3" name=""/>
          <p:cNvSpPr/>
          <p:nvPr/>
        </p:nvSpPr>
        <p:spPr>
          <a:xfrm>
            <a:off x="5397480" y="3089160"/>
            <a:ext cx="594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10.6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4" name=""/>
          <p:cNvSpPr/>
          <p:nvPr/>
        </p:nvSpPr>
        <p:spPr>
          <a:xfrm>
            <a:off x="5483160" y="355932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5" name=""/>
          <p:cNvSpPr/>
          <p:nvPr/>
        </p:nvSpPr>
        <p:spPr>
          <a:xfrm>
            <a:off x="5397480" y="3978360"/>
            <a:ext cx="594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10.8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6" name=""/>
          <p:cNvSpPr/>
          <p:nvPr/>
        </p:nvSpPr>
        <p:spPr>
          <a:xfrm>
            <a:off x="7021080" y="2657520"/>
            <a:ext cx="6105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- 1.0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7" name=""/>
          <p:cNvSpPr/>
          <p:nvPr/>
        </p:nvSpPr>
        <p:spPr>
          <a:xfrm>
            <a:off x="7021080" y="3089160"/>
            <a:ext cx="6105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- 0.5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8" name=""/>
          <p:cNvSpPr/>
          <p:nvPr/>
        </p:nvSpPr>
        <p:spPr>
          <a:xfrm>
            <a:off x="7021080" y="3559320"/>
            <a:ext cx="6105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- 0.1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9" name=""/>
          <p:cNvSpPr/>
          <p:nvPr/>
        </p:nvSpPr>
        <p:spPr>
          <a:xfrm>
            <a:off x="7021080" y="3978360"/>
            <a:ext cx="6105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- 0.4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0" name=""/>
          <p:cNvSpPr/>
          <p:nvPr/>
        </p:nvSpPr>
        <p:spPr>
          <a:xfrm>
            <a:off x="3529440" y="1577880"/>
            <a:ext cx="16261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(% Growth)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1" name=""/>
          <p:cNvSpPr/>
          <p:nvPr/>
        </p:nvSpPr>
        <p:spPr>
          <a:xfrm>
            <a:off x="6996240" y="2003400"/>
            <a:ext cx="7869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</a:t>
            </a:r>
            <a:r>
              <a:rPr b="1" lang="en-US" sz="24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F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2" name=""/>
          <p:cNvSpPr/>
          <p:nvPr/>
        </p:nvSpPr>
        <p:spPr>
          <a:xfrm>
            <a:off x="6881400" y="1577880"/>
            <a:ext cx="10166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(% pts)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3" name=""/>
          <p:cNvSpPr/>
          <p:nvPr/>
        </p:nvSpPr>
        <p:spPr>
          <a:xfrm>
            <a:off x="6578280" y="1241280"/>
            <a:ext cx="16228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Hit to GDP</a:t>
            </a:r>
            <a:r>
              <a:rPr b="1" lang="en-US" sz="24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4" name=""/>
          <p:cNvSpPr/>
          <p:nvPr/>
        </p:nvSpPr>
        <p:spPr>
          <a:xfrm>
            <a:off x="1002960" y="4784760"/>
            <a:ext cx="4071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5" name=""/>
          <p:cNvSpPr/>
          <p:nvPr/>
        </p:nvSpPr>
        <p:spPr>
          <a:xfrm>
            <a:off x="1028880" y="4378320"/>
            <a:ext cx="441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UK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6" name=""/>
          <p:cNvSpPr/>
          <p:nvPr/>
        </p:nvSpPr>
        <p:spPr>
          <a:xfrm>
            <a:off x="6337440" y="1104840"/>
            <a:ext cx="0" cy="417852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7" name=""/>
          <p:cNvSpPr/>
          <p:nvPr/>
        </p:nvSpPr>
        <p:spPr>
          <a:xfrm>
            <a:off x="3031920" y="437832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8" name=""/>
          <p:cNvSpPr/>
          <p:nvPr/>
        </p:nvSpPr>
        <p:spPr>
          <a:xfrm>
            <a:off x="4367160" y="437832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6.0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9" name=""/>
          <p:cNvSpPr/>
          <p:nvPr/>
        </p:nvSpPr>
        <p:spPr>
          <a:xfrm>
            <a:off x="5483160" y="437832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2.7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0" name=""/>
          <p:cNvSpPr/>
          <p:nvPr/>
        </p:nvSpPr>
        <p:spPr>
          <a:xfrm>
            <a:off x="7021080" y="4378320"/>
            <a:ext cx="6105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- 0.1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1" name=""/>
          <p:cNvSpPr/>
          <p:nvPr/>
        </p:nvSpPr>
        <p:spPr>
          <a:xfrm>
            <a:off x="2946240" y="4784760"/>
            <a:ext cx="594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11.6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2" name=""/>
          <p:cNvSpPr/>
          <p:nvPr/>
        </p:nvSpPr>
        <p:spPr>
          <a:xfrm>
            <a:off x="4281480" y="4784760"/>
            <a:ext cx="594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19.6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3" name=""/>
          <p:cNvSpPr/>
          <p:nvPr/>
        </p:nvSpPr>
        <p:spPr>
          <a:xfrm>
            <a:off x="5483160" y="478476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4" name=""/>
          <p:cNvSpPr/>
          <p:nvPr/>
        </p:nvSpPr>
        <p:spPr>
          <a:xfrm>
            <a:off x="7021080" y="4784760"/>
            <a:ext cx="6105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- 0.7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5" name=""/>
          <p:cNvSpPr/>
          <p:nvPr/>
        </p:nvSpPr>
        <p:spPr>
          <a:xfrm>
            <a:off x="221040" y="5457960"/>
            <a:ext cx="7945920" cy="64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1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Assuming level of orders remains unchanged at average level between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 Dec '00 and Jan '01 throughout 2001.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6" name=""/>
          <p:cNvSpPr/>
          <p:nvPr/>
        </p:nvSpPr>
        <p:spPr>
          <a:xfrm>
            <a:off x="214200" y="6246720"/>
            <a:ext cx="84268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Direct impact on nominal spending. Total impact on real GDP will be higher.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7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8" name=""/>
          <p:cNvSpPr/>
          <p:nvPr/>
        </p:nvSpPr>
        <p:spPr>
          <a:xfrm>
            <a:off x="190440" y="155520"/>
            <a:ext cx="12225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9" name=""/>
          <p:cNvSpPr/>
          <p:nvPr/>
        </p:nvSpPr>
        <p:spPr>
          <a:xfrm>
            <a:off x="2491560" y="382680"/>
            <a:ext cx="4316400" cy="60984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Oil Price Forecast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80" name=""/>
          <p:cNvSpPr/>
          <p:nvPr/>
        </p:nvSpPr>
        <p:spPr>
          <a:xfrm>
            <a:off x="1346040" y="1886040"/>
            <a:ext cx="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81" name=""/>
          <p:cNvGrpSpPr/>
          <p:nvPr/>
        </p:nvGrpSpPr>
        <p:grpSpPr>
          <a:xfrm>
            <a:off x="730080" y="928800"/>
            <a:ext cx="7856640" cy="5562000"/>
            <a:chOff x="730080" y="928800"/>
            <a:chExt cx="7856640" cy="5562000"/>
          </a:xfrm>
        </p:grpSpPr>
        <p:sp>
          <p:nvSpPr>
            <p:cNvPr id="2582" name=""/>
            <p:cNvSpPr/>
            <p:nvPr/>
          </p:nvSpPr>
          <p:spPr>
            <a:xfrm>
              <a:off x="1171080" y="1154160"/>
              <a:ext cx="6993000" cy="4954680"/>
            </a:xfrm>
            <a:custGeom>
              <a:avLst/>
              <a:gdLst/>
              <a:ahLst/>
              <a:rect l="l" t="t" r="r" b="b"/>
              <a:pathLst>
                <a:path w="4405" h="3121">
                  <a:moveTo>
                    <a:pt x="0" y="0"/>
                  </a:moveTo>
                  <a:lnTo>
                    <a:pt x="4405" y="0"/>
                  </a:lnTo>
                  <a:lnTo>
                    <a:pt x="4405" y="3121"/>
                  </a:lnTo>
                  <a:lnTo>
                    <a:pt x="0" y="31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2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3" name=""/>
            <p:cNvSpPr/>
            <p:nvPr/>
          </p:nvSpPr>
          <p:spPr>
            <a:xfrm>
              <a:off x="1171080" y="3430440"/>
              <a:ext cx="6411960" cy="2363760"/>
            </a:xfrm>
            <a:custGeom>
              <a:avLst/>
              <a:gdLst/>
              <a:ahLst/>
              <a:rect l="l" t="t" r="r" b="b"/>
              <a:pathLst>
                <a:path w="4039" h="1489">
                  <a:moveTo>
                    <a:pt x="0" y="853"/>
                  </a:moveTo>
                  <a:lnTo>
                    <a:pt x="366" y="1489"/>
                  </a:lnTo>
                  <a:lnTo>
                    <a:pt x="732" y="1231"/>
                  </a:lnTo>
                  <a:lnTo>
                    <a:pt x="1098" y="703"/>
                  </a:lnTo>
                  <a:lnTo>
                    <a:pt x="1464" y="913"/>
                  </a:lnTo>
                  <a:lnTo>
                    <a:pt x="1836" y="1273"/>
                  </a:lnTo>
                  <a:lnTo>
                    <a:pt x="2202" y="913"/>
                  </a:lnTo>
                  <a:lnTo>
                    <a:pt x="2569" y="349"/>
                  </a:lnTo>
                  <a:lnTo>
                    <a:pt x="2935" y="451"/>
                  </a:lnTo>
                  <a:lnTo>
                    <a:pt x="3301" y="967"/>
                  </a:lnTo>
                  <a:lnTo>
                    <a:pt x="3673" y="589"/>
                  </a:lnTo>
                  <a:lnTo>
                    <a:pt x="4039" y="0"/>
                  </a:lnTo>
                </a:path>
              </a:pathLst>
            </a:custGeom>
            <a:noFill/>
            <a:ln w="572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4" name=""/>
            <p:cNvSpPr/>
            <p:nvPr/>
          </p:nvSpPr>
          <p:spPr>
            <a:xfrm>
              <a:off x="1171080" y="3544920"/>
              <a:ext cx="6411960" cy="2182680"/>
            </a:xfrm>
            <a:custGeom>
              <a:avLst/>
              <a:gdLst/>
              <a:ahLst/>
              <a:rect l="l" t="t" r="r" b="b"/>
              <a:pathLst>
                <a:path w="4039" h="1375">
                  <a:moveTo>
                    <a:pt x="0" y="895"/>
                  </a:moveTo>
                  <a:lnTo>
                    <a:pt x="366" y="1375"/>
                  </a:lnTo>
                  <a:lnTo>
                    <a:pt x="732" y="1267"/>
                  </a:lnTo>
                  <a:lnTo>
                    <a:pt x="1098" y="1075"/>
                  </a:lnTo>
                  <a:lnTo>
                    <a:pt x="1464" y="925"/>
                  </a:lnTo>
                  <a:lnTo>
                    <a:pt x="1836" y="697"/>
                  </a:lnTo>
                  <a:lnTo>
                    <a:pt x="2202" y="457"/>
                  </a:lnTo>
                  <a:lnTo>
                    <a:pt x="2569" y="132"/>
                  </a:lnTo>
                  <a:lnTo>
                    <a:pt x="2935" y="66"/>
                  </a:lnTo>
                  <a:lnTo>
                    <a:pt x="3301" y="157"/>
                  </a:lnTo>
                  <a:lnTo>
                    <a:pt x="3673" y="157"/>
                  </a:lnTo>
                  <a:lnTo>
                    <a:pt x="4039" y="0"/>
                  </a:lnTo>
                </a:path>
              </a:pathLst>
            </a:custGeom>
            <a:noFill/>
            <a:ln w="572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5" name=""/>
            <p:cNvSpPr/>
            <p:nvPr/>
          </p:nvSpPr>
          <p:spPr>
            <a:xfrm>
              <a:off x="1171080" y="1849320"/>
              <a:ext cx="6411960" cy="3621240"/>
            </a:xfrm>
            <a:custGeom>
              <a:avLst/>
              <a:gdLst/>
              <a:ahLst/>
              <a:rect l="l" t="t" r="r" b="b"/>
              <a:pathLst>
                <a:path w="4039" h="2281">
                  <a:moveTo>
                    <a:pt x="0" y="2281"/>
                  </a:moveTo>
                  <a:lnTo>
                    <a:pt x="366" y="1717"/>
                  </a:lnTo>
                  <a:lnTo>
                    <a:pt x="732" y="1219"/>
                  </a:lnTo>
                  <a:lnTo>
                    <a:pt x="1098" y="876"/>
                  </a:lnTo>
                  <a:lnTo>
                    <a:pt x="1464" y="342"/>
                  </a:lnTo>
                  <a:lnTo>
                    <a:pt x="1836" y="342"/>
                  </a:lnTo>
                  <a:lnTo>
                    <a:pt x="2202" y="0"/>
                  </a:lnTo>
                  <a:lnTo>
                    <a:pt x="2569" y="60"/>
                  </a:lnTo>
                  <a:lnTo>
                    <a:pt x="2935" y="186"/>
                  </a:lnTo>
                  <a:lnTo>
                    <a:pt x="3301" y="1249"/>
                  </a:lnTo>
                  <a:lnTo>
                    <a:pt x="3673" y="1188"/>
                  </a:lnTo>
                  <a:lnTo>
                    <a:pt x="4039" y="996"/>
                  </a:lnTo>
                </a:path>
              </a:pathLst>
            </a:custGeom>
            <a:noFill/>
            <a:ln w="57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6" name=""/>
            <p:cNvSpPr/>
            <p:nvPr/>
          </p:nvSpPr>
          <p:spPr>
            <a:xfrm>
              <a:off x="1161720" y="6099120"/>
              <a:ext cx="699300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7" name=""/>
            <p:cNvSpPr/>
            <p:nvPr/>
          </p:nvSpPr>
          <p:spPr>
            <a:xfrm>
              <a:off x="1161720" y="1144440"/>
              <a:ext cx="1440" cy="49546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8" name=""/>
            <p:cNvSpPr/>
            <p:nvPr/>
          </p:nvSpPr>
          <p:spPr>
            <a:xfrm>
              <a:off x="1095120" y="6108840"/>
              <a:ext cx="759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9" name=""/>
            <p:cNvSpPr/>
            <p:nvPr/>
          </p:nvSpPr>
          <p:spPr>
            <a:xfrm>
              <a:off x="1095120" y="5403960"/>
              <a:ext cx="759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0" name=""/>
            <p:cNvSpPr/>
            <p:nvPr/>
          </p:nvSpPr>
          <p:spPr>
            <a:xfrm>
              <a:off x="1095120" y="4699080"/>
              <a:ext cx="759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1" name=""/>
            <p:cNvSpPr/>
            <p:nvPr/>
          </p:nvSpPr>
          <p:spPr>
            <a:xfrm>
              <a:off x="1095120" y="3984480"/>
              <a:ext cx="759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2" name=""/>
            <p:cNvSpPr/>
            <p:nvPr/>
          </p:nvSpPr>
          <p:spPr>
            <a:xfrm>
              <a:off x="1095120" y="3278160"/>
              <a:ext cx="759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3" name=""/>
            <p:cNvSpPr/>
            <p:nvPr/>
          </p:nvSpPr>
          <p:spPr>
            <a:xfrm>
              <a:off x="1095120" y="2573280"/>
              <a:ext cx="759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4" name=""/>
            <p:cNvSpPr/>
            <p:nvPr/>
          </p:nvSpPr>
          <p:spPr>
            <a:xfrm>
              <a:off x="1095120" y="1868400"/>
              <a:ext cx="759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5" name=""/>
            <p:cNvSpPr/>
            <p:nvPr/>
          </p:nvSpPr>
          <p:spPr>
            <a:xfrm>
              <a:off x="1095120" y="1154160"/>
              <a:ext cx="759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6" name=""/>
            <p:cNvSpPr/>
            <p:nvPr/>
          </p:nvSpPr>
          <p:spPr>
            <a:xfrm flipV="1">
              <a:off x="1171080" y="6108480"/>
              <a:ext cx="180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7" name=""/>
            <p:cNvSpPr/>
            <p:nvPr/>
          </p:nvSpPr>
          <p:spPr>
            <a:xfrm flipV="1">
              <a:off x="1752120" y="6108480"/>
              <a:ext cx="180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8" name=""/>
            <p:cNvSpPr/>
            <p:nvPr/>
          </p:nvSpPr>
          <p:spPr>
            <a:xfrm flipV="1">
              <a:off x="2333160" y="6108480"/>
              <a:ext cx="180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9" name=""/>
            <p:cNvSpPr/>
            <p:nvPr/>
          </p:nvSpPr>
          <p:spPr>
            <a:xfrm flipV="1">
              <a:off x="2914200" y="6108480"/>
              <a:ext cx="180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0" name=""/>
            <p:cNvSpPr/>
            <p:nvPr/>
          </p:nvSpPr>
          <p:spPr>
            <a:xfrm flipV="1">
              <a:off x="3495240" y="6108480"/>
              <a:ext cx="180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1" name=""/>
            <p:cNvSpPr/>
            <p:nvPr/>
          </p:nvSpPr>
          <p:spPr>
            <a:xfrm flipV="1">
              <a:off x="4086000" y="6108480"/>
              <a:ext cx="144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2" name=""/>
            <p:cNvSpPr/>
            <p:nvPr/>
          </p:nvSpPr>
          <p:spPr>
            <a:xfrm flipV="1">
              <a:off x="4667040" y="6108480"/>
              <a:ext cx="144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3" name=""/>
            <p:cNvSpPr/>
            <p:nvPr/>
          </p:nvSpPr>
          <p:spPr>
            <a:xfrm flipV="1">
              <a:off x="5249520" y="6108480"/>
              <a:ext cx="144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4" name=""/>
            <p:cNvSpPr/>
            <p:nvPr/>
          </p:nvSpPr>
          <p:spPr>
            <a:xfrm flipV="1">
              <a:off x="5830560" y="6108480"/>
              <a:ext cx="144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5" name=""/>
            <p:cNvSpPr/>
            <p:nvPr/>
          </p:nvSpPr>
          <p:spPr>
            <a:xfrm flipV="1">
              <a:off x="6411600" y="6108480"/>
              <a:ext cx="144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6" name=""/>
            <p:cNvSpPr/>
            <p:nvPr/>
          </p:nvSpPr>
          <p:spPr>
            <a:xfrm flipV="1">
              <a:off x="7002000" y="6108480"/>
              <a:ext cx="180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7" name=""/>
            <p:cNvSpPr/>
            <p:nvPr/>
          </p:nvSpPr>
          <p:spPr>
            <a:xfrm flipV="1">
              <a:off x="7583040" y="6108480"/>
              <a:ext cx="180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8" name=""/>
            <p:cNvSpPr/>
            <p:nvPr/>
          </p:nvSpPr>
          <p:spPr>
            <a:xfrm flipV="1">
              <a:off x="8164080" y="6108480"/>
              <a:ext cx="1800" cy="7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609" name=""/>
            <p:cNvGrpSpPr/>
            <p:nvPr/>
          </p:nvGrpSpPr>
          <p:grpSpPr>
            <a:xfrm>
              <a:off x="730080" y="954000"/>
              <a:ext cx="339840" cy="5320800"/>
              <a:chOff x="730080" y="954000"/>
              <a:chExt cx="339840" cy="5320800"/>
            </a:xfrm>
          </p:grpSpPr>
          <p:sp>
            <p:nvSpPr>
              <p:cNvPr id="2610" name=""/>
              <p:cNvSpPr/>
              <p:nvPr/>
            </p:nvSpPr>
            <p:spPr>
              <a:xfrm>
                <a:off x="730080" y="59086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72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1" name=""/>
              <p:cNvSpPr/>
              <p:nvPr/>
            </p:nvSpPr>
            <p:spPr>
              <a:xfrm>
                <a:off x="730080" y="52038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74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2" name=""/>
              <p:cNvSpPr/>
              <p:nvPr/>
            </p:nvSpPr>
            <p:spPr>
              <a:xfrm>
                <a:off x="730080" y="449892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76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3" name=""/>
              <p:cNvSpPr/>
              <p:nvPr/>
            </p:nvSpPr>
            <p:spPr>
              <a:xfrm>
                <a:off x="730080" y="37940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78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4" name=""/>
              <p:cNvSpPr/>
              <p:nvPr/>
            </p:nvSpPr>
            <p:spPr>
              <a:xfrm>
                <a:off x="730080" y="30780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80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5" name=""/>
              <p:cNvSpPr/>
              <p:nvPr/>
            </p:nvSpPr>
            <p:spPr>
              <a:xfrm>
                <a:off x="730080" y="23734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82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6" name=""/>
              <p:cNvSpPr/>
              <p:nvPr/>
            </p:nvSpPr>
            <p:spPr>
              <a:xfrm>
                <a:off x="730080" y="16686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84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7" name=""/>
              <p:cNvSpPr/>
              <p:nvPr/>
            </p:nvSpPr>
            <p:spPr>
              <a:xfrm>
                <a:off x="730080" y="9540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86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618" name=""/>
            <p:cNvSpPr/>
            <p:nvPr/>
          </p:nvSpPr>
          <p:spPr>
            <a:xfrm>
              <a:off x="1161720" y="6099120"/>
              <a:ext cx="699300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9" name=""/>
            <p:cNvSpPr/>
            <p:nvPr/>
          </p:nvSpPr>
          <p:spPr>
            <a:xfrm>
              <a:off x="8154720" y="1144440"/>
              <a:ext cx="1440" cy="49546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0" name=""/>
            <p:cNvSpPr/>
            <p:nvPr/>
          </p:nvSpPr>
          <p:spPr>
            <a:xfrm flipH="1">
              <a:off x="8164080" y="6108840"/>
              <a:ext cx="7632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1" name=""/>
            <p:cNvSpPr/>
            <p:nvPr/>
          </p:nvSpPr>
          <p:spPr>
            <a:xfrm flipH="1">
              <a:off x="8164080" y="5118120"/>
              <a:ext cx="7632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2" name=""/>
            <p:cNvSpPr/>
            <p:nvPr/>
          </p:nvSpPr>
          <p:spPr>
            <a:xfrm flipH="1">
              <a:off x="8164080" y="4127400"/>
              <a:ext cx="7632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3" name=""/>
            <p:cNvSpPr/>
            <p:nvPr/>
          </p:nvSpPr>
          <p:spPr>
            <a:xfrm flipH="1">
              <a:off x="8164080" y="3135240"/>
              <a:ext cx="7632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4" name=""/>
            <p:cNvSpPr/>
            <p:nvPr/>
          </p:nvSpPr>
          <p:spPr>
            <a:xfrm flipH="1">
              <a:off x="8164080" y="2144880"/>
              <a:ext cx="7632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5" name=""/>
            <p:cNvSpPr/>
            <p:nvPr/>
          </p:nvSpPr>
          <p:spPr>
            <a:xfrm flipH="1">
              <a:off x="8164080" y="1154160"/>
              <a:ext cx="7632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626" name=""/>
            <p:cNvGrpSpPr/>
            <p:nvPr/>
          </p:nvGrpSpPr>
          <p:grpSpPr>
            <a:xfrm>
              <a:off x="8246880" y="928800"/>
              <a:ext cx="339840" cy="5320800"/>
              <a:chOff x="8246880" y="928800"/>
              <a:chExt cx="339840" cy="5320800"/>
            </a:xfrm>
          </p:grpSpPr>
          <p:sp>
            <p:nvSpPr>
              <p:cNvPr id="2627" name=""/>
              <p:cNvSpPr/>
              <p:nvPr/>
            </p:nvSpPr>
            <p:spPr>
              <a:xfrm>
                <a:off x="8246880" y="58834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10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8" name=""/>
              <p:cNvSpPr/>
              <p:nvPr/>
            </p:nvSpPr>
            <p:spPr>
              <a:xfrm>
                <a:off x="8246880" y="48927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15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9" name=""/>
              <p:cNvSpPr/>
              <p:nvPr/>
            </p:nvSpPr>
            <p:spPr>
              <a:xfrm>
                <a:off x="8246880" y="39024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20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0" name=""/>
              <p:cNvSpPr/>
              <p:nvPr/>
            </p:nvSpPr>
            <p:spPr>
              <a:xfrm>
                <a:off x="8246880" y="29102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25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1" name=""/>
              <p:cNvSpPr/>
              <p:nvPr/>
            </p:nvSpPr>
            <p:spPr>
              <a:xfrm>
                <a:off x="8246880" y="191952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30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2" name=""/>
              <p:cNvSpPr/>
              <p:nvPr/>
            </p:nvSpPr>
            <p:spPr>
              <a:xfrm>
                <a:off x="8246880" y="9288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35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633" name=""/>
            <p:cNvSpPr/>
            <p:nvPr/>
          </p:nvSpPr>
          <p:spPr>
            <a:xfrm flipV="1">
              <a:off x="1171080" y="6041520"/>
              <a:ext cx="1800" cy="142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4" name=""/>
            <p:cNvSpPr/>
            <p:nvPr/>
          </p:nvSpPr>
          <p:spPr>
            <a:xfrm flipV="1">
              <a:off x="3495240" y="6041520"/>
              <a:ext cx="1800" cy="142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5" name=""/>
            <p:cNvSpPr/>
            <p:nvPr/>
          </p:nvSpPr>
          <p:spPr>
            <a:xfrm flipV="1">
              <a:off x="5830560" y="6041520"/>
              <a:ext cx="1440" cy="142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6" name=""/>
            <p:cNvSpPr/>
            <p:nvPr/>
          </p:nvSpPr>
          <p:spPr>
            <a:xfrm flipV="1">
              <a:off x="8164080" y="6041520"/>
              <a:ext cx="1800" cy="142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637" name=""/>
            <p:cNvGrpSpPr/>
            <p:nvPr/>
          </p:nvGrpSpPr>
          <p:grpSpPr>
            <a:xfrm>
              <a:off x="1022040" y="6124680"/>
              <a:ext cx="7332480" cy="366120"/>
              <a:chOff x="1022040" y="6124680"/>
              <a:chExt cx="7332480" cy="366120"/>
            </a:xfrm>
          </p:grpSpPr>
          <p:sp>
            <p:nvSpPr>
              <p:cNvPr id="2638" name=""/>
              <p:cNvSpPr/>
              <p:nvPr/>
            </p:nvSpPr>
            <p:spPr>
              <a:xfrm>
                <a:off x="1022040" y="61246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99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9" name=""/>
              <p:cNvSpPr/>
              <p:nvPr/>
            </p:nvSpPr>
            <p:spPr>
              <a:xfrm>
                <a:off x="3345840" y="61246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0" name=""/>
              <p:cNvSpPr/>
              <p:nvPr/>
            </p:nvSpPr>
            <p:spPr>
              <a:xfrm>
                <a:off x="5680800" y="61246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01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1" name=""/>
              <p:cNvSpPr/>
              <p:nvPr/>
            </p:nvSpPr>
            <p:spPr>
              <a:xfrm>
                <a:off x="8014680" y="61246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642" name=""/>
            <p:cNvSpPr/>
            <p:nvPr/>
          </p:nvSpPr>
          <p:spPr>
            <a:xfrm>
              <a:off x="1310760" y="1252440"/>
              <a:ext cx="172800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(Million Barrels)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3" name=""/>
            <p:cNvSpPr/>
            <p:nvPr/>
          </p:nvSpPr>
          <p:spPr>
            <a:xfrm>
              <a:off x="3567240" y="1900080"/>
              <a:ext cx="559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WTI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4" name=""/>
            <p:cNvSpPr/>
            <p:nvPr/>
          </p:nvSpPr>
          <p:spPr>
            <a:xfrm>
              <a:off x="2786040" y="3782880"/>
              <a:ext cx="9489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Global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5" name=""/>
            <p:cNvSpPr/>
            <p:nvPr/>
          </p:nvSpPr>
          <p:spPr>
            <a:xfrm>
              <a:off x="2273760" y="5584680"/>
              <a:ext cx="21006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Global supply 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6" name=""/>
            <p:cNvSpPr/>
            <p:nvPr/>
          </p:nvSpPr>
          <p:spPr>
            <a:xfrm>
              <a:off x="7332120" y="1214280"/>
              <a:ext cx="71208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US$/bl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7" name=""/>
            <p:cNvSpPr/>
            <p:nvPr/>
          </p:nvSpPr>
          <p:spPr>
            <a:xfrm flipV="1">
              <a:off x="5249520" y="1525680"/>
              <a:ext cx="1440" cy="4564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8" name=""/>
            <p:cNvSpPr/>
            <p:nvPr/>
          </p:nvSpPr>
          <p:spPr>
            <a:xfrm>
              <a:off x="5354280" y="5245200"/>
              <a:ext cx="12711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Forecast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9" name=""/>
            <p:cNvSpPr/>
            <p:nvPr/>
          </p:nvSpPr>
          <p:spPr>
            <a:xfrm>
              <a:off x="7268760" y="1744560"/>
              <a:ext cx="676440" cy="180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0" name=""/>
            <p:cNvSpPr/>
            <p:nvPr/>
          </p:nvSpPr>
          <p:spPr>
            <a:xfrm>
              <a:off x="2691720" y="4083120"/>
              <a:ext cx="1169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demand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1" name=""/>
            <p:cNvSpPr/>
            <p:nvPr/>
          </p:nvSpPr>
          <p:spPr>
            <a:xfrm flipH="1">
              <a:off x="3327120" y="4406760"/>
              <a:ext cx="279360" cy="343080"/>
            </a:xfrm>
            <a:prstGeom prst="line">
              <a:avLst/>
            </a:prstGeom>
            <a:ln w="57240">
              <a:solidFill>
                <a:srgbClr val="ffff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2" name=""/>
            <p:cNvSpPr/>
            <p:nvPr/>
          </p:nvSpPr>
          <p:spPr>
            <a:xfrm flipH="1" flipV="1">
              <a:off x="2793600" y="5346360"/>
              <a:ext cx="393840" cy="291960"/>
            </a:xfrm>
            <a:prstGeom prst="line">
              <a:avLst/>
            </a:prstGeom>
            <a:ln w="57240">
              <a:solidFill>
                <a:srgbClr val="ffff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3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54" name=""/>
          <p:cNvSpPr/>
          <p:nvPr/>
        </p:nvSpPr>
        <p:spPr>
          <a:xfrm>
            <a:off x="228600" y="155520"/>
            <a:ext cx="12222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55" name=""/>
          <p:cNvSpPr/>
          <p:nvPr/>
        </p:nvSpPr>
        <p:spPr>
          <a:xfrm>
            <a:off x="1100880" y="428760"/>
            <a:ext cx="7754760" cy="42732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Impact of Oil Price Change on Terms-of-Trade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656" name=""/>
          <p:cNvGrpSpPr/>
          <p:nvPr/>
        </p:nvGrpSpPr>
        <p:grpSpPr>
          <a:xfrm>
            <a:off x="698400" y="1066680"/>
            <a:ext cx="7848720" cy="4826160"/>
            <a:chOff x="698400" y="1066680"/>
            <a:chExt cx="7848720" cy="4826160"/>
          </a:xfrm>
        </p:grpSpPr>
        <p:sp>
          <p:nvSpPr>
            <p:cNvPr id="2657" name=""/>
            <p:cNvSpPr/>
            <p:nvPr/>
          </p:nvSpPr>
          <p:spPr>
            <a:xfrm>
              <a:off x="698400" y="1066680"/>
              <a:ext cx="7823160" cy="4826160"/>
            </a:xfrm>
            <a:prstGeom prst="rect">
              <a:avLst/>
            </a:prstGeom>
            <a:noFill/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8" name=""/>
            <p:cNvSpPr/>
            <p:nvPr/>
          </p:nvSpPr>
          <p:spPr>
            <a:xfrm>
              <a:off x="3491640" y="1152360"/>
              <a:ext cx="4217760" cy="73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Terms-of-trade or balance of 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payments loss*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9" name=""/>
            <p:cNvSpPr/>
            <p:nvPr/>
          </p:nvSpPr>
          <p:spPr>
            <a:xfrm>
              <a:off x="4344120" y="2739960"/>
              <a:ext cx="11192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1978-80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0" name=""/>
            <p:cNvSpPr/>
            <p:nvPr/>
          </p:nvSpPr>
          <p:spPr>
            <a:xfrm>
              <a:off x="2666880" y="1092240"/>
              <a:ext cx="0" cy="480060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1" name=""/>
            <p:cNvSpPr/>
            <p:nvPr/>
          </p:nvSpPr>
          <p:spPr>
            <a:xfrm>
              <a:off x="990360" y="3381480"/>
              <a:ext cx="4240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US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2" name=""/>
            <p:cNvSpPr/>
            <p:nvPr/>
          </p:nvSpPr>
          <p:spPr>
            <a:xfrm>
              <a:off x="990360" y="4651200"/>
              <a:ext cx="8816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Japan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3" name=""/>
            <p:cNvSpPr/>
            <p:nvPr/>
          </p:nvSpPr>
          <p:spPr>
            <a:xfrm>
              <a:off x="989280" y="4054320"/>
              <a:ext cx="13215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Euroland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4" name=""/>
            <p:cNvSpPr/>
            <p:nvPr/>
          </p:nvSpPr>
          <p:spPr>
            <a:xfrm>
              <a:off x="990360" y="5324400"/>
              <a:ext cx="881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OECD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5" name=""/>
            <p:cNvSpPr/>
            <p:nvPr/>
          </p:nvSpPr>
          <p:spPr>
            <a:xfrm>
              <a:off x="698400" y="3213000"/>
              <a:ext cx="7823160" cy="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6" name=""/>
            <p:cNvSpPr/>
            <p:nvPr/>
          </p:nvSpPr>
          <p:spPr>
            <a:xfrm>
              <a:off x="2717640" y="2654280"/>
              <a:ext cx="5778360" cy="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7" name=""/>
            <p:cNvSpPr/>
            <p:nvPr/>
          </p:nvSpPr>
          <p:spPr>
            <a:xfrm>
              <a:off x="723600" y="5118120"/>
              <a:ext cx="7785360" cy="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668" name=""/>
            <p:cNvGrpSpPr/>
            <p:nvPr/>
          </p:nvGrpSpPr>
          <p:grpSpPr>
            <a:xfrm>
              <a:off x="2896200" y="2752560"/>
              <a:ext cx="1119240" cy="2937960"/>
              <a:chOff x="2896200" y="2752560"/>
              <a:chExt cx="1119240" cy="2937960"/>
            </a:xfrm>
          </p:grpSpPr>
          <p:sp>
            <p:nvSpPr>
              <p:cNvPr id="2669" name=""/>
              <p:cNvSpPr/>
              <p:nvPr/>
            </p:nvSpPr>
            <p:spPr>
              <a:xfrm>
                <a:off x="2896200" y="2752560"/>
                <a:ext cx="11192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1973-74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0" name=""/>
              <p:cNvSpPr/>
              <p:nvPr/>
            </p:nvSpPr>
            <p:spPr>
              <a:xfrm>
                <a:off x="3242880" y="338148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1.0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1" name=""/>
              <p:cNvSpPr/>
              <p:nvPr/>
            </p:nvSpPr>
            <p:spPr>
              <a:xfrm>
                <a:off x="3242880" y="405432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2.6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2" name=""/>
              <p:cNvSpPr/>
              <p:nvPr/>
            </p:nvSpPr>
            <p:spPr>
              <a:xfrm>
                <a:off x="3242880" y="465120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3.0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3" name=""/>
              <p:cNvSpPr/>
              <p:nvPr/>
            </p:nvSpPr>
            <p:spPr>
              <a:xfrm>
                <a:off x="3242880" y="532440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1.9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674" name=""/>
            <p:cNvSpPr/>
            <p:nvPr/>
          </p:nvSpPr>
          <p:spPr>
            <a:xfrm>
              <a:off x="4690800" y="3381480"/>
              <a:ext cx="42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2.5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5" name=""/>
            <p:cNvSpPr/>
            <p:nvPr/>
          </p:nvSpPr>
          <p:spPr>
            <a:xfrm>
              <a:off x="4690800" y="4054320"/>
              <a:ext cx="42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3.7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6" name=""/>
            <p:cNvSpPr/>
            <p:nvPr/>
          </p:nvSpPr>
          <p:spPr>
            <a:xfrm>
              <a:off x="4690800" y="4651200"/>
              <a:ext cx="42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3.8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7" name=""/>
            <p:cNvSpPr/>
            <p:nvPr/>
          </p:nvSpPr>
          <p:spPr>
            <a:xfrm>
              <a:off x="4690800" y="5324400"/>
              <a:ext cx="42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3.2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678" name=""/>
            <p:cNvGrpSpPr/>
            <p:nvPr/>
          </p:nvGrpSpPr>
          <p:grpSpPr>
            <a:xfrm>
              <a:off x="5761440" y="2739960"/>
              <a:ext cx="1119240" cy="2950560"/>
              <a:chOff x="5761440" y="2739960"/>
              <a:chExt cx="1119240" cy="2950560"/>
            </a:xfrm>
          </p:grpSpPr>
          <p:sp>
            <p:nvSpPr>
              <p:cNvPr id="2679" name=""/>
              <p:cNvSpPr/>
              <p:nvPr/>
            </p:nvSpPr>
            <p:spPr>
              <a:xfrm>
                <a:off x="5761440" y="2739960"/>
                <a:ext cx="11192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1989-91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0" name=""/>
              <p:cNvSpPr/>
              <p:nvPr/>
            </p:nvSpPr>
            <p:spPr>
              <a:xfrm>
                <a:off x="6108120" y="338148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0.6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1" name=""/>
              <p:cNvSpPr/>
              <p:nvPr/>
            </p:nvSpPr>
            <p:spPr>
              <a:xfrm>
                <a:off x="6108120" y="405432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0.9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2" name=""/>
              <p:cNvSpPr/>
              <p:nvPr/>
            </p:nvSpPr>
            <p:spPr>
              <a:xfrm>
                <a:off x="6108120" y="465120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0.8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3" name=""/>
              <p:cNvSpPr/>
              <p:nvPr/>
            </p:nvSpPr>
            <p:spPr>
              <a:xfrm>
                <a:off x="6108120" y="532440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0.7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684" name=""/>
            <p:cNvGrpSpPr/>
            <p:nvPr/>
          </p:nvGrpSpPr>
          <p:grpSpPr>
            <a:xfrm>
              <a:off x="7069680" y="2739960"/>
              <a:ext cx="1119240" cy="2950560"/>
              <a:chOff x="7069680" y="2739960"/>
              <a:chExt cx="1119240" cy="2950560"/>
            </a:xfrm>
          </p:grpSpPr>
          <p:sp>
            <p:nvSpPr>
              <p:cNvPr id="2685" name=""/>
              <p:cNvSpPr/>
              <p:nvPr/>
            </p:nvSpPr>
            <p:spPr>
              <a:xfrm>
                <a:off x="7069680" y="2739960"/>
                <a:ext cx="11192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1998-01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6" name=""/>
              <p:cNvSpPr/>
              <p:nvPr/>
            </p:nvSpPr>
            <p:spPr>
              <a:xfrm>
                <a:off x="7416360" y="338148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0.6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7" name=""/>
              <p:cNvSpPr/>
              <p:nvPr/>
            </p:nvSpPr>
            <p:spPr>
              <a:xfrm>
                <a:off x="7416360" y="405432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0.8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8" name=""/>
              <p:cNvSpPr/>
              <p:nvPr/>
            </p:nvSpPr>
            <p:spPr>
              <a:xfrm>
                <a:off x="7416360" y="465120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1.0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9" name=""/>
              <p:cNvSpPr/>
              <p:nvPr/>
            </p:nvSpPr>
            <p:spPr>
              <a:xfrm>
                <a:off x="7416360" y="532440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0.7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690" name=""/>
            <p:cNvSpPr/>
            <p:nvPr/>
          </p:nvSpPr>
          <p:spPr>
            <a:xfrm>
              <a:off x="4736160" y="2193840"/>
              <a:ext cx="13892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% of GDP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1" name=""/>
            <p:cNvSpPr/>
            <p:nvPr/>
          </p:nvSpPr>
          <p:spPr>
            <a:xfrm>
              <a:off x="2654280" y="1968480"/>
              <a:ext cx="5892840" cy="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92" name=""/>
          <p:cNvSpPr/>
          <p:nvPr/>
        </p:nvSpPr>
        <p:spPr>
          <a:xfrm>
            <a:off x="198000" y="6076800"/>
            <a:ext cx="8878680" cy="64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* Negative figure indicates a terms-of-trade gain. The terms-of-trade loss is calculated by multiplying the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percentage increase in the dollar price of oil by the share of oil and gas imports in GDP. We assume the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of brent oil rises from $13.1bbl in 1998 to $26.5bbl in 2001.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94" name=""/>
          <p:cNvSpPr/>
          <p:nvPr/>
        </p:nvSpPr>
        <p:spPr>
          <a:xfrm>
            <a:off x="216000" y="155520"/>
            <a:ext cx="12222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26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95" name=""/>
          <p:cNvSpPr/>
          <p:nvPr/>
        </p:nvSpPr>
        <p:spPr>
          <a:xfrm>
            <a:off x="1438560" y="328680"/>
            <a:ext cx="6828840" cy="4881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 Real Financial Conditions Index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696" name=""/>
          <p:cNvGrpSpPr/>
          <p:nvPr/>
        </p:nvGrpSpPr>
        <p:grpSpPr>
          <a:xfrm>
            <a:off x="519120" y="1036800"/>
            <a:ext cx="8035920" cy="5525280"/>
            <a:chOff x="519120" y="1036800"/>
            <a:chExt cx="8035920" cy="5525280"/>
          </a:xfrm>
        </p:grpSpPr>
        <p:sp>
          <p:nvSpPr>
            <p:cNvPr id="2697" name=""/>
            <p:cNvSpPr/>
            <p:nvPr/>
          </p:nvSpPr>
          <p:spPr>
            <a:xfrm>
              <a:off x="1217520" y="1236600"/>
              <a:ext cx="7172280" cy="4953240"/>
            </a:xfrm>
            <a:custGeom>
              <a:avLst/>
              <a:gdLst/>
              <a:ahLst/>
              <a:rect l="l" t="t" r="r" b="b"/>
              <a:pathLst>
                <a:path w="4518" h="3120">
                  <a:moveTo>
                    <a:pt x="0" y="0"/>
                  </a:moveTo>
                  <a:lnTo>
                    <a:pt x="4518" y="0"/>
                  </a:lnTo>
                  <a:lnTo>
                    <a:pt x="4518" y="3120"/>
                  </a:lnTo>
                  <a:lnTo>
                    <a:pt x="0" y="312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2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8" name=""/>
            <p:cNvSpPr/>
            <p:nvPr/>
          </p:nvSpPr>
          <p:spPr>
            <a:xfrm>
              <a:off x="1217520" y="1398600"/>
              <a:ext cx="6478560" cy="4295880"/>
            </a:xfrm>
            <a:custGeom>
              <a:avLst/>
              <a:gdLst/>
              <a:ahLst/>
              <a:rect l="l" t="t" r="r" b="b"/>
              <a:pathLst>
                <a:path w="4081" h="2706">
                  <a:moveTo>
                    <a:pt x="0" y="1296"/>
                  </a:moveTo>
                  <a:lnTo>
                    <a:pt x="0" y="1308"/>
                  </a:lnTo>
                  <a:lnTo>
                    <a:pt x="6" y="1380"/>
                  </a:lnTo>
                  <a:lnTo>
                    <a:pt x="6" y="1428"/>
                  </a:lnTo>
                  <a:lnTo>
                    <a:pt x="12" y="1422"/>
                  </a:lnTo>
                  <a:lnTo>
                    <a:pt x="12" y="1446"/>
                  </a:lnTo>
                  <a:lnTo>
                    <a:pt x="12" y="1410"/>
                  </a:lnTo>
                  <a:lnTo>
                    <a:pt x="18" y="1410"/>
                  </a:lnTo>
                  <a:lnTo>
                    <a:pt x="18" y="1428"/>
                  </a:lnTo>
                  <a:lnTo>
                    <a:pt x="25" y="1428"/>
                  </a:lnTo>
                  <a:lnTo>
                    <a:pt x="25" y="1434"/>
                  </a:lnTo>
                  <a:lnTo>
                    <a:pt x="25" y="1428"/>
                  </a:lnTo>
                  <a:lnTo>
                    <a:pt x="31" y="1404"/>
                  </a:lnTo>
                  <a:lnTo>
                    <a:pt x="31" y="1386"/>
                  </a:lnTo>
                  <a:lnTo>
                    <a:pt x="31" y="1410"/>
                  </a:lnTo>
                  <a:lnTo>
                    <a:pt x="37" y="1452"/>
                  </a:lnTo>
                  <a:lnTo>
                    <a:pt x="37" y="1482"/>
                  </a:lnTo>
                  <a:lnTo>
                    <a:pt x="43" y="1506"/>
                  </a:lnTo>
                  <a:lnTo>
                    <a:pt x="43" y="1476"/>
                  </a:lnTo>
                  <a:lnTo>
                    <a:pt x="49" y="1440"/>
                  </a:lnTo>
                  <a:lnTo>
                    <a:pt x="49" y="1320"/>
                  </a:lnTo>
                  <a:lnTo>
                    <a:pt x="49" y="1296"/>
                  </a:lnTo>
                  <a:lnTo>
                    <a:pt x="49" y="1278"/>
                  </a:lnTo>
                  <a:lnTo>
                    <a:pt x="55" y="1290"/>
                  </a:lnTo>
                  <a:lnTo>
                    <a:pt x="55" y="1272"/>
                  </a:lnTo>
                  <a:lnTo>
                    <a:pt x="62" y="1284"/>
                  </a:lnTo>
                  <a:lnTo>
                    <a:pt x="62" y="1308"/>
                  </a:lnTo>
                  <a:lnTo>
                    <a:pt x="62" y="1326"/>
                  </a:lnTo>
                  <a:lnTo>
                    <a:pt x="68" y="1338"/>
                  </a:lnTo>
                  <a:lnTo>
                    <a:pt x="68" y="1302"/>
                  </a:lnTo>
                  <a:lnTo>
                    <a:pt x="74" y="1266"/>
                  </a:lnTo>
                  <a:lnTo>
                    <a:pt x="74" y="1230"/>
                  </a:lnTo>
                  <a:lnTo>
                    <a:pt x="80" y="1158"/>
                  </a:lnTo>
                  <a:lnTo>
                    <a:pt x="80" y="1176"/>
                  </a:lnTo>
                  <a:lnTo>
                    <a:pt x="80" y="1200"/>
                  </a:lnTo>
                  <a:lnTo>
                    <a:pt x="86" y="1146"/>
                  </a:lnTo>
                  <a:lnTo>
                    <a:pt x="86" y="1116"/>
                  </a:lnTo>
                  <a:lnTo>
                    <a:pt x="92" y="1104"/>
                  </a:lnTo>
                  <a:lnTo>
                    <a:pt x="92" y="1086"/>
                  </a:lnTo>
                  <a:lnTo>
                    <a:pt x="92" y="1110"/>
                  </a:lnTo>
                  <a:lnTo>
                    <a:pt x="99" y="1092"/>
                  </a:lnTo>
                  <a:lnTo>
                    <a:pt x="105" y="1056"/>
                  </a:lnTo>
                  <a:lnTo>
                    <a:pt x="105" y="1086"/>
                  </a:lnTo>
                  <a:lnTo>
                    <a:pt x="105" y="1068"/>
                  </a:lnTo>
                  <a:lnTo>
                    <a:pt x="111" y="1086"/>
                  </a:lnTo>
                  <a:lnTo>
                    <a:pt x="111" y="1122"/>
                  </a:lnTo>
                  <a:lnTo>
                    <a:pt x="111" y="1134"/>
                  </a:lnTo>
                  <a:lnTo>
                    <a:pt x="117" y="1110"/>
                  </a:lnTo>
                  <a:lnTo>
                    <a:pt x="117" y="1050"/>
                  </a:lnTo>
                  <a:lnTo>
                    <a:pt x="123" y="1074"/>
                  </a:lnTo>
                  <a:lnTo>
                    <a:pt x="123" y="1104"/>
                  </a:lnTo>
                  <a:lnTo>
                    <a:pt x="123" y="1050"/>
                  </a:lnTo>
                  <a:lnTo>
                    <a:pt x="129" y="1020"/>
                  </a:lnTo>
                  <a:lnTo>
                    <a:pt x="129" y="1002"/>
                  </a:lnTo>
                  <a:lnTo>
                    <a:pt x="129" y="924"/>
                  </a:lnTo>
                  <a:lnTo>
                    <a:pt x="135" y="852"/>
                  </a:lnTo>
                  <a:lnTo>
                    <a:pt x="135" y="810"/>
                  </a:lnTo>
                  <a:lnTo>
                    <a:pt x="142" y="732"/>
                  </a:lnTo>
                  <a:lnTo>
                    <a:pt x="142" y="750"/>
                  </a:lnTo>
                  <a:lnTo>
                    <a:pt x="142" y="786"/>
                  </a:lnTo>
                  <a:lnTo>
                    <a:pt x="148" y="744"/>
                  </a:lnTo>
                  <a:lnTo>
                    <a:pt x="148" y="780"/>
                  </a:lnTo>
                  <a:lnTo>
                    <a:pt x="154" y="768"/>
                  </a:lnTo>
                  <a:lnTo>
                    <a:pt x="154" y="738"/>
                  </a:lnTo>
                  <a:lnTo>
                    <a:pt x="154" y="726"/>
                  </a:lnTo>
                  <a:lnTo>
                    <a:pt x="160" y="708"/>
                  </a:lnTo>
                  <a:lnTo>
                    <a:pt x="160" y="642"/>
                  </a:lnTo>
                  <a:lnTo>
                    <a:pt x="160" y="612"/>
                  </a:lnTo>
                  <a:lnTo>
                    <a:pt x="166" y="708"/>
                  </a:lnTo>
                  <a:lnTo>
                    <a:pt x="166" y="714"/>
                  </a:lnTo>
                  <a:lnTo>
                    <a:pt x="172" y="780"/>
                  </a:lnTo>
                  <a:lnTo>
                    <a:pt x="172" y="786"/>
                  </a:lnTo>
                  <a:lnTo>
                    <a:pt x="172" y="738"/>
                  </a:lnTo>
                  <a:lnTo>
                    <a:pt x="179" y="732"/>
                  </a:lnTo>
                  <a:lnTo>
                    <a:pt x="179" y="738"/>
                  </a:lnTo>
                  <a:lnTo>
                    <a:pt x="179" y="696"/>
                  </a:lnTo>
                  <a:lnTo>
                    <a:pt x="185" y="666"/>
                  </a:lnTo>
                  <a:lnTo>
                    <a:pt x="185" y="588"/>
                  </a:lnTo>
                  <a:lnTo>
                    <a:pt x="191" y="468"/>
                  </a:lnTo>
                  <a:lnTo>
                    <a:pt x="191" y="504"/>
                  </a:lnTo>
                  <a:lnTo>
                    <a:pt x="191" y="426"/>
                  </a:lnTo>
                  <a:lnTo>
                    <a:pt x="197" y="444"/>
                  </a:lnTo>
                  <a:lnTo>
                    <a:pt x="197" y="468"/>
                  </a:lnTo>
                  <a:lnTo>
                    <a:pt x="203" y="492"/>
                  </a:lnTo>
                  <a:lnTo>
                    <a:pt x="203" y="600"/>
                  </a:lnTo>
                  <a:lnTo>
                    <a:pt x="203" y="666"/>
                  </a:lnTo>
                  <a:lnTo>
                    <a:pt x="209" y="690"/>
                  </a:lnTo>
                  <a:lnTo>
                    <a:pt x="209" y="678"/>
                  </a:lnTo>
                  <a:lnTo>
                    <a:pt x="209" y="624"/>
                  </a:lnTo>
                  <a:lnTo>
                    <a:pt x="215" y="624"/>
                  </a:lnTo>
                  <a:lnTo>
                    <a:pt x="215" y="642"/>
                  </a:lnTo>
                  <a:lnTo>
                    <a:pt x="222" y="624"/>
                  </a:lnTo>
                  <a:lnTo>
                    <a:pt x="222" y="594"/>
                  </a:lnTo>
                  <a:lnTo>
                    <a:pt x="228" y="576"/>
                  </a:lnTo>
                  <a:lnTo>
                    <a:pt x="228" y="582"/>
                  </a:lnTo>
                  <a:lnTo>
                    <a:pt x="228" y="624"/>
                  </a:lnTo>
                  <a:lnTo>
                    <a:pt x="234" y="666"/>
                  </a:lnTo>
                  <a:lnTo>
                    <a:pt x="234" y="654"/>
                  </a:lnTo>
                  <a:lnTo>
                    <a:pt x="240" y="624"/>
                  </a:lnTo>
                  <a:lnTo>
                    <a:pt x="240" y="642"/>
                  </a:lnTo>
                  <a:lnTo>
                    <a:pt x="246" y="636"/>
                  </a:lnTo>
                  <a:lnTo>
                    <a:pt x="246" y="672"/>
                  </a:lnTo>
                  <a:lnTo>
                    <a:pt x="252" y="654"/>
                  </a:lnTo>
                  <a:lnTo>
                    <a:pt x="252" y="660"/>
                  </a:lnTo>
                  <a:lnTo>
                    <a:pt x="252" y="624"/>
                  </a:lnTo>
                  <a:lnTo>
                    <a:pt x="259" y="600"/>
                  </a:lnTo>
                  <a:lnTo>
                    <a:pt x="259" y="558"/>
                  </a:lnTo>
                  <a:lnTo>
                    <a:pt x="259" y="588"/>
                  </a:lnTo>
                  <a:lnTo>
                    <a:pt x="265" y="582"/>
                  </a:lnTo>
                  <a:lnTo>
                    <a:pt x="265" y="498"/>
                  </a:lnTo>
                  <a:lnTo>
                    <a:pt x="271" y="534"/>
                  </a:lnTo>
                  <a:lnTo>
                    <a:pt x="271" y="504"/>
                  </a:lnTo>
                  <a:lnTo>
                    <a:pt x="271" y="462"/>
                  </a:lnTo>
                  <a:lnTo>
                    <a:pt x="277" y="492"/>
                  </a:lnTo>
                  <a:lnTo>
                    <a:pt x="277" y="498"/>
                  </a:lnTo>
                  <a:lnTo>
                    <a:pt x="283" y="534"/>
                  </a:lnTo>
                  <a:lnTo>
                    <a:pt x="283" y="522"/>
                  </a:lnTo>
                  <a:lnTo>
                    <a:pt x="289" y="504"/>
                  </a:lnTo>
                  <a:lnTo>
                    <a:pt x="289" y="522"/>
                  </a:lnTo>
                  <a:lnTo>
                    <a:pt x="289" y="534"/>
                  </a:lnTo>
                  <a:lnTo>
                    <a:pt x="296" y="600"/>
                  </a:lnTo>
                  <a:lnTo>
                    <a:pt x="296" y="636"/>
                  </a:lnTo>
                  <a:lnTo>
                    <a:pt x="302" y="672"/>
                  </a:lnTo>
                  <a:lnTo>
                    <a:pt x="302" y="648"/>
                  </a:lnTo>
                  <a:lnTo>
                    <a:pt x="302" y="624"/>
                  </a:lnTo>
                  <a:lnTo>
                    <a:pt x="308" y="588"/>
                  </a:lnTo>
                  <a:lnTo>
                    <a:pt x="308" y="576"/>
                  </a:lnTo>
                  <a:lnTo>
                    <a:pt x="308" y="588"/>
                  </a:lnTo>
                  <a:lnTo>
                    <a:pt x="314" y="582"/>
                  </a:lnTo>
                  <a:lnTo>
                    <a:pt x="314" y="570"/>
                  </a:lnTo>
                  <a:lnTo>
                    <a:pt x="320" y="588"/>
                  </a:lnTo>
                  <a:lnTo>
                    <a:pt x="320" y="654"/>
                  </a:lnTo>
                  <a:lnTo>
                    <a:pt x="320" y="690"/>
                  </a:lnTo>
                  <a:lnTo>
                    <a:pt x="326" y="696"/>
                  </a:lnTo>
                  <a:lnTo>
                    <a:pt x="326" y="702"/>
                  </a:lnTo>
                  <a:lnTo>
                    <a:pt x="326" y="690"/>
                  </a:lnTo>
                  <a:lnTo>
                    <a:pt x="332" y="642"/>
                  </a:lnTo>
                  <a:lnTo>
                    <a:pt x="332" y="624"/>
                  </a:lnTo>
                  <a:lnTo>
                    <a:pt x="339" y="594"/>
                  </a:lnTo>
                  <a:lnTo>
                    <a:pt x="339" y="612"/>
                  </a:lnTo>
                  <a:lnTo>
                    <a:pt x="339" y="582"/>
                  </a:lnTo>
                  <a:lnTo>
                    <a:pt x="345" y="624"/>
                  </a:lnTo>
                  <a:lnTo>
                    <a:pt x="345" y="666"/>
                  </a:lnTo>
                  <a:lnTo>
                    <a:pt x="351" y="690"/>
                  </a:lnTo>
                  <a:lnTo>
                    <a:pt x="351" y="660"/>
                  </a:lnTo>
                  <a:lnTo>
                    <a:pt x="357" y="660"/>
                  </a:lnTo>
                  <a:lnTo>
                    <a:pt x="357" y="654"/>
                  </a:lnTo>
                  <a:lnTo>
                    <a:pt x="357" y="666"/>
                  </a:lnTo>
                  <a:lnTo>
                    <a:pt x="363" y="702"/>
                  </a:lnTo>
                  <a:lnTo>
                    <a:pt x="363" y="684"/>
                  </a:lnTo>
                  <a:lnTo>
                    <a:pt x="369" y="696"/>
                  </a:lnTo>
                  <a:lnTo>
                    <a:pt x="369" y="714"/>
                  </a:lnTo>
                  <a:lnTo>
                    <a:pt x="369" y="708"/>
                  </a:lnTo>
                  <a:lnTo>
                    <a:pt x="376" y="672"/>
                  </a:lnTo>
                  <a:lnTo>
                    <a:pt x="376" y="666"/>
                  </a:lnTo>
                  <a:lnTo>
                    <a:pt x="376" y="642"/>
                  </a:lnTo>
                  <a:lnTo>
                    <a:pt x="382" y="648"/>
                  </a:lnTo>
                  <a:lnTo>
                    <a:pt x="382" y="594"/>
                  </a:lnTo>
                  <a:lnTo>
                    <a:pt x="388" y="570"/>
                  </a:lnTo>
                  <a:lnTo>
                    <a:pt x="388" y="582"/>
                  </a:lnTo>
                  <a:lnTo>
                    <a:pt x="388" y="606"/>
                  </a:lnTo>
                  <a:lnTo>
                    <a:pt x="394" y="648"/>
                  </a:lnTo>
                  <a:lnTo>
                    <a:pt x="394" y="594"/>
                  </a:lnTo>
                  <a:lnTo>
                    <a:pt x="400" y="540"/>
                  </a:lnTo>
                  <a:lnTo>
                    <a:pt x="400" y="522"/>
                  </a:lnTo>
                  <a:lnTo>
                    <a:pt x="406" y="492"/>
                  </a:lnTo>
                  <a:lnTo>
                    <a:pt x="406" y="480"/>
                  </a:lnTo>
                  <a:lnTo>
                    <a:pt x="406" y="462"/>
                  </a:lnTo>
                  <a:lnTo>
                    <a:pt x="412" y="462"/>
                  </a:lnTo>
                  <a:lnTo>
                    <a:pt x="412" y="492"/>
                  </a:lnTo>
                  <a:lnTo>
                    <a:pt x="419" y="420"/>
                  </a:lnTo>
                  <a:lnTo>
                    <a:pt x="419" y="426"/>
                  </a:lnTo>
                  <a:lnTo>
                    <a:pt x="419" y="444"/>
                  </a:lnTo>
                  <a:lnTo>
                    <a:pt x="425" y="378"/>
                  </a:lnTo>
                  <a:lnTo>
                    <a:pt x="425" y="336"/>
                  </a:lnTo>
                  <a:lnTo>
                    <a:pt x="425" y="318"/>
                  </a:lnTo>
                  <a:lnTo>
                    <a:pt x="431" y="324"/>
                  </a:lnTo>
                  <a:lnTo>
                    <a:pt x="431" y="420"/>
                  </a:lnTo>
                  <a:lnTo>
                    <a:pt x="437" y="420"/>
                  </a:lnTo>
                  <a:lnTo>
                    <a:pt x="437" y="450"/>
                  </a:lnTo>
                  <a:lnTo>
                    <a:pt x="437" y="480"/>
                  </a:lnTo>
                  <a:lnTo>
                    <a:pt x="443" y="504"/>
                  </a:lnTo>
                  <a:lnTo>
                    <a:pt x="443" y="498"/>
                  </a:lnTo>
                  <a:lnTo>
                    <a:pt x="443" y="504"/>
                  </a:lnTo>
                  <a:lnTo>
                    <a:pt x="449" y="450"/>
                  </a:lnTo>
                  <a:lnTo>
                    <a:pt x="449" y="426"/>
                  </a:lnTo>
                  <a:lnTo>
                    <a:pt x="456" y="390"/>
                  </a:lnTo>
                  <a:lnTo>
                    <a:pt x="456" y="378"/>
                  </a:lnTo>
                  <a:lnTo>
                    <a:pt x="456" y="384"/>
                  </a:lnTo>
                  <a:lnTo>
                    <a:pt x="462" y="390"/>
                  </a:lnTo>
                  <a:lnTo>
                    <a:pt x="462" y="444"/>
                  </a:lnTo>
                  <a:lnTo>
                    <a:pt x="468" y="462"/>
                  </a:lnTo>
                  <a:lnTo>
                    <a:pt x="468" y="444"/>
                  </a:lnTo>
                  <a:lnTo>
                    <a:pt x="468" y="408"/>
                  </a:lnTo>
                  <a:lnTo>
                    <a:pt x="474" y="366"/>
                  </a:lnTo>
                  <a:lnTo>
                    <a:pt x="474" y="324"/>
                  </a:lnTo>
                  <a:lnTo>
                    <a:pt x="474" y="306"/>
                  </a:lnTo>
                  <a:lnTo>
                    <a:pt x="480" y="348"/>
                  </a:lnTo>
                  <a:lnTo>
                    <a:pt x="480" y="342"/>
                  </a:lnTo>
                  <a:lnTo>
                    <a:pt x="480" y="300"/>
                  </a:lnTo>
                  <a:lnTo>
                    <a:pt x="486" y="324"/>
                  </a:lnTo>
                  <a:lnTo>
                    <a:pt x="486" y="336"/>
                  </a:lnTo>
                  <a:lnTo>
                    <a:pt x="486" y="276"/>
                  </a:lnTo>
                  <a:lnTo>
                    <a:pt x="492" y="240"/>
                  </a:lnTo>
                  <a:lnTo>
                    <a:pt x="492" y="216"/>
                  </a:lnTo>
                  <a:lnTo>
                    <a:pt x="492" y="186"/>
                  </a:lnTo>
                  <a:lnTo>
                    <a:pt x="499" y="144"/>
                  </a:lnTo>
                  <a:lnTo>
                    <a:pt x="499" y="210"/>
                  </a:lnTo>
                  <a:lnTo>
                    <a:pt x="505" y="210"/>
                  </a:lnTo>
                  <a:lnTo>
                    <a:pt x="505" y="192"/>
                  </a:lnTo>
                  <a:lnTo>
                    <a:pt x="505" y="162"/>
                  </a:lnTo>
                  <a:lnTo>
                    <a:pt x="511" y="156"/>
                  </a:lnTo>
                  <a:lnTo>
                    <a:pt x="511" y="48"/>
                  </a:lnTo>
                  <a:lnTo>
                    <a:pt x="517" y="60"/>
                  </a:lnTo>
                  <a:lnTo>
                    <a:pt x="517" y="66"/>
                  </a:lnTo>
                  <a:lnTo>
                    <a:pt x="523" y="54"/>
                  </a:lnTo>
                  <a:lnTo>
                    <a:pt x="523" y="0"/>
                  </a:lnTo>
                  <a:lnTo>
                    <a:pt x="523" y="12"/>
                  </a:lnTo>
                  <a:lnTo>
                    <a:pt x="529" y="0"/>
                  </a:lnTo>
                  <a:lnTo>
                    <a:pt x="536" y="48"/>
                  </a:lnTo>
                  <a:lnTo>
                    <a:pt x="536" y="66"/>
                  </a:lnTo>
                  <a:lnTo>
                    <a:pt x="536" y="96"/>
                  </a:lnTo>
                  <a:lnTo>
                    <a:pt x="542" y="78"/>
                  </a:lnTo>
                  <a:lnTo>
                    <a:pt x="542" y="72"/>
                  </a:lnTo>
                  <a:lnTo>
                    <a:pt x="542" y="108"/>
                  </a:lnTo>
                  <a:lnTo>
                    <a:pt x="548" y="84"/>
                  </a:lnTo>
                  <a:lnTo>
                    <a:pt x="554" y="72"/>
                  </a:lnTo>
                  <a:lnTo>
                    <a:pt x="554" y="84"/>
                  </a:lnTo>
                  <a:lnTo>
                    <a:pt x="554" y="72"/>
                  </a:lnTo>
                  <a:lnTo>
                    <a:pt x="560" y="0"/>
                  </a:lnTo>
                  <a:lnTo>
                    <a:pt x="560" y="24"/>
                  </a:lnTo>
                  <a:lnTo>
                    <a:pt x="566" y="30"/>
                  </a:lnTo>
                  <a:lnTo>
                    <a:pt x="566" y="36"/>
                  </a:lnTo>
                  <a:lnTo>
                    <a:pt x="566" y="54"/>
                  </a:lnTo>
                  <a:lnTo>
                    <a:pt x="573" y="66"/>
                  </a:lnTo>
                  <a:lnTo>
                    <a:pt x="573" y="84"/>
                  </a:lnTo>
                  <a:lnTo>
                    <a:pt x="573" y="108"/>
                  </a:lnTo>
                  <a:lnTo>
                    <a:pt x="579" y="162"/>
                  </a:lnTo>
                  <a:lnTo>
                    <a:pt x="579" y="204"/>
                  </a:lnTo>
                  <a:lnTo>
                    <a:pt x="585" y="174"/>
                  </a:lnTo>
                  <a:lnTo>
                    <a:pt x="585" y="138"/>
                  </a:lnTo>
                  <a:lnTo>
                    <a:pt x="585" y="120"/>
                  </a:lnTo>
                  <a:lnTo>
                    <a:pt x="591" y="108"/>
                  </a:lnTo>
                  <a:lnTo>
                    <a:pt x="591" y="120"/>
                  </a:lnTo>
                  <a:lnTo>
                    <a:pt x="591" y="126"/>
                  </a:lnTo>
                  <a:lnTo>
                    <a:pt x="597" y="162"/>
                  </a:lnTo>
                  <a:lnTo>
                    <a:pt x="603" y="180"/>
                  </a:lnTo>
                  <a:lnTo>
                    <a:pt x="603" y="162"/>
                  </a:lnTo>
                  <a:lnTo>
                    <a:pt x="603" y="90"/>
                  </a:lnTo>
                  <a:lnTo>
                    <a:pt x="609" y="252"/>
                  </a:lnTo>
                  <a:lnTo>
                    <a:pt x="609" y="276"/>
                  </a:lnTo>
                  <a:lnTo>
                    <a:pt x="616" y="276"/>
                  </a:lnTo>
                  <a:lnTo>
                    <a:pt x="616" y="270"/>
                  </a:lnTo>
                  <a:lnTo>
                    <a:pt x="622" y="258"/>
                  </a:lnTo>
                  <a:lnTo>
                    <a:pt x="622" y="252"/>
                  </a:lnTo>
                  <a:lnTo>
                    <a:pt x="622" y="282"/>
                  </a:lnTo>
                  <a:lnTo>
                    <a:pt x="628" y="324"/>
                  </a:lnTo>
                  <a:lnTo>
                    <a:pt x="628" y="348"/>
                  </a:lnTo>
                  <a:lnTo>
                    <a:pt x="634" y="324"/>
                  </a:lnTo>
                  <a:lnTo>
                    <a:pt x="634" y="366"/>
                  </a:lnTo>
                  <a:lnTo>
                    <a:pt x="640" y="402"/>
                  </a:lnTo>
                  <a:lnTo>
                    <a:pt x="640" y="390"/>
                  </a:lnTo>
                  <a:lnTo>
                    <a:pt x="640" y="384"/>
                  </a:lnTo>
                  <a:lnTo>
                    <a:pt x="646" y="420"/>
                  </a:lnTo>
                  <a:lnTo>
                    <a:pt x="646" y="390"/>
                  </a:lnTo>
                  <a:lnTo>
                    <a:pt x="653" y="372"/>
                  </a:lnTo>
                  <a:lnTo>
                    <a:pt x="653" y="390"/>
                  </a:lnTo>
                  <a:lnTo>
                    <a:pt x="653" y="384"/>
                  </a:lnTo>
                  <a:lnTo>
                    <a:pt x="659" y="384"/>
                  </a:lnTo>
                  <a:lnTo>
                    <a:pt x="659" y="408"/>
                  </a:lnTo>
                  <a:lnTo>
                    <a:pt x="665" y="420"/>
                  </a:lnTo>
                  <a:lnTo>
                    <a:pt x="665" y="462"/>
                  </a:lnTo>
                  <a:lnTo>
                    <a:pt x="665" y="480"/>
                  </a:lnTo>
                  <a:lnTo>
                    <a:pt x="671" y="528"/>
                  </a:lnTo>
                  <a:lnTo>
                    <a:pt x="671" y="552"/>
                  </a:lnTo>
                  <a:lnTo>
                    <a:pt x="671" y="558"/>
                  </a:lnTo>
                  <a:lnTo>
                    <a:pt x="677" y="546"/>
                  </a:lnTo>
                  <a:lnTo>
                    <a:pt x="677" y="540"/>
                  </a:lnTo>
                  <a:lnTo>
                    <a:pt x="683" y="522"/>
                  </a:lnTo>
                  <a:lnTo>
                    <a:pt x="683" y="516"/>
                  </a:lnTo>
                  <a:lnTo>
                    <a:pt x="683" y="528"/>
                  </a:lnTo>
                  <a:lnTo>
                    <a:pt x="689" y="570"/>
                  </a:lnTo>
                  <a:lnTo>
                    <a:pt x="689" y="612"/>
                  </a:lnTo>
                  <a:lnTo>
                    <a:pt x="689" y="606"/>
                  </a:lnTo>
                  <a:lnTo>
                    <a:pt x="696" y="600"/>
                  </a:lnTo>
                  <a:lnTo>
                    <a:pt x="696" y="642"/>
                  </a:lnTo>
                  <a:lnTo>
                    <a:pt x="702" y="642"/>
                  </a:lnTo>
                  <a:lnTo>
                    <a:pt x="702" y="660"/>
                  </a:lnTo>
                  <a:lnTo>
                    <a:pt x="702" y="684"/>
                  </a:lnTo>
                  <a:lnTo>
                    <a:pt x="708" y="696"/>
                  </a:lnTo>
                  <a:lnTo>
                    <a:pt x="708" y="702"/>
                  </a:lnTo>
                  <a:lnTo>
                    <a:pt x="714" y="702"/>
                  </a:lnTo>
                  <a:lnTo>
                    <a:pt x="714" y="708"/>
                  </a:lnTo>
                  <a:lnTo>
                    <a:pt x="714" y="720"/>
                  </a:lnTo>
                  <a:lnTo>
                    <a:pt x="720" y="756"/>
                  </a:lnTo>
                  <a:lnTo>
                    <a:pt x="726" y="738"/>
                  </a:lnTo>
                  <a:lnTo>
                    <a:pt x="726" y="768"/>
                  </a:lnTo>
                  <a:lnTo>
                    <a:pt x="733" y="798"/>
                  </a:lnTo>
                  <a:lnTo>
                    <a:pt x="733" y="816"/>
                  </a:lnTo>
                  <a:lnTo>
                    <a:pt x="733" y="786"/>
                  </a:lnTo>
                  <a:lnTo>
                    <a:pt x="739" y="804"/>
                  </a:lnTo>
                  <a:lnTo>
                    <a:pt x="739" y="798"/>
                  </a:lnTo>
                  <a:lnTo>
                    <a:pt x="739" y="804"/>
                  </a:lnTo>
                  <a:lnTo>
                    <a:pt x="745" y="822"/>
                  </a:lnTo>
                  <a:lnTo>
                    <a:pt x="745" y="870"/>
                  </a:lnTo>
                  <a:lnTo>
                    <a:pt x="751" y="906"/>
                  </a:lnTo>
                  <a:lnTo>
                    <a:pt x="751" y="942"/>
                  </a:lnTo>
                  <a:lnTo>
                    <a:pt x="751" y="1002"/>
                  </a:lnTo>
                  <a:lnTo>
                    <a:pt x="757" y="996"/>
                  </a:lnTo>
                  <a:lnTo>
                    <a:pt x="757" y="942"/>
                  </a:lnTo>
                  <a:lnTo>
                    <a:pt x="763" y="924"/>
                  </a:lnTo>
                  <a:lnTo>
                    <a:pt x="763" y="948"/>
                  </a:lnTo>
                  <a:lnTo>
                    <a:pt x="763" y="990"/>
                  </a:lnTo>
                  <a:lnTo>
                    <a:pt x="769" y="984"/>
                  </a:lnTo>
                  <a:lnTo>
                    <a:pt x="769" y="900"/>
                  </a:lnTo>
                  <a:lnTo>
                    <a:pt x="769" y="912"/>
                  </a:lnTo>
                  <a:lnTo>
                    <a:pt x="776" y="924"/>
                  </a:lnTo>
                  <a:lnTo>
                    <a:pt x="776" y="960"/>
                  </a:lnTo>
                  <a:lnTo>
                    <a:pt x="782" y="1002"/>
                  </a:lnTo>
                  <a:lnTo>
                    <a:pt x="782" y="1068"/>
                  </a:lnTo>
                  <a:lnTo>
                    <a:pt x="782" y="1074"/>
                  </a:lnTo>
                  <a:lnTo>
                    <a:pt x="788" y="1086"/>
                  </a:lnTo>
                  <a:lnTo>
                    <a:pt x="788" y="1104"/>
                  </a:lnTo>
                  <a:lnTo>
                    <a:pt x="788" y="1110"/>
                  </a:lnTo>
                  <a:lnTo>
                    <a:pt x="794" y="1152"/>
                  </a:lnTo>
                  <a:lnTo>
                    <a:pt x="794" y="1212"/>
                  </a:lnTo>
                  <a:lnTo>
                    <a:pt x="800" y="1188"/>
                  </a:lnTo>
                  <a:lnTo>
                    <a:pt x="800" y="1176"/>
                  </a:lnTo>
                  <a:lnTo>
                    <a:pt x="800" y="1134"/>
                  </a:lnTo>
                  <a:lnTo>
                    <a:pt x="806" y="1068"/>
                  </a:lnTo>
                  <a:lnTo>
                    <a:pt x="806" y="1074"/>
                  </a:lnTo>
                  <a:lnTo>
                    <a:pt x="806" y="1128"/>
                  </a:lnTo>
                  <a:lnTo>
                    <a:pt x="813" y="1158"/>
                  </a:lnTo>
                  <a:lnTo>
                    <a:pt x="813" y="1140"/>
                  </a:lnTo>
                  <a:lnTo>
                    <a:pt x="813" y="1146"/>
                  </a:lnTo>
                  <a:lnTo>
                    <a:pt x="819" y="1188"/>
                  </a:lnTo>
                  <a:lnTo>
                    <a:pt x="819" y="1200"/>
                  </a:lnTo>
                  <a:lnTo>
                    <a:pt x="819" y="1218"/>
                  </a:lnTo>
                  <a:lnTo>
                    <a:pt x="825" y="1284"/>
                  </a:lnTo>
                  <a:lnTo>
                    <a:pt x="831" y="1236"/>
                  </a:lnTo>
                  <a:lnTo>
                    <a:pt x="831" y="1212"/>
                  </a:lnTo>
                  <a:lnTo>
                    <a:pt x="831" y="1200"/>
                  </a:lnTo>
                  <a:lnTo>
                    <a:pt x="837" y="1182"/>
                  </a:lnTo>
                  <a:lnTo>
                    <a:pt x="837" y="1188"/>
                  </a:lnTo>
                  <a:lnTo>
                    <a:pt x="837" y="1236"/>
                  </a:lnTo>
                  <a:lnTo>
                    <a:pt x="843" y="1248"/>
                  </a:lnTo>
                  <a:lnTo>
                    <a:pt x="843" y="1314"/>
                  </a:lnTo>
                  <a:lnTo>
                    <a:pt x="850" y="1356"/>
                  </a:lnTo>
                  <a:lnTo>
                    <a:pt x="850" y="1344"/>
                  </a:lnTo>
                  <a:lnTo>
                    <a:pt x="850" y="1314"/>
                  </a:lnTo>
                  <a:lnTo>
                    <a:pt x="856" y="1344"/>
                  </a:lnTo>
                  <a:lnTo>
                    <a:pt x="856" y="1374"/>
                  </a:lnTo>
                  <a:lnTo>
                    <a:pt x="862" y="1350"/>
                  </a:lnTo>
                  <a:lnTo>
                    <a:pt x="862" y="1326"/>
                  </a:lnTo>
                  <a:lnTo>
                    <a:pt x="862" y="1296"/>
                  </a:lnTo>
                  <a:lnTo>
                    <a:pt x="868" y="1200"/>
                  </a:lnTo>
                  <a:lnTo>
                    <a:pt x="868" y="1206"/>
                  </a:lnTo>
                  <a:lnTo>
                    <a:pt x="868" y="1182"/>
                  </a:lnTo>
                  <a:lnTo>
                    <a:pt x="874" y="1224"/>
                  </a:lnTo>
                  <a:lnTo>
                    <a:pt x="874" y="1236"/>
                  </a:lnTo>
                  <a:lnTo>
                    <a:pt x="880" y="1248"/>
                  </a:lnTo>
                  <a:lnTo>
                    <a:pt x="880" y="1278"/>
                  </a:lnTo>
                  <a:lnTo>
                    <a:pt x="880" y="1260"/>
                  </a:lnTo>
                  <a:lnTo>
                    <a:pt x="886" y="1260"/>
                  </a:lnTo>
                  <a:lnTo>
                    <a:pt x="886" y="1236"/>
                  </a:lnTo>
                  <a:lnTo>
                    <a:pt x="886" y="1230"/>
                  </a:lnTo>
                  <a:lnTo>
                    <a:pt x="893" y="1218"/>
                  </a:lnTo>
                  <a:lnTo>
                    <a:pt x="899" y="1224"/>
                  </a:lnTo>
                  <a:lnTo>
                    <a:pt x="899" y="1218"/>
                  </a:lnTo>
                  <a:lnTo>
                    <a:pt x="899" y="1206"/>
                  </a:lnTo>
                  <a:lnTo>
                    <a:pt x="905" y="1164"/>
                  </a:lnTo>
                  <a:lnTo>
                    <a:pt x="905" y="1122"/>
                  </a:lnTo>
                  <a:lnTo>
                    <a:pt x="911" y="1122"/>
                  </a:lnTo>
                  <a:lnTo>
                    <a:pt x="911" y="1074"/>
                  </a:lnTo>
                  <a:lnTo>
                    <a:pt x="911" y="1086"/>
                  </a:lnTo>
                  <a:lnTo>
                    <a:pt x="911" y="1074"/>
                  </a:lnTo>
                  <a:lnTo>
                    <a:pt x="917" y="1092"/>
                  </a:lnTo>
                  <a:lnTo>
                    <a:pt x="917" y="1110"/>
                  </a:lnTo>
                  <a:lnTo>
                    <a:pt x="917" y="1092"/>
                  </a:lnTo>
                  <a:lnTo>
                    <a:pt x="923" y="1086"/>
                  </a:lnTo>
                  <a:lnTo>
                    <a:pt x="923" y="1110"/>
                  </a:lnTo>
                  <a:lnTo>
                    <a:pt x="930" y="1134"/>
                  </a:lnTo>
                  <a:lnTo>
                    <a:pt x="930" y="1164"/>
                  </a:lnTo>
                  <a:lnTo>
                    <a:pt x="930" y="1170"/>
                  </a:lnTo>
                  <a:lnTo>
                    <a:pt x="936" y="1182"/>
                  </a:lnTo>
                  <a:lnTo>
                    <a:pt x="936" y="1218"/>
                  </a:lnTo>
                  <a:lnTo>
                    <a:pt x="936" y="1266"/>
                  </a:lnTo>
                  <a:lnTo>
                    <a:pt x="942" y="1248"/>
                  </a:lnTo>
                  <a:lnTo>
                    <a:pt x="942" y="1260"/>
                  </a:lnTo>
                  <a:lnTo>
                    <a:pt x="948" y="1248"/>
                  </a:lnTo>
                  <a:lnTo>
                    <a:pt x="948" y="1272"/>
                  </a:lnTo>
                  <a:lnTo>
                    <a:pt x="948" y="1284"/>
                  </a:lnTo>
                  <a:lnTo>
                    <a:pt x="954" y="1248"/>
                  </a:lnTo>
                  <a:lnTo>
                    <a:pt x="954" y="1290"/>
                  </a:lnTo>
                  <a:lnTo>
                    <a:pt x="960" y="1284"/>
                  </a:lnTo>
                  <a:lnTo>
                    <a:pt x="960" y="1260"/>
                  </a:lnTo>
                  <a:lnTo>
                    <a:pt x="960" y="1278"/>
                  </a:lnTo>
                  <a:lnTo>
                    <a:pt x="966" y="1320"/>
                  </a:lnTo>
                  <a:lnTo>
                    <a:pt x="966" y="1326"/>
                  </a:lnTo>
                  <a:lnTo>
                    <a:pt x="973" y="1308"/>
                  </a:lnTo>
                  <a:lnTo>
                    <a:pt x="973" y="1290"/>
                  </a:lnTo>
                  <a:lnTo>
                    <a:pt x="979" y="1278"/>
                  </a:lnTo>
                  <a:lnTo>
                    <a:pt x="979" y="1302"/>
                  </a:lnTo>
                  <a:lnTo>
                    <a:pt x="985" y="1326"/>
                  </a:lnTo>
                  <a:lnTo>
                    <a:pt x="985" y="1314"/>
                  </a:lnTo>
                  <a:lnTo>
                    <a:pt x="985" y="1320"/>
                  </a:lnTo>
                  <a:lnTo>
                    <a:pt x="991" y="1344"/>
                  </a:lnTo>
                  <a:lnTo>
                    <a:pt x="991" y="1338"/>
                  </a:lnTo>
                  <a:lnTo>
                    <a:pt x="997" y="1308"/>
                  </a:lnTo>
                  <a:lnTo>
                    <a:pt x="997" y="1344"/>
                  </a:lnTo>
                  <a:lnTo>
                    <a:pt x="1003" y="1380"/>
                  </a:lnTo>
                  <a:lnTo>
                    <a:pt x="1010" y="1392"/>
                  </a:lnTo>
                  <a:lnTo>
                    <a:pt x="1010" y="1386"/>
                  </a:lnTo>
                  <a:lnTo>
                    <a:pt x="1010" y="1422"/>
                  </a:lnTo>
                  <a:lnTo>
                    <a:pt x="1016" y="1386"/>
                  </a:lnTo>
                  <a:lnTo>
                    <a:pt x="1016" y="1362"/>
                  </a:lnTo>
                  <a:lnTo>
                    <a:pt x="1016" y="1374"/>
                  </a:lnTo>
                  <a:lnTo>
                    <a:pt x="1022" y="1350"/>
                  </a:lnTo>
                  <a:lnTo>
                    <a:pt x="1022" y="1278"/>
                  </a:lnTo>
                  <a:lnTo>
                    <a:pt x="1022" y="1296"/>
                  </a:lnTo>
                  <a:lnTo>
                    <a:pt x="1028" y="1320"/>
                  </a:lnTo>
                  <a:lnTo>
                    <a:pt x="1028" y="1326"/>
                  </a:lnTo>
                  <a:lnTo>
                    <a:pt x="1028" y="1332"/>
                  </a:lnTo>
                  <a:lnTo>
                    <a:pt x="1034" y="1380"/>
                  </a:lnTo>
                  <a:lnTo>
                    <a:pt x="1034" y="1392"/>
                  </a:lnTo>
                  <a:lnTo>
                    <a:pt x="1034" y="1386"/>
                  </a:lnTo>
                  <a:lnTo>
                    <a:pt x="1040" y="1350"/>
                  </a:lnTo>
                  <a:lnTo>
                    <a:pt x="1040" y="1404"/>
                  </a:lnTo>
                  <a:lnTo>
                    <a:pt x="1047" y="1422"/>
                  </a:lnTo>
                  <a:lnTo>
                    <a:pt x="1047" y="1410"/>
                  </a:lnTo>
                  <a:lnTo>
                    <a:pt x="1047" y="1404"/>
                  </a:lnTo>
                  <a:lnTo>
                    <a:pt x="1053" y="1386"/>
                  </a:lnTo>
                  <a:lnTo>
                    <a:pt x="1053" y="1404"/>
                  </a:lnTo>
                  <a:lnTo>
                    <a:pt x="1059" y="1422"/>
                  </a:lnTo>
                  <a:lnTo>
                    <a:pt x="1059" y="1446"/>
                  </a:lnTo>
                  <a:lnTo>
                    <a:pt x="1059" y="1422"/>
                  </a:lnTo>
                  <a:lnTo>
                    <a:pt x="1065" y="1422"/>
                  </a:lnTo>
                  <a:lnTo>
                    <a:pt x="1065" y="1428"/>
                  </a:lnTo>
                  <a:lnTo>
                    <a:pt x="1071" y="1434"/>
                  </a:lnTo>
                  <a:lnTo>
                    <a:pt x="1071" y="1458"/>
                  </a:lnTo>
                  <a:lnTo>
                    <a:pt x="1077" y="1464"/>
                  </a:lnTo>
                  <a:lnTo>
                    <a:pt x="1077" y="1476"/>
                  </a:lnTo>
                  <a:lnTo>
                    <a:pt x="1077" y="1512"/>
                  </a:lnTo>
                  <a:lnTo>
                    <a:pt x="1083" y="1584"/>
                  </a:lnTo>
                  <a:lnTo>
                    <a:pt x="1083" y="1590"/>
                  </a:lnTo>
                  <a:lnTo>
                    <a:pt x="1090" y="1548"/>
                  </a:lnTo>
                  <a:lnTo>
                    <a:pt x="1090" y="1566"/>
                  </a:lnTo>
                  <a:lnTo>
                    <a:pt x="1096" y="1572"/>
                  </a:lnTo>
                  <a:lnTo>
                    <a:pt x="1096" y="1548"/>
                  </a:lnTo>
                  <a:lnTo>
                    <a:pt x="1096" y="1554"/>
                  </a:lnTo>
                  <a:lnTo>
                    <a:pt x="1102" y="1548"/>
                  </a:lnTo>
                  <a:lnTo>
                    <a:pt x="1102" y="1524"/>
                  </a:lnTo>
                  <a:lnTo>
                    <a:pt x="1108" y="1452"/>
                  </a:lnTo>
                  <a:lnTo>
                    <a:pt x="1108" y="1470"/>
                  </a:lnTo>
                  <a:lnTo>
                    <a:pt x="1108" y="1512"/>
                  </a:lnTo>
                  <a:lnTo>
                    <a:pt x="1114" y="1536"/>
                  </a:lnTo>
                  <a:lnTo>
                    <a:pt x="1114" y="1548"/>
                  </a:lnTo>
                  <a:lnTo>
                    <a:pt x="1114" y="1602"/>
                  </a:lnTo>
                  <a:lnTo>
                    <a:pt x="1120" y="1608"/>
                  </a:lnTo>
                  <a:lnTo>
                    <a:pt x="1120" y="1632"/>
                  </a:lnTo>
                  <a:lnTo>
                    <a:pt x="1127" y="1668"/>
                  </a:lnTo>
                  <a:lnTo>
                    <a:pt x="1127" y="1602"/>
                  </a:lnTo>
                  <a:lnTo>
                    <a:pt x="1133" y="1566"/>
                  </a:lnTo>
                  <a:lnTo>
                    <a:pt x="1133" y="1470"/>
                  </a:lnTo>
                  <a:lnTo>
                    <a:pt x="1133" y="1500"/>
                  </a:lnTo>
                  <a:lnTo>
                    <a:pt x="1139" y="1500"/>
                  </a:lnTo>
                  <a:lnTo>
                    <a:pt x="1139" y="1518"/>
                  </a:lnTo>
                  <a:lnTo>
                    <a:pt x="1145" y="1530"/>
                  </a:lnTo>
                  <a:lnTo>
                    <a:pt x="1145" y="1554"/>
                  </a:lnTo>
                  <a:lnTo>
                    <a:pt x="1145" y="1584"/>
                  </a:lnTo>
                  <a:lnTo>
                    <a:pt x="1151" y="1566"/>
                  </a:lnTo>
                  <a:lnTo>
                    <a:pt x="1151" y="1548"/>
                  </a:lnTo>
                  <a:lnTo>
                    <a:pt x="1157" y="1584"/>
                  </a:lnTo>
                  <a:lnTo>
                    <a:pt x="1157" y="1548"/>
                  </a:lnTo>
                  <a:lnTo>
                    <a:pt x="1157" y="1572"/>
                  </a:lnTo>
                  <a:lnTo>
                    <a:pt x="1163" y="1584"/>
                  </a:lnTo>
                  <a:lnTo>
                    <a:pt x="1163" y="1626"/>
                  </a:lnTo>
                  <a:lnTo>
                    <a:pt x="1163" y="1674"/>
                  </a:lnTo>
                  <a:lnTo>
                    <a:pt x="1170" y="1692"/>
                  </a:lnTo>
                  <a:lnTo>
                    <a:pt x="1170" y="1674"/>
                  </a:lnTo>
                  <a:lnTo>
                    <a:pt x="1176" y="1710"/>
                  </a:lnTo>
                  <a:lnTo>
                    <a:pt x="1176" y="1740"/>
                  </a:lnTo>
                  <a:lnTo>
                    <a:pt x="1176" y="1746"/>
                  </a:lnTo>
                  <a:lnTo>
                    <a:pt x="1182" y="1758"/>
                  </a:lnTo>
                  <a:lnTo>
                    <a:pt x="1182" y="1764"/>
                  </a:lnTo>
                  <a:lnTo>
                    <a:pt x="1182" y="1806"/>
                  </a:lnTo>
                  <a:lnTo>
                    <a:pt x="1188" y="1806"/>
                  </a:lnTo>
                  <a:lnTo>
                    <a:pt x="1188" y="1782"/>
                  </a:lnTo>
                  <a:lnTo>
                    <a:pt x="1194" y="1746"/>
                  </a:lnTo>
                  <a:lnTo>
                    <a:pt x="1194" y="1716"/>
                  </a:lnTo>
                  <a:lnTo>
                    <a:pt x="1194" y="1632"/>
                  </a:lnTo>
                  <a:lnTo>
                    <a:pt x="1200" y="1668"/>
                  </a:lnTo>
                  <a:lnTo>
                    <a:pt x="1200" y="1740"/>
                  </a:lnTo>
                  <a:lnTo>
                    <a:pt x="1207" y="1716"/>
                  </a:lnTo>
                  <a:lnTo>
                    <a:pt x="1207" y="1692"/>
                  </a:lnTo>
                  <a:lnTo>
                    <a:pt x="1207" y="1656"/>
                  </a:lnTo>
                  <a:lnTo>
                    <a:pt x="1213" y="1638"/>
                  </a:lnTo>
                  <a:lnTo>
                    <a:pt x="1213" y="1602"/>
                  </a:lnTo>
                  <a:lnTo>
                    <a:pt x="1213" y="1626"/>
                  </a:lnTo>
                  <a:lnTo>
                    <a:pt x="1219" y="1674"/>
                  </a:lnTo>
                  <a:lnTo>
                    <a:pt x="1219" y="1692"/>
                  </a:lnTo>
                  <a:lnTo>
                    <a:pt x="1225" y="1650"/>
                  </a:lnTo>
                  <a:lnTo>
                    <a:pt x="1225" y="1644"/>
                  </a:lnTo>
                  <a:lnTo>
                    <a:pt x="1225" y="1470"/>
                  </a:lnTo>
                  <a:lnTo>
                    <a:pt x="1231" y="1500"/>
                  </a:lnTo>
                  <a:lnTo>
                    <a:pt x="1231" y="1470"/>
                  </a:lnTo>
                  <a:lnTo>
                    <a:pt x="1231" y="1488"/>
                  </a:lnTo>
                  <a:lnTo>
                    <a:pt x="1237" y="1500"/>
                  </a:lnTo>
                  <a:lnTo>
                    <a:pt x="1237" y="1476"/>
                  </a:lnTo>
                  <a:lnTo>
                    <a:pt x="1237" y="1524"/>
                  </a:lnTo>
                  <a:lnTo>
                    <a:pt x="1243" y="1530"/>
                  </a:lnTo>
                  <a:lnTo>
                    <a:pt x="1243" y="1548"/>
                  </a:lnTo>
                  <a:lnTo>
                    <a:pt x="1250" y="1536"/>
                  </a:lnTo>
                  <a:lnTo>
                    <a:pt x="1250" y="1548"/>
                  </a:lnTo>
                  <a:lnTo>
                    <a:pt x="1256" y="1548"/>
                  </a:lnTo>
                  <a:lnTo>
                    <a:pt x="1256" y="1500"/>
                  </a:lnTo>
                  <a:lnTo>
                    <a:pt x="1256" y="1470"/>
                  </a:lnTo>
                  <a:lnTo>
                    <a:pt x="1262" y="1476"/>
                  </a:lnTo>
                  <a:lnTo>
                    <a:pt x="1262" y="1530"/>
                  </a:lnTo>
                  <a:lnTo>
                    <a:pt x="1262" y="1548"/>
                  </a:lnTo>
                  <a:lnTo>
                    <a:pt x="1268" y="1548"/>
                  </a:lnTo>
                  <a:lnTo>
                    <a:pt x="1268" y="1536"/>
                  </a:lnTo>
                  <a:lnTo>
                    <a:pt x="1274" y="1392"/>
                  </a:lnTo>
                  <a:lnTo>
                    <a:pt x="1274" y="1326"/>
                  </a:lnTo>
                  <a:lnTo>
                    <a:pt x="1274" y="1302"/>
                  </a:lnTo>
                  <a:lnTo>
                    <a:pt x="1280" y="1362"/>
                  </a:lnTo>
                  <a:lnTo>
                    <a:pt x="1280" y="1404"/>
                  </a:lnTo>
                  <a:lnTo>
                    <a:pt x="1280" y="1422"/>
                  </a:lnTo>
                  <a:lnTo>
                    <a:pt x="1287" y="1404"/>
                  </a:lnTo>
                  <a:lnTo>
                    <a:pt x="1287" y="1410"/>
                  </a:lnTo>
                  <a:lnTo>
                    <a:pt x="1293" y="1434"/>
                  </a:lnTo>
                  <a:lnTo>
                    <a:pt x="1293" y="1470"/>
                  </a:lnTo>
                  <a:lnTo>
                    <a:pt x="1293" y="1476"/>
                  </a:lnTo>
                  <a:lnTo>
                    <a:pt x="1299" y="1464"/>
                  </a:lnTo>
                  <a:lnTo>
                    <a:pt x="1299" y="1494"/>
                  </a:lnTo>
                  <a:lnTo>
                    <a:pt x="1305" y="1506"/>
                  </a:lnTo>
                  <a:lnTo>
                    <a:pt x="1305" y="1512"/>
                  </a:lnTo>
                  <a:lnTo>
                    <a:pt x="1305" y="1482"/>
                  </a:lnTo>
                  <a:lnTo>
                    <a:pt x="1311" y="1476"/>
                  </a:lnTo>
                  <a:lnTo>
                    <a:pt x="1311" y="1386"/>
                  </a:lnTo>
                  <a:lnTo>
                    <a:pt x="1311" y="1362"/>
                  </a:lnTo>
                  <a:lnTo>
                    <a:pt x="1317" y="1356"/>
                  </a:lnTo>
                  <a:lnTo>
                    <a:pt x="1317" y="1404"/>
                  </a:lnTo>
                  <a:lnTo>
                    <a:pt x="1324" y="1410"/>
                  </a:lnTo>
                  <a:lnTo>
                    <a:pt x="1324" y="1452"/>
                  </a:lnTo>
                  <a:lnTo>
                    <a:pt x="1324" y="1500"/>
                  </a:lnTo>
                  <a:lnTo>
                    <a:pt x="1330" y="1530"/>
                  </a:lnTo>
                  <a:lnTo>
                    <a:pt x="1330" y="1518"/>
                  </a:lnTo>
                  <a:lnTo>
                    <a:pt x="1336" y="1554"/>
                  </a:lnTo>
                  <a:lnTo>
                    <a:pt x="1336" y="1566"/>
                  </a:lnTo>
                  <a:lnTo>
                    <a:pt x="1342" y="1554"/>
                  </a:lnTo>
                  <a:lnTo>
                    <a:pt x="1342" y="1590"/>
                  </a:lnTo>
                  <a:lnTo>
                    <a:pt x="1342" y="1566"/>
                  </a:lnTo>
                  <a:lnTo>
                    <a:pt x="1342" y="1572"/>
                  </a:lnTo>
                  <a:lnTo>
                    <a:pt x="1348" y="1530"/>
                  </a:lnTo>
                  <a:lnTo>
                    <a:pt x="1348" y="1500"/>
                  </a:lnTo>
                  <a:lnTo>
                    <a:pt x="1354" y="1524"/>
                  </a:lnTo>
                  <a:lnTo>
                    <a:pt x="1354" y="1506"/>
                  </a:lnTo>
                  <a:lnTo>
                    <a:pt x="1354" y="1476"/>
                  </a:lnTo>
                  <a:lnTo>
                    <a:pt x="1360" y="1488"/>
                  </a:lnTo>
                  <a:lnTo>
                    <a:pt x="1360" y="1518"/>
                  </a:lnTo>
                  <a:lnTo>
                    <a:pt x="1367" y="1464"/>
                  </a:lnTo>
                  <a:lnTo>
                    <a:pt x="1367" y="1440"/>
                  </a:lnTo>
                  <a:lnTo>
                    <a:pt x="1373" y="1428"/>
                  </a:lnTo>
                  <a:lnTo>
                    <a:pt x="1373" y="1404"/>
                  </a:lnTo>
                  <a:lnTo>
                    <a:pt x="1373" y="1392"/>
                  </a:lnTo>
                  <a:lnTo>
                    <a:pt x="1379" y="1422"/>
                  </a:lnTo>
                  <a:lnTo>
                    <a:pt x="1379" y="1440"/>
                  </a:lnTo>
                  <a:lnTo>
                    <a:pt x="1379" y="1410"/>
                  </a:lnTo>
                  <a:lnTo>
                    <a:pt x="1385" y="1410"/>
                  </a:lnTo>
                  <a:lnTo>
                    <a:pt x="1385" y="1380"/>
                  </a:lnTo>
                  <a:lnTo>
                    <a:pt x="1391" y="1386"/>
                  </a:lnTo>
                  <a:lnTo>
                    <a:pt x="1391" y="1422"/>
                  </a:lnTo>
                  <a:lnTo>
                    <a:pt x="1397" y="1392"/>
                  </a:lnTo>
                  <a:lnTo>
                    <a:pt x="1397" y="1422"/>
                  </a:lnTo>
                  <a:lnTo>
                    <a:pt x="1404" y="1482"/>
                  </a:lnTo>
                  <a:lnTo>
                    <a:pt x="1404" y="1494"/>
                  </a:lnTo>
                  <a:lnTo>
                    <a:pt x="1404" y="1470"/>
                  </a:lnTo>
                  <a:lnTo>
                    <a:pt x="1410" y="1458"/>
                  </a:lnTo>
                  <a:lnTo>
                    <a:pt x="1410" y="1308"/>
                  </a:lnTo>
                  <a:lnTo>
                    <a:pt x="1410" y="1248"/>
                  </a:lnTo>
                  <a:lnTo>
                    <a:pt x="1416" y="1284"/>
                  </a:lnTo>
                  <a:lnTo>
                    <a:pt x="1422" y="1248"/>
                  </a:lnTo>
                  <a:lnTo>
                    <a:pt x="1422" y="1260"/>
                  </a:lnTo>
                  <a:lnTo>
                    <a:pt x="1422" y="1158"/>
                  </a:lnTo>
                  <a:lnTo>
                    <a:pt x="1428" y="1182"/>
                  </a:lnTo>
                  <a:lnTo>
                    <a:pt x="1428" y="1236"/>
                  </a:lnTo>
                  <a:lnTo>
                    <a:pt x="1428" y="1326"/>
                  </a:lnTo>
                  <a:lnTo>
                    <a:pt x="1434" y="1296"/>
                  </a:lnTo>
                  <a:lnTo>
                    <a:pt x="1434" y="1266"/>
                  </a:lnTo>
                  <a:lnTo>
                    <a:pt x="1440" y="1224"/>
                  </a:lnTo>
                  <a:lnTo>
                    <a:pt x="1440" y="1182"/>
                  </a:lnTo>
                  <a:lnTo>
                    <a:pt x="1440" y="1224"/>
                  </a:lnTo>
                  <a:lnTo>
                    <a:pt x="1447" y="1248"/>
                  </a:lnTo>
                  <a:lnTo>
                    <a:pt x="1447" y="1200"/>
                  </a:lnTo>
                  <a:lnTo>
                    <a:pt x="1453" y="1224"/>
                  </a:lnTo>
                  <a:lnTo>
                    <a:pt x="1453" y="1290"/>
                  </a:lnTo>
                  <a:lnTo>
                    <a:pt x="1453" y="1386"/>
                  </a:lnTo>
                  <a:lnTo>
                    <a:pt x="1453" y="1482"/>
                  </a:lnTo>
                  <a:lnTo>
                    <a:pt x="1459" y="1476"/>
                  </a:lnTo>
                  <a:lnTo>
                    <a:pt x="1459" y="1494"/>
                  </a:lnTo>
                  <a:lnTo>
                    <a:pt x="1465" y="1482"/>
                  </a:lnTo>
                  <a:lnTo>
                    <a:pt x="1465" y="1506"/>
                  </a:lnTo>
                  <a:lnTo>
                    <a:pt x="1471" y="1518"/>
                  </a:lnTo>
                  <a:lnTo>
                    <a:pt x="1471" y="1482"/>
                  </a:lnTo>
                  <a:lnTo>
                    <a:pt x="1471" y="1470"/>
                  </a:lnTo>
                  <a:lnTo>
                    <a:pt x="1477" y="1470"/>
                  </a:lnTo>
                  <a:lnTo>
                    <a:pt x="1477" y="1488"/>
                  </a:lnTo>
                  <a:lnTo>
                    <a:pt x="1484" y="1482"/>
                  </a:lnTo>
                  <a:lnTo>
                    <a:pt x="1484" y="1464"/>
                  </a:lnTo>
                  <a:lnTo>
                    <a:pt x="1490" y="1488"/>
                  </a:lnTo>
                  <a:lnTo>
                    <a:pt x="1490" y="1458"/>
                  </a:lnTo>
                  <a:lnTo>
                    <a:pt x="1490" y="1440"/>
                  </a:lnTo>
                  <a:lnTo>
                    <a:pt x="1496" y="1434"/>
                  </a:lnTo>
                  <a:lnTo>
                    <a:pt x="1496" y="1380"/>
                  </a:lnTo>
                  <a:lnTo>
                    <a:pt x="1502" y="1332"/>
                  </a:lnTo>
                  <a:lnTo>
                    <a:pt x="1502" y="1320"/>
                  </a:lnTo>
                  <a:lnTo>
                    <a:pt x="1502" y="1326"/>
                  </a:lnTo>
                  <a:lnTo>
                    <a:pt x="1508" y="1284"/>
                  </a:lnTo>
                  <a:lnTo>
                    <a:pt x="1508" y="1314"/>
                  </a:lnTo>
                  <a:lnTo>
                    <a:pt x="1508" y="1350"/>
                  </a:lnTo>
                  <a:lnTo>
                    <a:pt x="1514" y="1326"/>
                  </a:lnTo>
                  <a:lnTo>
                    <a:pt x="1514" y="1332"/>
                  </a:lnTo>
                  <a:lnTo>
                    <a:pt x="1521" y="1362"/>
                  </a:lnTo>
                  <a:lnTo>
                    <a:pt x="1521" y="1446"/>
                  </a:lnTo>
                  <a:lnTo>
                    <a:pt x="1521" y="1476"/>
                  </a:lnTo>
                  <a:lnTo>
                    <a:pt x="1527" y="1458"/>
                  </a:lnTo>
                  <a:lnTo>
                    <a:pt x="1527" y="1440"/>
                  </a:lnTo>
                  <a:lnTo>
                    <a:pt x="1527" y="1434"/>
                  </a:lnTo>
                  <a:lnTo>
                    <a:pt x="1533" y="1458"/>
                  </a:lnTo>
                  <a:lnTo>
                    <a:pt x="1533" y="1446"/>
                  </a:lnTo>
                  <a:lnTo>
                    <a:pt x="1539" y="1452"/>
                  </a:lnTo>
                  <a:lnTo>
                    <a:pt x="1539" y="1494"/>
                  </a:lnTo>
                  <a:lnTo>
                    <a:pt x="1539" y="1518"/>
                  </a:lnTo>
                  <a:lnTo>
                    <a:pt x="1545" y="1494"/>
                  </a:lnTo>
                  <a:lnTo>
                    <a:pt x="1551" y="1506"/>
                  </a:lnTo>
                  <a:lnTo>
                    <a:pt x="1551" y="1536"/>
                  </a:lnTo>
                  <a:lnTo>
                    <a:pt x="1557" y="1608"/>
                  </a:lnTo>
                  <a:lnTo>
                    <a:pt x="1557" y="1620"/>
                  </a:lnTo>
                  <a:lnTo>
                    <a:pt x="1557" y="1608"/>
                  </a:lnTo>
                  <a:lnTo>
                    <a:pt x="1557" y="1572"/>
                  </a:lnTo>
                  <a:lnTo>
                    <a:pt x="1564" y="1548"/>
                  </a:lnTo>
                  <a:lnTo>
                    <a:pt x="1564" y="1584"/>
                  </a:lnTo>
                  <a:lnTo>
                    <a:pt x="1570" y="1590"/>
                  </a:lnTo>
                  <a:lnTo>
                    <a:pt x="1570" y="1614"/>
                  </a:lnTo>
                  <a:lnTo>
                    <a:pt x="1576" y="1638"/>
                  </a:lnTo>
                  <a:lnTo>
                    <a:pt x="1576" y="1632"/>
                  </a:lnTo>
                  <a:lnTo>
                    <a:pt x="1576" y="1602"/>
                  </a:lnTo>
                  <a:lnTo>
                    <a:pt x="1582" y="1602"/>
                  </a:lnTo>
                  <a:lnTo>
                    <a:pt x="1582" y="1584"/>
                  </a:lnTo>
                  <a:lnTo>
                    <a:pt x="1588" y="1590"/>
                  </a:lnTo>
                  <a:lnTo>
                    <a:pt x="1588" y="1554"/>
                  </a:lnTo>
                  <a:lnTo>
                    <a:pt x="1588" y="1614"/>
                  </a:lnTo>
                  <a:lnTo>
                    <a:pt x="1594" y="1626"/>
                  </a:lnTo>
                  <a:lnTo>
                    <a:pt x="1594" y="1632"/>
                  </a:lnTo>
                  <a:lnTo>
                    <a:pt x="1601" y="1626"/>
                  </a:lnTo>
                  <a:lnTo>
                    <a:pt x="1601" y="1632"/>
                  </a:lnTo>
                  <a:lnTo>
                    <a:pt x="1601" y="1674"/>
                  </a:lnTo>
                  <a:lnTo>
                    <a:pt x="1607" y="1716"/>
                  </a:lnTo>
                  <a:lnTo>
                    <a:pt x="1607" y="1776"/>
                  </a:lnTo>
                  <a:lnTo>
                    <a:pt x="1607" y="1782"/>
                  </a:lnTo>
                  <a:lnTo>
                    <a:pt x="1613" y="1800"/>
                  </a:lnTo>
                  <a:lnTo>
                    <a:pt x="1613" y="1806"/>
                  </a:lnTo>
                  <a:lnTo>
                    <a:pt x="1619" y="1830"/>
                  </a:lnTo>
                  <a:lnTo>
                    <a:pt x="1619" y="1824"/>
                  </a:lnTo>
                  <a:lnTo>
                    <a:pt x="1619" y="1818"/>
                  </a:lnTo>
                  <a:lnTo>
                    <a:pt x="1625" y="1836"/>
                  </a:lnTo>
                  <a:lnTo>
                    <a:pt x="1625" y="1872"/>
                  </a:lnTo>
                  <a:lnTo>
                    <a:pt x="1625" y="1860"/>
                  </a:lnTo>
                  <a:lnTo>
                    <a:pt x="1631" y="1854"/>
                  </a:lnTo>
                  <a:lnTo>
                    <a:pt x="1631" y="1872"/>
                  </a:lnTo>
                  <a:lnTo>
                    <a:pt x="1637" y="1854"/>
                  </a:lnTo>
                  <a:lnTo>
                    <a:pt x="1637" y="1842"/>
                  </a:lnTo>
                  <a:lnTo>
                    <a:pt x="1637" y="1854"/>
                  </a:lnTo>
                  <a:lnTo>
                    <a:pt x="1644" y="1860"/>
                  </a:lnTo>
                  <a:lnTo>
                    <a:pt x="1644" y="1830"/>
                  </a:lnTo>
                  <a:lnTo>
                    <a:pt x="1650" y="1800"/>
                  </a:lnTo>
                  <a:lnTo>
                    <a:pt x="1650" y="1782"/>
                  </a:lnTo>
                  <a:lnTo>
                    <a:pt x="1650" y="1740"/>
                  </a:lnTo>
                  <a:lnTo>
                    <a:pt x="1656" y="1788"/>
                  </a:lnTo>
                  <a:lnTo>
                    <a:pt x="1656" y="1782"/>
                  </a:lnTo>
                  <a:lnTo>
                    <a:pt x="1656" y="1716"/>
                  </a:lnTo>
                  <a:lnTo>
                    <a:pt x="1662" y="1668"/>
                  </a:lnTo>
                  <a:lnTo>
                    <a:pt x="1668" y="1614"/>
                  </a:lnTo>
                  <a:lnTo>
                    <a:pt x="1668" y="1626"/>
                  </a:lnTo>
                  <a:lnTo>
                    <a:pt x="1668" y="1692"/>
                  </a:lnTo>
                  <a:lnTo>
                    <a:pt x="1674" y="1710"/>
                  </a:lnTo>
                  <a:lnTo>
                    <a:pt x="1674" y="1698"/>
                  </a:lnTo>
                  <a:lnTo>
                    <a:pt x="1681" y="1710"/>
                  </a:lnTo>
                  <a:lnTo>
                    <a:pt x="1681" y="1734"/>
                  </a:lnTo>
                  <a:lnTo>
                    <a:pt x="1681" y="1740"/>
                  </a:lnTo>
                  <a:lnTo>
                    <a:pt x="1687" y="1680"/>
                  </a:lnTo>
                  <a:lnTo>
                    <a:pt x="1687" y="1626"/>
                  </a:lnTo>
                  <a:lnTo>
                    <a:pt x="1687" y="1650"/>
                  </a:lnTo>
                  <a:lnTo>
                    <a:pt x="1693" y="1650"/>
                  </a:lnTo>
                  <a:lnTo>
                    <a:pt x="1693" y="1668"/>
                  </a:lnTo>
                  <a:lnTo>
                    <a:pt x="1699" y="1644"/>
                  </a:lnTo>
                  <a:lnTo>
                    <a:pt x="1699" y="1692"/>
                  </a:lnTo>
                  <a:lnTo>
                    <a:pt x="1699" y="1674"/>
                  </a:lnTo>
                  <a:lnTo>
                    <a:pt x="1705" y="1662"/>
                  </a:lnTo>
                  <a:lnTo>
                    <a:pt x="1705" y="1710"/>
                  </a:lnTo>
                  <a:lnTo>
                    <a:pt x="1705" y="1728"/>
                  </a:lnTo>
                  <a:lnTo>
                    <a:pt x="1711" y="1710"/>
                  </a:lnTo>
                  <a:lnTo>
                    <a:pt x="1711" y="1728"/>
                  </a:lnTo>
                  <a:lnTo>
                    <a:pt x="1717" y="1746"/>
                  </a:lnTo>
                  <a:lnTo>
                    <a:pt x="1717" y="1740"/>
                  </a:lnTo>
                  <a:lnTo>
                    <a:pt x="1717" y="1692"/>
                  </a:lnTo>
                  <a:lnTo>
                    <a:pt x="1724" y="1644"/>
                  </a:lnTo>
                  <a:lnTo>
                    <a:pt x="1724" y="1602"/>
                  </a:lnTo>
                  <a:lnTo>
                    <a:pt x="1730" y="1602"/>
                  </a:lnTo>
                  <a:lnTo>
                    <a:pt x="1730" y="1608"/>
                  </a:lnTo>
                  <a:lnTo>
                    <a:pt x="1730" y="1638"/>
                  </a:lnTo>
                  <a:lnTo>
                    <a:pt x="1736" y="1674"/>
                  </a:lnTo>
                  <a:lnTo>
                    <a:pt x="1736" y="1698"/>
                  </a:lnTo>
                  <a:lnTo>
                    <a:pt x="1742" y="1650"/>
                  </a:lnTo>
                  <a:lnTo>
                    <a:pt x="1742" y="1644"/>
                  </a:lnTo>
                  <a:lnTo>
                    <a:pt x="1748" y="1650"/>
                  </a:lnTo>
                  <a:lnTo>
                    <a:pt x="1748" y="1662"/>
                  </a:lnTo>
                  <a:lnTo>
                    <a:pt x="1748" y="1680"/>
                  </a:lnTo>
                  <a:lnTo>
                    <a:pt x="1754" y="1710"/>
                  </a:lnTo>
                  <a:lnTo>
                    <a:pt x="1754" y="1758"/>
                  </a:lnTo>
                  <a:lnTo>
                    <a:pt x="1754" y="1776"/>
                  </a:lnTo>
                  <a:lnTo>
                    <a:pt x="1761" y="1782"/>
                  </a:lnTo>
                  <a:lnTo>
                    <a:pt x="1761" y="1764"/>
                  </a:lnTo>
                  <a:lnTo>
                    <a:pt x="1767" y="1728"/>
                  </a:lnTo>
                  <a:lnTo>
                    <a:pt x="1767" y="1710"/>
                  </a:lnTo>
                  <a:lnTo>
                    <a:pt x="1767" y="1746"/>
                  </a:lnTo>
                  <a:lnTo>
                    <a:pt x="1773" y="1746"/>
                  </a:lnTo>
                  <a:lnTo>
                    <a:pt x="1773" y="1662"/>
                  </a:lnTo>
                  <a:lnTo>
                    <a:pt x="1773" y="1602"/>
                  </a:lnTo>
                  <a:lnTo>
                    <a:pt x="1779" y="1590"/>
                  </a:lnTo>
                  <a:lnTo>
                    <a:pt x="1779" y="1572"/>
                  </a:lnTo>
                  <a:lnTo>
                    <a:pt x="1779" y="1548"/>
                  </a:lnTo>
                  <a:lnTo>
                    <a:pt x="1785" y="1584"/>
                  </a:lnTo>
                  <a:lnTo>
                    <a:pt x="1785" y="1566"/>
                  </a:lnTo>
                  <a:lnTo>
                    <a:pt x="1785" y="1590"/>
                  </a:lnTo>
                  <a:lnTo>
                    <a:pt x="1791" y="1626"/>
                  </a:lnTo>
                  <a:lnTo>
                    <a:pt x="1791" y="1614"/>
                  </a:lnTo>
                  <a:lnTo>
                    <a:pt x="1798" y="1572"/>
                  </a:lnTo>
                  <a:lnTo>
                    <a:pt x="1798" y="1488"/>
                  </a:lnTo>
                  <a:lnTo>
                    <a:pt x="1798" y="1500"/>
                  </a:lnTo>
                  <a:lnTo>
                    <a:pt x="1804" y="1488"/>
                  </a:lnTo>
                  <a:lnTo>
                    <a:pt x="1804" y="1470"/>
                  </a:lnTo>
                  <a:lnTo>
                    <a:pt x="1804" y="1428"/>
                  </a:lnTo>
                  <a:lnTo>
                    <a:pt x="1810" y="1410"/>
                  </a:lnTo>
                  <a:lnTo>
                    <a:pt x="1816" y="1434"/>
                  </a:lnTo>
                  <a:lnTo>
                    <a:pt x="1816" y="1410"/>
                  </a:lnTo>
                  <a:lnTo>
                    <a:pt x="1822" y="1320"/>
                  </a:lnTo>
                  <a:lnTo>
                    <a:pt x="1822" y="1296"/>
                  </a:lnTo>
                  <a:lnTo>
                    <a:pt x="1828" y="1248"/>
                  </a:lnTo>
                  <a:lnTo>
                    <a:pt x="1828" y="1236"/>
                  </a:lnTo>
                  <a:lnTo>
                    <a:pt x="1834" y="1248"/>
                  </a:lnTo>
                  <a:lnTo>
                    <a:pt x="1834" y="1260"/>
                  </a:lnTo>
                  <a:lnTo>
                    <a:pt x="1834" y="1224"/>
                  </a:lnTo>
                  <a:lnTo>
                    <a:pt x="1841" y="1218"/>
                  </a:lnTo>
                  <a:lnTo>
                    <a:pt x="1841" y="1116"/>
                  </a:lnTo>
                  <a:lnTo>
                    <a:pt x="1847" y="1122"/>
                  </a:lnTo>
                  <a:lnTo>
                    <a:pt x="1847" y="1176"/>
                  </a:lnTo>
                  <a:lnTo>
                    <a:pt x="1847" y="1200"/>
                  </a:lnTo>
                  <a:lnTo>
                    <a:pt x="1853" y="1212"/>
                  </a:lnTo>
                  <a:lnTo>
                    <a:pt x="1853" y="1230"/>
                  </a:lnTo>
                  <a:lnTo>
                    <a:pt x="1853" y="1200"/>
                  </a:lnTo>
                  <a:lnTo>
                    <a:pt x="1859" y="1248"/>
                  </a:lnTo>
                  <a:lnTo>
                    <a:pt x="1859" y="1230"/>
                  </a:lnTo>
                  <a:lnTo>
                    <a:pt x="1865" y="1218"/>
                  </a:lnTo>
                  <a:lnTo>
                    <a:pt x="1865" y="1170"/>
                  </a:lnTo>
                  <a:lnTo>
                    <a:pt x="1865" y="1188"/>
                  </a:lnTo>
                  <a:lnTo>
                    <a:pt x="1871" y="1308"/>
                  </a:lnTo>
                  <a:lnTo>
                    <a:pt x="1871" y="1344"/>
                  </a:lnTo>
                  <a:lnTo>
                    <a:pt x="1878" y="1320"/>
                  </a:lnTo>
                  <a:lnTo>
                    <a:pt x="1878" y="1374"/>
                  </a:lnTo>
                  <a:lnTo>
                    <a:pt x="1878" y="1464"/>
                  </a:lnTo>
                  <a:lnTo>
                    <a:pt x="1884" y="1410"/>
                  </a:lnTo>
                  <a:lnTo>
                    <a:pt x="1884" y="1446"/>
                  </a:lnTo>
                  <a:lnTo>
                    <a:pt x="1884" y="1494"/>
                  </a:lnTo>
                  <a:lnTo>
                    <a:pt x="1884" y="1548"/>
                  </a:lnTo>
                  <a:lnTo>
                    <a:pt x="1890" y="1524"/>
                  </a:lnTo>
                  <a:lnTo>
                    <a:pt x="1890" y="1548"/>
                  </a:lnTo>
                  <a:lnTo>
                    <a:pt x="1896" y="1590"/>
                  </a:lnTo>
                  <a:lnTo>
                    <a:pt x="1896" y="1554"/>
                  </a:lnTo>
                  <a:lnTo>
                    <a:pt x="1896" y="1548"/>
                  </a:lnTo>
                  <a:lnTo>
                    <a:pt x="1902" y="1596"/>
                  </a:lnTo>
                  <a:lnTo>
                    <a:pt x="1902" y="1548"/>
                  </a:lnTo>
                  <a:lnTo>
                    <a:pt x="1908" y="1596"/>
                  </a:lnTo>
                  <a:lnTo>
                    <a:pt x="1908" y="1572"/>
                  </a:lnTo>
                  <a:lnTo>
                    <a:pt x="1914" y="1572"/>
                  </a:lnTo>
                  <a:lnTo>
                    <a:pt x="1914" y="1590"/>
                  </a:lnTo>
                  <a:lnTo>
                    <a:pt x="1914" y="1620"/>
                  </a:lnTo>
                  <a:lnTo>
                    <a:pt x="1921" y="1608"/>
                  </a:lnTo>
                  <a:lnTo>
                    <a:pt x="1921" y="1620"/>
                  </a:lnTo>
                  <a:lnTo>
                    <a:pt x="1927" y="1602"/>
                  </a:lnTo>
                  <a:lnTo>
                    <a:pt x="1927" y="1614"/>
                  </a:lnTo>
                  <a:lnTo>
                    <a:pt x="1927" y="1680"/>
                  </a:lnTo>
                  <a:lnTo>
                    <a:pt x="1933" y="1710"/>
                  </a:lnTo>
                  <a:lnTo>
                    <a:pt x="1933" y="1740"/>
                  </a:lnTo>
                  <a:lnTo>
                    <a:pt x="1939" y="1782"/>
                  </a:lnTo>
                  <a:lnTo>
                    <a:pt x="1939" y="1836"/>
                  </a:lnTo>
                  <a:lnTo>
                    <a:pt x="1945" y="1836"/>
                  </a:lnTo>
                  <a:lnTo>
                    <a:pt x="1945" y="1830"/>
                  </a:lnTo>
                  <a:lnTo>
                    <a:pt x="1951" y="1860"/>
                  </a:lnTo>
                  <a:lnTo>
                    <a:pt x="1951" y="1872"/>
                  </a:lnTo>
                  <a:lnTo>
                    <a:pt x="1951" y="1806"/>
                  </a:lnTo>
                  <a:lnTo>
                    <a:pt x="1958" y="1848"/>
                  </a:lnTo>
                  <a:lnTo>
                    <a:pt x="1958" y="1818"/>
                  </a:lnTo>
                  <a:lnTo>
                    <a:pt x="1964" y="1776"/>
                  </a:lnTo>
                  <a:lnTo>
                    <a:pt x="1964" y="1788"/>
                  </a:lnTo>
                  <a:lnTo>
                    <a:pt x="1964" y="1764"/>
                  </a:lnTo>
                  <a:lnTo>
                    <a:pt x="1970" y="1752"/>
                  </a:lnTo>
                  <a:lnTo>
                    <a:pt x="1970" y="1800"/>
                  </a:lnTo>
                  <a:lnTo>
                    <a:pt x="1976" y="1872"/>
                  </a:lnTo>
                  <a:lnTo>
                    <a:pt x="1976" y="1890"/>
                  </a:lnTo>
                  <a:lnTo>
                    <a:pt x="1976" y="1908"/>
                  </a:lnTo>
                  <a:lnTo>
                    <a:pt x="1982" y="1884"/>
                  </a:lnTo>
                  <a:lnTo>
                    <a:pt x="1982" y="1902"/>
                  </a:lnTo>
                  <a:lnTo>
                    <a:pt x="1982" y="1914"/>
                  </a:lnTo>
                  <a:lnTo>
                    <a:pt x="1988" y="1908"/>
                  </a:lnTo>
                  <a:lnTo>
                    <a:pt x="1988" y="1902"/>
                  </a:lnTo>
                  <a:lnTo>
                    <a:pt x="1988" y="1956"/>
                  </a:lnTo>
                  <a:lnTo>
                    <a:pt x="1995" y="1938"/>
                  </a:lnTo>
                  <a:lnTo>
                    <a:pt x="1995" y="1890"/>
                  </a:lnTo>
                  <a:lnTo>
                    <a:pt x="1995" y="1860"/>
                  </a:lnTo>
                  <a:lnTo>
                    <a:pt x="2001" y="1938"/>
                  </a:lnTo>
                  <a:lnTo>
                    <a:pt x="2001" y="1962"/>
                  </a:lnTo>
                  <a:lnTo>
                    <a:pt x="2007" y="1938"/>
                  </a:lnTo>
                  <a:lnTo>
                    <a:pt x="2007" y="1926"/>
                  </a:lnTo>
                  <a:lnTo>
                    <a:pt x="2013" y="1962"/>
                  </a:lnTo>
                  <a:lnTo>
                    <a:pt x="2013" y="2004"/>
                  </a:lnTo>
                  <a:lnTo>
                    <a:pt x="2013" y="2016"/>
                  </a:lnTo>
                  <a:lnTo>
                    <a:pt x="2019" y="1932"/>
                  </a:lnTo>
                  <a:lnTo>
                    <a:pt x="2019" y="1926"/>
                  </a:lnTo>
                  <a:lnTo>
                    <a:pt x="2025" y="1920"/>
                  </a:lnTo>
                  <a:lnTo>
                    <a:pt x="2025" y="1944"/>
                  </a:lnTo>
                  <a:lnTo>
                    <a:pt x="2025" y="1914"/>
                  </a:lnTo>
                  <a:lnTo>
                    <a:pt x="2031" y="1842"/>
                  </a:lnTo>
                  <a:lnTo>
                    <a:pt x="2031" y="1836"/>
                  </a:lnTo>
                  <a:lnTo>
                    <a:pt x="2031" y="1806"/>
                  </a:lnTo>
                  <a:lnTo>
                    <a:pt x="2038" y="1812"/>
                  </a:lnTo>
                  <a:lnTo>
                    <a:pt x="2038" y="1824"/>
                  </a:lnTo>
                  <a:lnTo>
                    <a:pt x="2044" y="1782"/>
                  </a:lnTo>
                  <a:lnTo>
                    <a:pt x="2044" y="1824"/>
                  </a:lnTo>
                  <a:lnTo>
                    <a:pt x="2044" y="1854"/>
                  </a:lnTo>
                  <a:lnTo>
                    <a:pt x="2050" y="1884"/>
                  </a:lnTo>
                  <a:lnTo>
                    <a:pt x="2050" y="1830"/>
                  </a:lnTo>
                  <a:lnTo>
                    <a:pt x="2050" y="1818"/>
                  </a:lnTo>
                  <a:lnTo>
                    <a:pt x="2056" y="1794"/>
                  </a:lnTo>
                  <a:lnTo>
                    <a:pt x="2056" y="1800"/>
                  </a:lnTo>
                  <a:lnTo>
                    <a:pt x="2062" y="1812"/>
                  </a:lnTo>
                  <a:lnTo>
                    <a:pt x="2062" y="1782"/>
                  </a:lnTo>
                  <a:lnTo>
                    <a:pt x="2062" y="1824"/>
                  </a:lnTo>
                  <a:lnTo>
                    <a:pt x="2068" y="1836"/>
                  </a:lnTo>
                  <a:lnTo>
                    <a:pt x="2068" y="1848"/>
                  </a:lnTo>
                  <a:lnTo>
                    <a:pt x="2075" y="1836"/>
                  </a:lnTo>
                  <a:lnTo>
                    <a:pt x="2075" y="1848"/>
                  </a:lnTo>
                  <a:lnTo>
                    <a:pt x="2075" y="1872"/>
                  </a:lnTo>
                  <a:lnTo>
                    <a:pt x="2081" y="1824"/>
                  </a:lnTo>
                  <a:lnTo>
                    <a:pt x="2081" y="1800"/>
                  </a:lnTo>
                  <a:lnTo>
                    <a:pt x="2081" y="1872"/>
                  </a:lnTo>
                  <a:lnTo>
                    <a:pt x="2087" y="1872"/>
                  </a:lnTo>
                  <a:lnTo>
                    <a:pt x="2087" y="1980"/>
                  </a:lnTo>
                  <a:lnTo>
                    <a:pt x="2093" y="1986"/>
                  </a:lnTo>
                  <a:lnTo>
                    <a:pt x="2093" y="1992"/>
                  </a:lnTo>
                  <a:lnTo>
                    <a:pt x="2093" y="2004"/>
                  </a:lnTo>
                  <a:lnTo>
                    <a:pt x="2099" y="2010"/>
                  </a:lnTo>
                  <a:lnTo>
                    <a:pt x="2099" y="2004"/>
                  </a:lnTo>
                  <a:lnTo>
                    <a:pt x="2099" y="2034"/>
                  </a:lnTo>
                  <a:lnTo>
                    <a:pt x="2099" y="1992"/>
                  </a:lnTo>
                  <a:lnTo>
                    <a:pt x="2105" y="2028"/>
                  </a:lnTo>
                  <a:lnTo>
                    <a:pt x="2105" y="2034"/>
                  </a:lnTo>
                  <a:lnTo>
                    <a:pt x="2111" y="2004"/>
                  </a:lnTo>
                  <a:lnTo>
                    <a:pt x="2111" y="2052"/>
                  </a:lnTo>
                  <a:lnTo>
                    <a:pt x="2111" y="2076"/>
                  </a:lnTo>
                  <a:lnTo>
                    <a:pt x="2118" y="2100"/>
                  </a:lnTo>
                  <a:lnTo>
                    <a:pt x="2118" y="2136"/>
                  </a:lnTo>
                  <a:lnTo>
                    <a:pt x="2124" y="2178"/>
                  </a:lnTo>
                  <a:lnTo>
                    <a:pt x="2124" y="2124"/>
                  </a:lnTo>
                  <a:lnTo>
                    <a:pt x="2124" y="2112"/>
                  </a:lnTo>
                  <a:lnTo>
                    <a:pt x="2130" y="2088"/>
                  </a:lnTo>
                  <a:lnTo>
                    <a:pt x="2130" y="2100"/>
                  </a:lnTo>
                  <a:lnTo>
                    <a:pt x="2130" y="2082"/>
                  </a:lnTo>
                  <a:lnTo>
                    <a:pt x="2136" y="2064"/>
                  </a:lnTo>
                  <a:lnTo>
                    <a:pt x="2136" y="1998"/>
                  </a:lnTo>
                  <a:lnTo>
                    <a:pt x="2142" y="2004"/>
                  </a:lnTo>
                  <a:lnTo>
                    <a:pt x="2142" y="2052"/>
                  </a:lnTo>
                  <a:lnTo>
                    <a:pt x="2142" y="2046"/>
                  </a:lnTo>
                  <a:lnTo>
                    <a:pt x="2148" y="2016"/>
                  </a:lnTo>
                  <a:lnTo>
                    <a:pt x="2148" y="1992"/>
                  </a:lnTo>
                  <a:lnTo>
                    <a:pt x="2148" y="1788"/>
                  </a:lnTo>
                  <a:lnTo>
                    <a:pt x="2155" y="1944"/>
                  </a:lnTo>
                  <a:lnTo>
                    <a:pt x="2155" y="1950"/>
                  </a:lnTo>
                  <a:lnTo>
                    <a:pt x="2161" y="1932"/>
                  </a:lnTo>
                  <a:lnTo>
                    <a:pt x="2161" y="1980"/>
                  </a:lnTo>
                  <a:lnTo>
                    <a:pt x="2161" y="2010"/>
                  </a:lnTo>
                  <a:lnTo>
                    <a:pt x="2167" y="2028"/>
                  </a:lnTo>
                  <a:lnTo>
                    <a:pt x="2167" y="2016"/>
                  </a:lnTo>
                  <a:lnTo>
                    <a:pt x="2173" y="2004"/>
                  </a:lnTo>
                  <a:lnTo>
                    <a:pt x="2173" y="1968"/>
                  </a:lnTo>
                  <a:lnTo>
                    <a:pt x="2173" y="1950"/>
                  </a:lnTo>
                  <a:lnTo>
                    <a:pt x="2179" y="1854"/>
                  </a:lnTo>
                  <a:lnTo>
                    <a:pt x="2179" y="1896"/>
                  </a:lnTo>
                  <a:lnTo>
                    <a:pt x="2179" y="1914"/>
                  </a:lnTo>
                  <a:lnTo>
                    <a:pt x="2185" y="1974"/>
                  </a:lnTo>
                  <a:lnTo>
                    <a:pt x="2185" y="1962"/>
                  </a:lnTo>
                  <a:lnTo>
                    <a:pt x="2191" y="1968"/>
                  </a:lnTo>
                  <a:lnTo>
                    <a:pt x="2191" y="2004"/>
                  </a:lnTo>
                  <a:lnTo>
                    <a:pt x="2191" y="2016"/>
                  </a:lnTo>
                  <a:lnTo>
                    <a:pt x="2198" y="1950"/>
                  </a:lnTo>
                  <a:lnTo>
                    <a:pt x="2198" y="1956"/>
                  </a:lnTo>
                  <a:lnTo>
                    <a:pt x="2198" y="1950"/>
                  </a:lnTo>
                  <a:lnTo>
                    <a:pt x="2204" y="1944"/>
                  </a:lnTo>
                  <a:lnTo>
                    <a:pt x="2204" y="1938"/>
                  </a:lnTo>
                  <a:lnTo>
                    <a:pt x="2210" y="1956"/>
                  </a:lnTo>
                  <a:lnTo>
                    <a:pt x="2210" y="1944"/>
                  </a:lnTo>
                  <a:lnTo>
                    <a:pt x="2210" y="1950"/>
                  </a:lnTo>
                  <a:lnTo>
                    <a:pt x="2216" y="1926"/>
                  </a:lnTo>
                  <a:lnTo>
                    <a:pt x="2216" y="1902"/>
                  </a:lnTo>
                  <a:lnTo>
                    <a:pt x="2222" y="1890"/>
                  </a:lnTo>
                  <a:lnTo>
                    <a:pt x="2222" y="1872"/>
                  </a:lnTo>
                  <a:lnTo>
                    <a:pt x="2222" y="1884"/>
                  </a:lnTo>
                  <a:lnTo>
                    <a:pt x="2228" y="1890"/>
                  </a:lnTo>
                  <a:lnTo>
                    <a:pt x="2228" y="1902"/>
                  </a:lnTo>
                  <a:lnTo>
                    <a:pt x="2228" y="1926"/>
                  </a:lnTo>
                  <a:lnTo>
                    <a:pt x="2235" y="1890"/>
                  </a:lnTo>
                  <a:lnTo>
                    <a:pt x="2235" y="1872"/>
                  </a:lnTo>
                  <a:lnTo>
                    <a:pt x="2241" y="1872"/>
                  </a:lnTo>
                  <a:lnTo>
                    <a:pt x="2241" y="1842"/>
                  </a:lnTo>
                  <a:lnTo>
                    <a:pt x="2241" y="1824"/>
                  </a:lnTo>
                  <a:lnTo>
                    <a:pt x="2247" y="1860"/>
                  </a:lnTo>
                  <a:lnTo>
                    <a:pt x="2247" y="1920"/>
                  </a:lnTo>
                  <a:lnTo>
                    <a:pt x="2247" y="1938"/>
                  </a:lnTo>
                  <a:lnTo>
                    <a:pt x="2253" y="1944"/>
                  </a:lnTo>
                  <a:lnTo>
                    <a:pt x="2253" y="1962"/>
                  </a:lnTo>
                  <a:lnTo>
                    <a:pt x="2259" y="1938"/>
                  </a:lnTo>
                  <a:lnTo>
                    <a:pt x="2259" y="1926"/>
                  </a:lnTo>
                  <a:lnTo>
                    <a:pt x="2259" y="1908"/>
                  </a:lnTo>
                  <a:lnTo>
                    <a:pt x="2265" y="1842"/>
                  </a:lnTo>
                  <a:lnTo>
                    <a:pt x="2265" y="1872"/>
                  </a:lnTo>
                  <a:lnTo>
                    <a:pt x="2272" y="1914"/>
                  </a:lnTo>
                  <a:lnTo>
                    <a:pt x="2272" y="1926"/>
                  </a:lnTo>
                  <a:lnTo>
                    <a:pt x="2272" y="1908"/>
                  </a:lnTo>
                  <a:lnTo>
                    <a:pt x="2278" y="1920"/>
                  </a:lnTo>
                  <a:lnTo>
                    <a:pt x="2278" y="1962"/>
                  </a:lnTo>
                  <a:lnTo>
                    <a:pt x="2278" y="1956"/>
                  </a:lnTo>
                  <a:lnTo>
                    <a:pt x="2284" y="1932"/>
                  </a:lnTo>
                  <a:lnTo>
                    <a:pt x="2284" y="1902"/>
                  </a:lnTo>
                  <a:lnTo>
                    <a:pt x="2290" y="1902"/>
                  </a:lnTo>
                  <a:lnTo>
                    <a:pt x="2290" y="1920"/>
                  </a:lnTo>
                  <a:lnTo>
                    <a:pt x="2290" y="1938"/>
                  </a:lnTo>
                  <a:lnTo>
                    <a:pt x="2296" y="1956"/>
                  </a:lnTo>
                  <a:lnTo>
                    <a:pt x="2296" y="1950"/>
                  </a:lnTo>
                  <a:lnTo>
                    <a:pt x="2296" y="2028"/>
                  </a:lnTo>
                  <a:lnTo>
                    <a:pt x="2302" y="2046"/>
                  </a:lnTo>
                  <a:lnTo>
                    <a:pt x="2302" y="2082"/>
                  </a:lnTo>
                  <a:lnTo>
                    <a:pt x="2308" y="2070"/>
                  </a:lnTo>
                  <a:lnTo>
                    <a:pt x="2308" y="2082"/>
                  </a:lnTo>
                  <a:lnTo>
                    <a:pt x="2308" y="2058"/>
                  </a:lnTo>
                  <a:lnTo>
                    <a:pt x="2308" y="2100"/>
                  </a:lnTo>
                  <a:lnTo>
                    <a:pt x="2315" y="2118"/>
                  </a:lnTo>
                  <a:lnTo>
                    <a:pt x="2315" y="2124"/>
                  </a:lnTo>
                  <a:lnTo>
                    <a:pt x="2321" y="2112"/>
                  </a:lnTo>
                  <a:lnTo>
                    <a:pt x="2321" y="2118"/>
                  </a:lnTo>
                  <a:lnTo>
                    <a:pt x="2321" y="2142"/>
                  </a:lnTo>
                  <a:lnTo>
                    <a:pt x="2327" y="2142"/>
                  </a:lnTo>
                  <a:lnTo>
                    <a:pt x="2327" y="2136"/>
                  </a:lnTo>
                  <a:lnTo>
                    <a:pt x="2327" y="2148"/>
                  </a:lnTo>
                  <a:lnTo>
                    <a:pt x="2333" y="2106"/>
                  </a:lnTo>
                  <a:lnTo>
                    <a:pt x="2333" y="2136"/>
                  </a:lnTo>
                  <a:lnTo>
                    <a:pt x="2339" y="2124"/>
                  </a:lnTo>
                  <a:lnTo>
                    <a:pt x="2339" y="2136"/>
                  </a:lnTo>
                  <a:lnTo>
                    <a:pt x="2339" y="2148"/>
                  </a:lnTo>
                  <a:lnTo>
                    <a:pt x="2345" y="2148"/>
                  </a:lnTo>
                  <a:lnTo>
                    <a:pt x="2345" y="2124"/>
                  </a:lnTo>
                  <a:lnTo>
                    <a:pt x="2345" y="2070"/>
                  </a:lnTo>
                  <a:lnTo>
                    <a:pt x="2352" y="2130"/>
                  </a:lnTo>
                  <a:lnTo>
                    <a:pt x="2352" y="2148"/>
                  </a:lnTo>
                  <a:lnTo>
                    <a:pt x="2358" y="2190"/>
                  </a:lnTo>
                  <a:lnTo>
                    <a:pt x="2358" y="2196"/>
                  </a:lnTo>
                  <a:lnTo>
                    <a:pt x="2358" y="2226"/>
                  </a:lnTo>
                  <a:lnTo>
                    <a:pt x="2364" y="2238"/>
                  </a:lnTo>
                  <a:lnTo>
                    <a:pt x="2364" y="2262"/>
                  </a:lnTo>
                  <a:lnTo>
                    <a:pt x="2370" y="2250"/>
                  </a:lnTo>
                  <a:lnTo>
                    <a:pt x="2370" y="2256"/>
                  </a:lnTo>
                  <a:lnTo>
                    <a:pt x="2376" y="2280"/>
                  </a:lnTo>
                  <a:lnTo>
                    <a:pt x="2376" y="2304"/>
                  </a:lnTo>
                  <a:lnTo>
                    <a:pt x="2382" y="2298"/>
                  </a:lnTo>
                  <a:lnTo>
                    <a:pt x="2382" y="2268"/>
                  </a:lnTo>
                  <a:lnTo>
                    <a:pt x="2388" y="2238"/>
                  </a:lnTo>
                  <a:lnTo>
                    <a:pt x="2388" y="2196"/>
                  </a:lnTo>
                  <a:lnTo>
                    <a:pt x="2388" y="2220"/>
                  </a:lnTo>
                  <a:lnTo>
                    <a:pt x="2395" y="2238"/>
                  </a:lnTo>
                  <a:lnTo>
                    <a:pt x="2395" y="2280"/>
                  </a:lnTo>
                  <a:lnTo>
                    <a:pt x="2395" y="2298"/>
                  </a:lnTo>
                  <a:lnTo>
                    <a:pt x="2401" y="2292"/>
                  </a:lnTo>
                  <a:lnTo>
                    <a:pt x="2401" y="2262"/>
                  </a:lnTo>
                  <a:lnTo>
                    <a:pt x="2407" y="2238"/>
                  </a:lnTo>
                  <a:lnTo>
                    <a:pt x="2407" y="2292"/>
                  </a:lnTo>
                  <a:lnTo>
                    <a:pt x="2407" y="2304"/>
                  </a:lnTo>
                  <a:lnTo>
                    <a:pt x="2413" y="2322"/>
                  </a:lnTo>
                  <a:lnTo>
                    <a:pt x="2413" y="2286"/>
                  </a:lnTo>
                  <a:lnTo>
                    <a:pt x="2419" y="2322"/>
                  </a:lnTo>
                  <a:lnTo>
                    <a:pt x="2419" y="2316"/>
                  </a:lnTo>
                  <a:lnTo>
                    <a:pt x="2419" y="2322"/>
                  </a:lnTo>
                  <a:lnTo>
                    <a:pt x="2425" y="2292"/>
                  </a:lnTo>
                  <a:lnTo>
                    <a:pt x="2425" y="2262"/>
                  </a:lnTo>
                  <a:lnTo>
                    <a:pt x="2425" y="2154"/>
                  </a:lnTo>
                  <a:lnTo>
                    <a:pt x="2432" y="2148"/>
                  </a:lnTo>
                  <a:lnTo>
                    <a:pt x="2432" y="2172"/>
                  </a:lnTo>
                  <a:lnTo>
                    <a:pt x="2438" y="2238"/>
                  </a:lnTo>
                  <a:lnTo>
                    <a:pt x="2438" y="2256"/>
                  </a:lnTo>
                  <a:lnTo>
                    <a:pt x="2438" y="2244"/>
                  </a:lnTo>
                  <a:lnTo>
                    <a:pt x="2444" y="2226"/>
                  </a:lnTo>
                  <a:lnTo>
                    <a:pt x="2444" y="2196"/>
                  </a:lnTo>
                  <a:lnTo>
                    <a:pt x="2444" y="2214"/>
                  </a:lnTo>
                  <a:lnTo>
                    <a:pt x="2450" y="2178"/>
                  </a:lnTo>
                  <a:lnTo>
                    <a:pt x="2450" y="2220"/>
                  </a:lnTo>
                  <a:lnTo>
                    <a:pt x="2456" y="2220"/>
                  </a:lnTo>
                  <a:lnTo>
                    <a:pt x="2456" y="2196"/>
                  </a:lnTo>
                  <a:lnTo>
                    <a:pt x="2456" y="2172"/>
                  </a:lnTo>
                  <a:lnTo>
                    <a:pt x="2462" y="2160"/>
                  </a:lnTo>
                  <a:lnTo>
                    <a:pt x="2462" y="2172"/>
                  </a:lnTo>
                  <a:lnTo>
                    <a:pt x="2468" y="2208"/>
                  </a:lnTo>
                  <a:lnTo>
                    <a:pt x="2468" y="2196"/>
                  </a:lnTo>
                  <a:lnTo>
                    <a:pt x="2468" y="2190"/>
                  </a:lnTo>
                  <a:lnTo>
                    <a:pt x="2475" y="2130"/>
                  </a:lnTo>
                  <a:lnTo>
                    <a:pt x="2475" y="2118"/>
                  </a:lnTo>
                  <a:lnTo>
                    <a:pt x="2475" y="2112"/>
                  </a:lnTo>
                  <a:lnTo>
                    <a:pt x="2481" y="2100"/>
                  </a:lnTo>
                  <a:lnTo>
                    <a:pt x="2481" y="2076"/>
                  </a:lnTo>
                  <a:lnTo>
                    <a:pt x="2487" y="2088"/>
                  </a:lnTo>
                  <a:lnTo>
                    <a:pt x="2487" y="2070"/>
                  </a:lnTo>
                  <a:lnTo>
                    <a:pt x="2487" y="2094"/>
                  </a:lnTo>
                  <a:lnTo>
                    <a:pt x="2493" y="2130"/>
                  </a:lnTo>
                  <a:lnTo>
                    <a:pt x="2493" y="2124"/>
                  </a:lnTo>
                  <a:lnTo>
                    <a:pt x="2493" y="2136"/>
                  </a:lnTo>
                  <a:lnTo>
                    <a:pt x="2499" y="2112"/>
                  </a:lnTo>
                  <a:lnTo>
                    <a:pt x="2499" y="2064"/>
                  </a:lnTo>
                  <a:lnTo>
                    <a:pt x="2505" y="2064"/>
                  </a:lnTo>
                  <a:lnTo>
                    <a:pt x="2505" y="1986"/>
                  </a:lnTo>
                  <a:lnTo>
                    <a:pt x="2505" y="2034"/>
                  </a:lnTo>
                  <a:lnTo>
                    <a:pt x="2512" y="2118"/>
                  </a:lnTo>
                  <a:lnTo>
                    <a:pt x="2512" y="2112"/>
                  </a:lnTo>
                  <a:lnTo>
                    <a:pt x="2518" y="2124"/>
                  </a:lnTo>
                  <a:lnTo>
                    <a:pt x="2518" y="2112"/>
                  </a:lnTo>
                  <a:lnTo>
                    <a:pt x="2518" y="2136"/>
                  </a:lnTo>
                  <a:lnTo>
                    <a:pt x="2524" y="2154"/>
                  </a:lnTo>
                  <a:lnTo>
                    <a:pt x="2524" y="2130"/>
                  </a:lnTo>
                  <a:lnTo>
                    <a:pt x="2524" y="2124"/>
                  </a:lnTo>
                  <a:lnTo>
                    <a:pt x="2524" y="2136"/>
                  </a:lnTo>
                  <a:lnTo>
                    <a:pt x="2530" y="2160"/>
                  </a:lnTo>
                  <a:lnTo>
                    <a:pt x="2530" y="2226"/>
                  </a:lnTo>
                  <a:lnTo>
                    <a:pt x="2536" y="2208"/>
                  </a:lnTo>
                  <a:lnTo>
                    <a:pt x="2536" y="2256"/>
                  </a:lnTo>
                  <a:lnTo>
                    <a:pt x="2536" y="2244"/>
                  </a:lnTo>
                  <a:lnTo>
                    <a:pt x="2542" y="2262"/>
                  </a:lnTo>
                  <a:lnTo>
                    <a:pt x="2542" y="2232"/>
                  </a:lnTo>
                  <a:lnTo>
                    <a:pt x="2542" y="2244"/>
                  </a:lnTo>
                  <a:lnTo>
                    <a:pt x="2549" y="2244"/>
                  </a:lnTo>
                  <a:lnTo>
                    <a:pt x="2549" y="2268"/>
                  </a:lnTo>
                  <a:lnTo>
                    <a:pt x="2555" y="2262"/>
                  </a:lnTo>
                  <a:lnTo>
                    <a:pt x="2555" y="2280"/>
                  </a:lnTo>
                  <a:lnTo>
                    <a:pt x="2555" y="2292"/>
                  </a:lnTo>
                  <a:lnTo>
                    <a:pt x="2561" y="2298"/>
                  </a:lnTo>
                  <a:lnTo>
                    <a:pt x="2561" y="2250"/>
                  </a:lnTo>
                  <a:lnTo>
                    <a:pt x="2567" y="2226"/>
                  </a:lnTo>
                  <a:lnTo>
                    <a:pt x="2567" y="2160"/>
                  </a:lnTo>
                  <a:lnTo>
                    <a:pt x="2567" y="2172"/>
                  </a:lnTo>
                  <a:lnTo>
                    <a:pt x="2573" y="2148"/>
                  </a:lnTo>
                  <a:lnTo>
                    <a:pt x="2573" y="2112"/>
                  </a:lnTo>
                  <a:lnTo>
                    <a:pt x="2573" y="2076"/>
                  </a:lnTo>
                  <a:lnTo>
                    <a:pt x="2579" y="2106"/>
                  </a:lnTo>
                  <a:lnTo>
                    <a:pt x="2579" y="2028"/>
                  </a:lnTo>
                  <a:lnTo>
                    <a:pt x="2585" y="1986"/>
                  </a:lnTo>
                  <a:lnTo>
                    <a:pt x="2585" y="1896"/>
                  </a:lnTo>
                  <a:lnTo>
                    <a:pt x="2585" y="1908"/>
                  </a:lnTo>
                  <a:lnTo>
                    <a:pt x="2592" y="1932"/>
                  </a:lnTo>
                  <a:lnTo>
                    <a:pt x="2592" y="1944"/>
                  </a:lnTo>
                  <a:lnTo>
                    <a:pt x="2592" y="1926"/>
                  </a:lnTo>
                  <a:lnTo>
                    <a:pt x="2598" y="1872"/>
                  </a:lnTo>
                  <a:lnTo>
                    <a:pt x="2598" y="1920"/>
                  </a:lnTo>
                  <a:lnTo>
                    <a:pt x="2604" y="1884"/>
                  </a:lnTo>
                  <a:lnTo>
                    <a:pt x="2604" y="1842"/>
                  </a:lnTo>
                  <a:lnTo>
                    <a:pt x="2604" y="1890"/>
                  </a:lnTo>
                  <a:lnTo>
                    <a:pt x="2610" y="1938"/>
                  </a:lnTo>
                  <a:lnTo>
                    <a:pt x="2610" y="1926"/>
                  </a:lnTo>
                  <a:lnTo>
                    <a:pt x="2616" y="1926"/>
                  </a:lnTo>
                  <a:lnTo>
                    <a:pt x="2616" y="1860"/>
                  </a:lnTo>
                  <a:lnTo>
                    <a:pt x="2616" y="1872"/>
                  </a:lnTo>
                  <a:lnTo>
                    <a:pt x="2622" y="1872"/>
                  </a:lnTo>
                  <a:lnTo>
                    <a:pt x="2622" y="1812"/>
                  </a:lnTo>
                  <a:lnTo>
                    <a:pt x="2622" y="1698"/>
                  </a:lnTo>
                  <a:lnTo>
                    <a:pt x="2629" y="1692"/>
                  </a:lnTo>
                  <a:lnTo>
                    <a:pt x="2629" y="1512"/>
                  </a:lnTo>
                  <a:lnTo>
                    <a:pt x="2635" y="1632"/>
                  </a:lnTo>
                  <a:lnTo>
                    <a:pt x="2635" y="1638"/>
                  </a:lnTo>
                  <a:lnTo>
                    <a:pt x="2635" y="1632"/>
                  </a:lnTo>
                  <a:lnTo>
                    <a:pt x="2641" y="1776"/>
                  </a:lnTo>
                  <a:lnTo>
                    <a:pt x="2641" y="1716"/>
                  </a:lnTo>
                  <a:lnTo>
                    <a:pt x="2641" y="1698"/>
                  </a:lnTo>
                  <a:lnTo>
                    <a:pt x="2647" y="1806"/>
                  </a:lnTo>
                  <a:lnTo>
                    <a:pt x="2647" y="1830"/>
                  </a:lnTo>
                  <a:lnTo>
                    <a:pt x="2653" y="1860"/>
                  </a:lnTo>
                  <a:lnTo>
                    <a:pt x="2653" y="1890"/>
                  </a:lnTo>
                  <a:lnTo>
                    <a:pt x="2653" y="1836"/>
                  </a:lnTo>
                  <a:lnTo>
                    <a:pt x="2659" y="1842"/>
                  </a:lnTo>
                  <a:lnTo>
                    <a:pt x="2659" y="1848"/>
                  </a:lnTo>
                  <a:lnTo>
                    <a:pt x="2665" y="1854"/>
                  </a:lnTo>
                  <a:lnTo>
                    <a:pt x="2665" y="1950"/>
                  </a:lnTo>
                  <a:lnTo>
                    <a:pt x="2665" y="1932"/>
                  </a:lnTo>
                  <a:lnTo>
                    <a:pt x="2672" y="1962"/>
                  </a:lnTo>
                  <a:lnTo>
                    <a:pt x="2672" y="1992"/>
                  </a:lnTo>
                  <a:lnTo>
                    <a:pt x="2678" y="1908"/>
                  </a:lnTo>
                  <a:lnTo>
                    <a:pt x="2678" y="1776"/>
                  </a:lnTo>
                  <a:lnTo>
                    <a:pt x="2684" y="1824"/>
                  </a:lnTo>
                  <a:lnTo>
                    <a:pt x="2684" y="1788"/>
                  </a:lnTo>
                  <a:lnTo>
                    <a:pt x="2684" y="1776"/>
                  </a:lnTo>
                  <a:lnTo>
                    <a:pt x="2690" y="1764"/>
                  </a:lnTo>
                  <a:lnTo>
                    <a:pt x="2690" y="1656"/>
                  </a:lnTo>
                  <a:lnTo>
                    <a:pt x="2690" y="1680"/>
                  </a:lnTo>
                  <a:lnTo>
                    <a:pt x="2696" y="1710"/>
                  </a:lnTo>
                  <a:lnTo>
                    <a:pt x="2696" y="1770"/>
                  </a:lnTo>
                  <a:lnTo>
                    <a:pt x="2702" y="1914"/>
                  </a:lnTo>
                  <a:lnTo>
                    <a:pt x="2702" y="2010"/>
                  </a:lnTo>
                  <a:lnTo>
                    <a:pt x="2702" y="2034"/>
                  </a:lnTo>
                  <a:lnTo>
                    <a:pt x="2709" y="1998"/>
                  </a:lnTo>
                  <a:lnTo>
                    <a:pt x="2709" y="2028"/>
                  </a:lnTo>
                  <a:lnTo>
                    <a:pt x="2715" y="2034"/>
                  </a:lnTo>
                  <a:lnTo>
                    <a:pt x="2715" y="2004"/>
                  </a:lnTo>
                  <a:lnTo>
                    <a:pt x="2715" y="2010"/>
                  </a:lnTo>
                  <a:lnTo>
                    <a:pt x="2721" y="2010"/>
                  </a:lnTo>
                  <a:lnTo>
                    <a:pt x="2721" y="2004"/>
                  </a:lnTo>
                  <a:lnTo>
                    <a:pt x="2721" y="2064"/>
                  </a:lnTo>
                  <a:lnTo>
                    <a:pt x="2727" y="2094"/>
                  </a:lnTo>
                  <a:lnTo>
                    <a:pt x="2727" y="2172"/>
                  </a:lnTo>
                  <a:lnTo>
                    <a:pt x="2733" y="2154"/>
                  </a:lnTo>
                  <a:lnTo>
                    <a:pt x="2733" y="2148"/>
                  </a:lnTo>
                  <a:lnTo>
                    <a:pt x="2733" y="2178"/>
                  </a:lnTo>
                  <a:lnTo>
                    <a:pt x="2739" y="2160"/>
                  </a:lnTo>
                  <a:lnTo>
                    <a:pt x="2739" y="2130"/>
                  </a:lnTo>
                  <a:lnTo>
                    <a:pt x="2739" y="2118"/>
                  </a:lnTo>
                  <a:lnTo>
                    <a:pt x="2739" y="2100"/>
                  </a:lnTo>
                  <a:lnTo>
                    <a:pt x="2746" y="2118"/>
                  </a:lnTo>
                  <a:lnTo>
                    <a:pt x="2746" y="2160"/>
                  </a:lnTo>
                  <a:lnTo>
                    <a:pt x="2752" y="2172"/>
                  </a:lnTo>
                  <a:lnTo>
                    <a:pt x="2752" y="2220"/>
                  </a:lnTo>
                  <a:lnTo>
                    <a:pt x="2752" y="2256"/>
                  </a:lnTo>
                  <a:lnTo>
                    <a:pt x="2758" y="2292"/>
                  </a:lnTo>
                  <a:lnTo>
                    <a:pt x="2758" y="2334"/>
                  </a:lnTo>
                  <a:lnTo>
                    <a:pt x="2764" y="2316"/>
                  </a:lnTo>
                  <a:lnTo>
                    <a:pt x="2764" y="2340"/>
                  </a:lnTo>
                  <a:lnTo>
                    <a:pt x="2764" y="2352"/>
                  </a:lnTo>
                  <a:lnTo>
                    <a:pt x="2770" y="2304"/>
                  </a:lnTo>
                  <a:lnTo>
                    <a:pt x="2770" y="2334"/>
                  </a:lnTo>
                  <a:lnTo>
                    <a:pt x="2770" y="2352"/>
                  </a:lnTo>
                  <a:lnTo>
                    <a:pt x="2776" y="2304"/>
                  </a:lnTo>
                  <a:lnTo>
                    <a:pt x="2776" y="2352"/>
                  </a:lnTo>
                  <a:lnTo>
                    <a:pt x="2782" y="2370"/>
                  </a:lnTo>
                  <a:lnTo>
                    <a:pt x="2782" y="2394"/>
                  </a:lnTo>
                  <a:lnTo>
                    <a:pt x="2789" y="2370"/>
                  </a:lnTo>
                  <a:lnTo>
                    <a:pt x="2789" y="2358"/>
                  </a:lnTo>
                  <a:lnTo>
                    <a:pt x="2789" y="2316"/>
                  </a:lnTo>
                  <a:lnTo>
                    <a:pt x="2795" y="2334"/>
                  </a:lnTo>
                  <a:lnTo>
                    <a:pt x="2795" y="2340"/>
                  </a:lnTo>
                  <a:lnTo>
                    <a:pt x="2801" y="2382"/>
                  </a:lnTo>
                  <a:lnTo>
                    <a:pt x="2801" y="2406"/>
                  </a:lnTo>
                  <a:lnTo>
                    <a:pt x="2801" y="2424"/>
                  </a:lnTo>
                  <a:lnTo>
                    <a:pt x="2807" y="2400"/>
                  </a:lnTo>
                  <a:lnTo>
                    <a:pt x="2807" y="2442"/>
                  </a:lnTo>
                  <a:lnTo>
                    <a:pt x="2813" y="2412"/>
                  </a:lnTo>
                  <a:lnTo>
                    <a:pt x="2813" y="2496"/>
                  </a:lnTo>
                  <a:lnTo>
                    <a:pt x="2813" y="2538"/>
                  </a:lnTo>
                  <a:lnTo>
                    <a:pt x="2819" y="2604"/>
                  </a:lnTo>
                  <a:lnTo>
                    <a:pt x="2819" y="2628"/>
                  </a:lnTo>
                  <a:lnTo>
                    <a:pt x="2826" y="2688"/>
                  </a:lnTo>
                  <a:lnTo>
                    <a:pt x="2826" y="2682"/>
                  </a:lnTo>
                  <a:lnTo>
                    <a:pt x="2832" y="2676"/>
                  </a:lnTo>
                  <a:lnTo>
                    <a:pt x="2832" y="2598"/>
                  </a:lnTo>
                  <a:lnTo>
                    <a:pt x="2838" y="2604"/>
                  </a:lnTo>
                  <a:lnTo>
                    <a:pt x="2838" y="2580"/>
                  </a:lnTo>
                  <a:lnTo>
                    <a:pt x="2838" y="2628"/>
                  </a:lnTo>
                  <a:lnTo>
                    <a:pt x="2844" y="2658"/>
                  </a:lnTo>
                  <a:lnTo>
                    <a:pt x="2850" y="2616"/>
                  </a:lnTo>
                  <a:lnTo>
                    <a:pt x="2850" y="2604"/>
                  </a:lnTo>
                  <a:lnTo>
                    <a:pt x="2850" y="2616"/>
                  </a:lnTo>
                  <a:lnTo>
                    <a:pt x="2850" y="2658"/>
                  </a:lnTo>
                  <a:lnTo>
                    <a:pt x="2856" y="2610"/>
                  </a:lnTo>
                  <a:lnTo>
                    <a:pt x="2856" y="2658"/>
                  </a:lnTo>
                  <a:lnTo>
                    <a:pt x="2862" y="2706"/>
                  </a:lnTo>
                  <a:lnTo>
                    <a:pt x="2862" y="2658"/>
                  </a:lnTo>
                  <a:lnTo>
                    <a:pt x="2862" y="2634"/>
                  </a:lnTo>
                  <a:lnTo>
                    <a:pt x="2869" y="2658"/>
                  </a:lnTo>
                  <a:lnTo>
                    <a:pt x="2869" y="2652"/>
                  </a:lnTo>
                  <a:lnTo>
                    <a:pt x="2869" y="2550"/>
                  </a:lnTo>
                  <a:lnTo>
                    <a:pt x="2875" y="2544"/>
                  </a:lnTo>
                  <a:lnTo>
                    <a:pt x="2875" y="2478"/>
                  </a:lnTo>
                  <a:lnTo>
                    <a:pt x="2881" y="2484"/>
                  </a:lnTo>
                  <a:lnTo>
                    <a:pt x="2881" y="2556"/>
                  </a:lnTo>
                  <a:lnTo>
                    <a:pt x="2881" y="2496"/>
                  </a:lnTo>
                  <a:lnTo>
                    <a:pt x="2887" y="2472"/>
                  </a:lnTo>
                  <a:lnTo>
                    <a:pt x="2887" y="2436"/>
                  </a:lnTo>
                  <a:lnTo>
                    <a:pt x="2887" y="2454"/>
                  </a:lnTo>
                  <a:lnTo>
                    <a:pt x="2893" y="2430"/>
                  </a:lnTo>
                  <a:lnTo>
                    <a:pt x="2893" y="2514"/>
                  </a:lnTo>
                  <a:lnTo>
                    <a:pt x="2899" y="2484"/>
                  </a:lnTo>
                  <a:lnTo>
                    <a:pt x="2899" y="2412"/>
                  </a:lnTo>
                  <a:lnTo>
                    <a:pt x="2899" y="2358"/>
                  </a:lnTo>
                  <a:lnTo>
                    <a:pt x="2906" y="2340"/>
                  </a:lnTo>
                  <a:lnTo>
                    <a:pt x="2906" y="2304"/>
                  </a:lnTo>
                  <a:lnTo>
                    <a:pt x="2912" y="2316"/>
                  </a:lnTo>
                  <a:lnTo>
                    <a:pt x="2912" y="2274"/>
                  </a:lnTo>
                  <a:lnTo>
                    <a:pt x="2912" y="2286"/>
                  </a:lnTo>
                  <a:lnTo>
                    <a:pt x="2918" y="2388"/>
                  </a:lnTo>
                  <a:lnTo>
                    <a:pt x="2918" y="2430"/>
                  </a:lnTo>
                  <a:lnTo>
                    <a:pt x="2918" y="2442"/>
                  </a:lnTo>
                  <a:lnTo>
                    <a:pt x="2924" y="2472"/>
                  </a:lnTo>
                  <a:lnTo>
                    <a:pt x="2924" y="2466"/>
                  </a:lnTo>
                  <a:lnTo>
                    <a:pt x="2930" y="2496"/>
                  </a:lnTo>
                  <a:lnTo>
                    <a:pt x="2930" y="2538"/>
                  </a:lnTo>
                  <a:lnTo>
                    <a:pt x="2936" y="2526"/>
                  </a:lnTo>
                  <a:lnTo>
                    <a:pt x="2936" y="2568"/>
                  </a:lnTo>
                  <a:lnTo>
                    <a:pt x="2936" y="2520"/>
                  </a:lnTo>
                  <a:lnTo>
                    <a:pt x="2942" y="2496"/>
                  </a:lnTo>
                  <a:lnTo>
                    <a:pt x="2942" y="2418"/>
                  </a:lnTo>
                  <a:lnTo>
                    <a:pt x="2949" y="2454"/>
                  </a:lnTo>
                  <a:lnTo>
                    <a:pt x="2949" y="2472"/>
                  </a:lnTo>
                  <a:lnTo>
                    <a:pt x="2949" y="2424"/>
                  </a:lnTo>
                  <a:lnTo>
                    <a:pt x="2955" y="2472"/>
                  </a:lnTo>
                  <a:lnTo>
                    <a:pt x="2955" y="2460"/>
                  </a:lnTo>
                  <a:lnTo>
                    <a:pt x="2961" y="2442"/>
                  </a:lnTo>
                  <a:lnTo>
                    <a:pt x="2961" y="2436"/>
                  </a:lnTo>
                  <a:lnTo>
                    <a:pt x="2961" y="2532"/>
                  </a:lnTo>
                  <a:lnTo>
                    <a:pt x="2961" y="2538"/>
                  </a:lnTo>
                  <a:lnTo>
                    <a:pt x="2967" y="2610"/>
                  </a:lnTo>
                  <a:lnTo>
                    <a:pt x="2967" y="2658"/>
                  </a:lnTo>
                  <a:lnTo>
                    <a:pt x="2973" y="2628"/>
                  </a:lnTo>
                  <a:lnTo>
                    <a:pt x="2973" y="2586"/>
                  </a:lnTo>
                  <a:lnTo>
                    <a:pt x="2979" y="2568"/>
                  </a:lnTo>
                  <a:lnTo>
                    <a:pt x="2979" y="2556"/>
                  </a:lnTo>
                  <a:lnTo>
                    <a:pt x="2979" y="2478"/>
                  </a:lnTo>
                  <a:lnTo>
                    <a:pt x="2986" y="2526"/>
                  </a:lnTo>
                  <a:lnTo>
                    <a:pt x="2986" y="2580"/>
                  </a:lnTo>
                  <a:lnTo>
                    <a:pt x="2986" y="2610"/>
                  </a:lnTo>
                  <a:lnTo>
                    <a:pt x="2992" y="2616"/>
                  </a:lnTo>
                  <a:lnTo>
                    <a:pt x="2998" y="2640"/>
                  </a:lnTo>
                  <a:lnTo>
                    <a:pt x="2998" y="2616"/>
                  </a:lnTo>
                  <a:lnTo>
                    <a:pt x="2998" y="2622"/>
                  </a:lnTo>
                  <a:lnTo>
                    <a:pt x="3004" y="2574"/>
                  </a:lnTo>
                  <a:lnTo>
                    <a:pt x="3010" y="2586"/>
                  </a:lnTo>
                  <a:lnTo>
                    <a:pt x="3010" y="2568"/>
                  </a:lnTo>
                  <a:lnTo>
                    <a:pt x="3010" y="2580"/>
                  </a:lnTo>
                  <a:lnTo>
                    <a:pt x="3016" y="2592"/>
                  </a:lnTo>
                  <a:lnTo>
                    <a:pt x="3016" y="2604"/>
                  </a:lnTo>
                  <a:lnTo>
                    <a:pt x="3016" y="2616"/>
                  </a:lnTo>
                  <a:lnTo>
                    <a:pt x="3023" y="2634"/>
                  </a:lnTo>
                  <a:lnTo>
                    <a:pt x="3023" y="2550"/>
                  </a:lnTo>
                  <a:lnTo>
                    <a:pt x="3029" y="2520"/>
                  </a:lnTo>
                  <a:lnTo>
                    <a:pt x="3029" y="2496"/>
                  </a:lnTo>
                  <a:lnTo>
                    <a:pt x="3029" y="2520"/>
                  </a:lnTo>
                  <a:lnTo>
                    <a:pt x="3035" y="2484"/>
                  </a:lnTo>
                  <a:lnTo>
                    <a:pt x="3035" y="2424"/>
                  </a:lnTo>
                  <a:lnTo>
                    <a:pt x="3041" y="2376"/>
                  </a:lnTo>
                  <a:lnTo>
                    <a:pt x="3041" y="2394"/>
                  </a:lnTo>
                  <a:lnTo>
                    <a:pt x="3047" y="2334"/>
                  </a:lnTo>
                  <a:lnTo>
                    <a:pt x="3047" y="2376"/>
                  </a:lnTo>
                  <a:lnTo>
                    <a:pt x="3047" y="2280"/>
                  </a:lnTo>
                  <a:lnTo>
                    <a:pt x="3053" y="2262"/>
                  </a:lnTo>
                  <a:lnTo>
                    <a:pt x="3059" y="2316"/>
                  </a:lnTo>
                  <a:lnTo>
                    <a:pt x="3059" y="2334"/>
                  </a:lnTo>
                  <a:lnTo>
                    <a:pt x="3059" y="2316"/>
                  </a:lnTo>
                  <a:lnTo>
                    <a:pt x="3066" y="2316"/>
                  </a:lnTo>
                  <a:lnTo>
                    <a:pt x="3066" y="2274"/>
                  </a:lnTo>
                  <a:lnTo>
                    <a:pt x="3066" y="2232"/>
                  </a:lnTo>
                  <a:lnTo>
                    <a:pt x="3066" y="2196"/>
                  </a:lnTo>
                  <a:lnTo>
                    <a:pt x="3072" y="2196"/>
                  </a:lnTo>
                  <a:lnTo>
                    <a:pt x="3072" y="2262"/>
                  </a:lnTo>
                  <a:lnTo>
                    <a:pt x="3078" y="2334"/>
                  </a:lnTo>
                  <a:lnTo>
                    <a:pt x="3078" y="2322"/>
                  </a:lnTo>
                  <a:lnTo>
                    <a:pt x="3078" y="2298"/>
                  </a:lnTo>
                  <a:lnTo>
                    <a:pt x="3084" y="2262"/>
                  </a:lnTo>
                  <a:lnTo>
                    <a:pt x="3084" y="2232"/>
                  </a:lnTo>
                  <a:lnTo>
                    <a:pt x="3084" y="2214"/>
                  </a:lnTo>
                  <a:lnTo>
                    <a:pt x="3090" y="2178"/>
                  </a:lnTo>
                  <a:lnTo>
                    <a:pt x="3090" y="2220"/>
                  </a:lnTo>
                  <a:lnTo>
                    <a:pt x="3096" y="2262"/>
                  </a:lnTo>
                  <a:lnTo>
                    <a:pt x="3096" y="2334"/>
                  </a:lnTo>
                  <a:lnTo>
                    <a:pt x="3096" y="2424"/>
                  </a:lnTo>
                  <a:lnTo>
                    <a:pt x="3103" y="2454"/>
                  </a:lnTo>
                  <a:lnTo>
                    <a:pt x="3103" y="2430"/>
                  </a:lnTo>
                  <a:lnTo>
                    <a:pt x="3109" y="2424"/>
                  </a:lnTo>
                  <a:lnTo>
                    <a:pt x="3109" y="2436"/>
                  </a:lnTo>
                  <a:lnTo>
                    <a:pt x="3109" y="2454"/>
                  </a:lnTo>
                  <a:lnTo>
                    <a:pt x="3115" y="2466"/>
                  </a:lnTo>
                  <a:lnTo>
                    <a:pt x="3115" y="2484"/>
                  </a:lnTo>
                  <a:lnTo>
                    <a:pt x="3121" y="2514"/>
                  </a:lnTo>
                  <a:lnTo>
                    <a:pt x="3121" y="2532"/>
                  </a:lnTo>
                  <a:lnTo>
                    <a:pt x="3127" y="2508"/>
                  </a:lnTo>
                  <a:lnTo>
                    <a:pt x="3127" y="2466"/>
                  </a:lnTo>
                  <a:lnTo>
                    <a:pt x="3127" y="2460"/>
                  </a:lnTo>
                  <a:lnTo>
                    <a:pt x="3133" y="2406"/>
                  </a:lnTo>
                  <a:lnTo>
                    <a:pt x="3133" y="2370"/>
                  </a:lnTo>
                  <a:lnTo>
                    <a:pt x="3133" y="2340"/>
                  </a:lnTo>
                  <a:lnTo>
                    <a:pt x="3139" y="2382"/>
                  </a:lnTo>
                  <a:lnTo>
                    <a:pt x="3139" y="2400"/>
                  </a:lnTo>
                  <a:lnTo>
                    <a:pt x="3146" y="2352"/>
                  </a:lnTo>
                  <a:lnTo>
                    <a:pt x="3146" y="2334"/>
                  </a:lnTo>
                  <a:lnTo>
                    <a:pt x="3146" y="2286"/>
                  </a:lnTo>
                  <a:lnTo>
                    <a:pt x="3152" y="2256"/>
                  </a:lnTo>
                  <a:lnTo>
                    <a:pt x="3152" y="2232"/>
                  </a:lnTo>
                  <a:lnTo>
                    <a:pt x="3158" y="2268"/>
                  </a:lnTo>
                  <a:lnTo>
                    <a:pt x="3158" y="2172"/>
                  </a:lnTo>
                  <a:lnTo>
                    <a:pt x="3158" y="2118"/>
                  </a:lnTo>
                  <a:lnTo>
                    <a:pt x="3164" y="2088"/>
                  </a:lnTo>
                  <a:lnTo>
                    <a:pt x="3164" y="2130"/>
                  </a:lnTo>
                  <a:lnTo>
                    <a:pt x="3164" y="2106"/>
                  </a:lnTo>
                  <a:lnTo>
                    <a:pt x="3170" y="2190"/>
                  </a:lnTo>
                  <a:lnTo>
                    <a:pt x="3170" y="2214"/>
                  </a:lnTo>
                  <a:lnTo>
                    <a:pt x="3170" y="2262"/>
                  </a:lnTo>
                  <a:lnTo>
                    <a:pt x="3176" y="2256"/>
                  </a:lnTo>
                  <a:lnTo>
                    <a:pt x="3176" y="2244"/>
                  </a:lnTo>
                  <a:lnTo>
                    <a:pt x="3176" y="2274"/>
                  </a:lnTo>
                  <a:lnTo>
                    <a:pt x="3183" y="2316"/>
                  </a:lnTo>
                  <a:lnTo>
                    <a:pt x="3183" y="2376"/>
                  </a:lnTo>
                  <a:lnTo>
                    <a:pt x="3189" y="2340"/>
                  </a:lnTo>
                  <a:lnTo>
                    <a:pt x="3189" y="2298"/>
                  </a:lnTo>
                  <a:lnTo>
                    <a:pt x="3195" y="2220"/>
                  </a:lnTo>
                  <a:lnTo>
                    <a:pt x="3195" y="2232"/>
                  </a:lnTo>
                  <a:lnTo>
                    <a:pt x="3195" y="2196"/>
                  </a:lnTo>
                  <a:lnTo>
                    <a:pt x="3201" y="2298"/>
                  </a:lnTo>
                  <a:lnTo>
                    <a:pt x="3201" y="2268"/>
                  </a:lnTo>
                  <a:lnTo>
                    <a:pt x="3207" y="2268"/>
                  </a:lnTo>
                  <a:lnTo>
                    <a:pt x="3207" y="2286"/>
                  </a:lnTo>
                  <a:lnTo>
                    <a:pt x="3207" y="2298"/>
                  </a:lnTo>
                  <a:lnTo>
                    <a:pt x="3213" y="2292"/>
                  </a:lnTo>
                  <a:lnTo>
                    <a:pt x="3213" y="2268"/>
                  </a:lnTo>
                  <a:lnTo>
                    <a:pt x="3213" y="2244"/>
                  </a:lnTo>
                  <a:lnTo>
                    <a:pt x="3220" y="2238"/>
                  </a:lnTo>
                  <a:lnTo>
                    <a:pt x="3220" y="2274"/>
                  </a:lnTo>
                  <a:lnTo>
                    <a:pt x="3226" y="2268"/>
                  </a:lnTo>
                  <a:lnTo>
                    <a:pt x="3226" y="2220"/>
                  </a:lnTo>
                  <a:lnTo>
                    <a:pt x="3226" y="2244"/>
                  </a:lnTo>
                  <a:lnTo>
                    <a:pt x="3232" y="2172"/>
                  </a:lnTo>
                  <a:lnTo>
                    <a:pt x="3232" y="2196"/>
                  </a:lnTo>
                  <a:lnTo>
                    <a:pt x="3232" y="2172"/>
                  </a:lnTo>
                  <a:lnTo>
                    <a:pt x="3238" y="2154"/>
                  </a:lnTo>
                  <a:lnTo>
                    <a:pt x="3238" y="1986"/>
                  </a:lnTo>
                  <a:lnTo>
                    <a:pt x="3244" y="2034"/>
                  </a:lnTo>
                  <a:lnTo>
                    <a:pt x="3244" y="2100"/>
                  </a:lnTo>
                  <a:lnTo>
                    <a:pt x="3250" y="2124"/>
                  </a:lnTo>
                  <a:lnTo>
                    <a:pt x="3250" y="2160"/>
                  </a:lnTo>
                  <a:lnTo>
                    <a:pt x="3256" y="2136"/>
                  </a:lnTo>
                  <a:lnTo>
                    <a:pt x="3256" y="2160"/>
                  </a:lnTo>
                  <a:lnTo>
                    <a:pt x="3256" y="2124"/>
                  </a:lnTo>
                  <a:lnTo>
                    <a:pt x="3263" y="2028"/>
                  </a:lnTo>
                  <a:lnTo>
                    <a:pt x="3263" y="2016"/>
                  </a:lnTo>
                  <a:lnTo>
                    <a:pt x="3263" y="1974"/>
                  </a:lnTo>
                  <a:lnTo>
                    <a:pt x="3269" y="1956"/>
                  </a:lnTo>
                  <a:lnTo>
                    <a:pt x="3275" y="2004"/>
                  </a:lnTo>
                  <a:lnTo>
                    <a:pt x="3275" y="1992"/>
                  </a:lnTo>
                  <a:lnTo>
                    <a:pt x="3275" y="2034"/>
                  </a:lnTo>
                  <a:lnTo>
                    <a:pt x="3281" y="2028"/>
                  </a:lnTo>
                  <a:lnTo>
                    <a:pt x="3281" y="1986"/>
                  </a:lnTo>
                  <a:lnTo>
                    <a:pt x="3281" y="2028"/>
                  </a:lnTo>
                  <a:lnTo>
                    <a:pt x="3281" y="2142"/>
                  </a:lnTo>
                  <a:lnTo>
                    <a:pt x="3287" y="2250"/>
                  </a:lnTo>
                  <a:lnTo>
                    <a:pt x="3287" y="2232"/>
                  </a:lnTo>
                  <a:lnTo>
                    <a:pt x="3293" y="2238"/>
                  </a:lnTo>
                  <a:lnTo>
                    <a:pt x="3293" y="2256"/>
                  </a:lnTo>
                  <a:lnTo>
                    <a:pt x="3293" y="2298"/>
                  </a:lnTo>
                  <a:lnTo>
                    <a:pt x="3300" y="2316"/>
                  </a:lnTo>
                  <a:lnTo>
                    <a:pt x="3300" y="2334"/>
                  </a:lnTo>
                  <a:lnTo>
                    <a:pt x="3306" y="2322"/>
                  </a:lnTo>
                  <a:lnTo>
                    <a:pt x="3306" y="2340"/>
                  </a:lnTo>
                  <a:lnTo>
                    <a:pt x="3306" y="2394"/>
                  </a:lnTo>
                  <a:lnTo>
                    <a:pt x="3312" y="2394"/>
                  </a:lnTo>
                  <a:lnTo>
                    <a:pt x="3312" y="2430"/>
                  </a:lnTo>
                  <a:lnTo>
                    <a:pt x="3312" y="2400"/>
                  </a:lnTo>
                  <a:lnTo>
                    <a:pt x="3318" y="2412"/>
                  </a:lnTo>
                  <a:lnTo>
                    <a:pt x="3318" y="2406"/>
                  </a:lnTo>
                  <a:lnTo>
                    <a:pt x="3324" y="2412"/>
                  </a:lnTo>
                  <a:lnTo>
                    <a:pt x="3324" y="2370"/>
                  </a:lnTo>
                  <a:lnTo>
                    <a:pt x="3324" y="2376"/>
                  </a:lnTo>
                  <a:lnTo>
                    <a:pt x="3330" y="2394"/>
                  </a:lnTo>
                  <a:lnTo>
                    <a:pt x="3330" y="2334"/>
                  </a:lnTo>
                  <a:lnTo>
                    <a:pt x="3330" y="2298"/>
                  </a:lnTo>
                  <a:lnTo>
                    <a:pt x="3336" y="2304"/>
                  </a:lnTo>
                  <a:lnTo>
                    <a:pt x="3336" y="2322"/>
                  </a:lnTo>
                  <a:lnTo>
                    <a:pt x="3343" y="2394"/>
                  </a:lnTo>
                  <a:lnTo>
                    <a:pt x="3343" y="2412"/>
                  </a:lnTo>
                  <a:lnTo>
                    <a:pt x="3349" y="2400"/>
                  </a:lnTo>
                  <a:lnTo>
                    <a:pt x="3349" y="2406"/>
                  </a:lnTo>
                  <a:lnTo>
                    <a:pt x="3355" y="2436"/>
                  </a:lnTo>
                  <a:lnTo>
                    <a:pt x="3355" y="2412"/>
                  </a:lnTo>
                  <a:lnTo>
                    <a:pt x="3355" y="2334"/>
                  </a:lnTo>
                  <a:lnTo>
                    <a:pt x="3361" y="2322"/>
                  </a:lnTo>
                  <a:lnTo>
                    <a:pt x="3361" y="2340"/>
                  </a:lnTo>
                  <a:lnTo>
                    <a:pt x="3361" y="2334"/>
                  </a:lnTo>
                  <a:lnTo>
                    <a:pt x="3367" y="2316"/>
                  </a:lnTo>
                  <a:lnTo>
                    <a:pt x="3367" y="2358"/>
                  </a:lnTo>
                  <a:lnTo>
                    <a:pt x="3373" y="2364"/>
                  </a:lnTo>
                  <a:lnTo>
                    <a:pt x="3373" y="2406"/>
                  </a:lnTo>
                  <a:lnTo>
                    <a:pt x="3373" y="2466"/>
                  </a:lnTo>
                  <a:lnTo>
                    <a:pt x="3380" y="2478"/>
                  </a:lnTo>
                  <a:lnTo>
                    <a:pt x="3380" y="2364"/>
                  </a:lnTo>
                  <a:lnTo>
                    <a:pt x="3380" y="2334"/>
                  </a:lnTo>
                  <a:lnTo>
                    <a:pt x="3386" y="2334"/>
                  </a:lnTo>
                  <a:lnTo>
                    <a:pt x="3386" y="2418"/>
                  </a:lnTo>
                  <a:lnTo>
                    <a:pt x="3386" y="2454"/>
                  </a:lnTo>
                  <a:lnTo>
                    <a:pt x="3392" y="2388"/>
                  </a:lnTo>
                  <a:lnTo>
                    <a:pt x="3392" y="2358"/>
                  </a:lnTo>
                  <a:lnTo>
                    <a:pt x="3392" y="2424"/>
                  </a:lnTo>
                  <a:lnTo>
                    <a:pt x="3398" y="2430"/>
                  </a:lnTo>
                  <a:lnTo>
                    <a:pt x="3398" y="2406"/>
                  </a:lnTo>
                  <a:lnTo>
                    <a:pt x="3404" y="2424"/>
                  </a:lnTo>
                  <a:lnTo>
                    <a:pt x="3404" y="2418"/>
                  </a:lnTo>
                  <a:lnTo>
                    <a:pt x="3404" y="2430"/>
                  </a:lnTo>
                  <a:lnTo>
                    <a:pt x="3410" y="2358"/>
                  </a:lnTo>
                  <a:lnTo>
                    <a:pt x="3410" y="2370"/>
                  </a:lnTo>
                  <a:lnTo>
                    <a:pt x="3410" y="2376"/>
                  </a:lnTo>
                  <a:lnTo>
                    <a:pt x="3416" y="2382"/>
                  </a:lnTo>
                  <a:lnTo>
                    <a:pt x="3416" y="2238"/>
                  </a:lnTo>
                  <a:lnTo>
                    <a:pt x="3423" y="2244"/>
                  </a:lnTo>
                  <a:lnTo>
                    <a:pt x="3423" y="2298"/>
                  </a:lnTo>
                  <a:lnTo>
                    <a:pt x="3423" y="2316"/>
                  </a:lnTo>
                  <a:lnTo>
                    <a:pt x="3429" y="2412"/>
                  </a:lnTo>
                  <a:lnTo>
                    <a:pt x="3429" y="2394"/>
                  </a:lnTo>
                  <a:lnTo>
                    <a:pt x="3429" y="2340"/>
                  </a:lnTo>
                  <a:lnTo>
                    <a:pt x="3435" y="2424"/>
                  </a:lnTo>
                  <a:lnTo>
                    <a:pt x="3435" y="2340"/>
                  </a:lnTo>
                  <a:lnTo>
                    <a:pt x="3441" y="2316"/>
                  </a:lnTo>
                  <a:lnTo>
                    <a:pt x="3441" y="2262"/>
                  </a:lnTo>
                  <a:lnTo>
                    <a:pt x="3441" y="2286"/>
                  </a:lnTo>
                  <a:lnTo>
                    <a:pt x="3447" y="2298"/>
                  </a:lnTo>
                  <a:lnTo>
                    <a:pt x="3447" y="2268"/>
                  </a:lnTo>
                  <a:lnTo>
                    <a:pt x="3453" y="2292"/>
                  </a:lnTo>
                  <a:lnTo>
                    <a:pt x="3453" y="2208"/>
                  </a:lnTo>
                  <a:lnTo>
                    <a:pt x="3453" y="2256"/>
                  </a:lnTo>
                  <a:lnTo>
                    <a:pt x="3460" y="2256"/>
                  </a:lnTo>
                  <a:lnTo>
                    <a:pt x="3460" y="2262"/>
                  </a:lnTo>
                  <a:lnTo>
                    <a:pt x="3460" y="2208"/>
                  </a:lnTo>
                  <a:lnTo>
                    <a:pt x="3466" y="2220"/>
                  </a:lnTo>
                  <a:lnTo>
                    <a:pt x="3466" y="2286"/>
                  </a:lnTo>
                  <a:lnTo>
                    <a:pt x="3472" y="2358"/>
                  </a:lnTo>
                  <a:lnTo>
                    <a:pt x="3472" y="2340"/>
                  </a:lnTo>
                  <a:lnTo>
                    <a:pt x="3472" y="2418"/>
                  </a:lnTo>
                  <a:lnTo>
                    <a:pt x="3478" y="2382"/>
                  </a:lnTo>
                  <a:lnTo>
                    <a:pt x="3478" y="2322"/>
                  </a:lnTo>
                  <a:lnTo>
                    <a:pt x="3478" y="2334"/>
                  </a:lnTo>
                  <a:lnTo>
                    <a:pt x="3484" y="2406"/>
                  </a:lnTo>
                  <a:lnTo>
                    <a:pt x="3484" y="2370"/>
                  </a:lnTo>
                  <a:lnTo>
                    <a:pt x="3490" y="2316"/>
                  </a:lnTo>
                  <a:lnTo>
                    <a:pt x="3490" y="2262"/>
                  </a:lnTo>
                  <a:lnTo>
                    <a:pt x="3490" y="2298"/>
                  </a:lnTo>
                  <a:lnTo>
                    <a:pt x="3497" y="2436"/>
                  </a:lnTo>
                  <a:lnTo>
                    <a:pt x="3497" y="2466"/>
                  </a:lnTo>
                  <a:lnTo>
                    <a:pt x="3497" y="2424"/>
                  </a:lnTo>
                  <a:lnTo>
                    <a:pt x="3497" y="2484"/>
                  </a:lnTo>
                  <a:lnTo>
                    <a:pt x="3503" y="2496"/>
                  </a:lnTo>
                  <a:lnTo>
                    <a:pt x="3503" y="2568"/>
                  </a:lnTo>
                  <a:lnTo>
                    <a:pt x="3509" y="2568"/>
                  </a:lnTo>
                  <a:lnTo>
                    <a:pt x="3509" y="2550"/>
                  </a:lnTo>
                  <a:lnTo>
                    <a:pt x="3509" y="2514"/>
                  </a:lnTo>
                  <a:lnTo>
                    <a:pt x="3515" y="2454"/>
                  </a:lnTo>
                  <a:lnTo>
                    <a:pt x="3515" y="2418"/>
                  </a:lnTo>
                  <a:lnTo>
                    <a:pt x="3521" y="2472"/>
                  </a:lnTo>
                  <a:lnTo>
                    <a:pt x="3521" y="2424"/>
                  </a:lnTo>
                  <a:lnTo>
                    <a:pt x="3521" y="2388"/>
                  </a:lnTo>
                  <a:lnTo>
                    <a:pt x="3527" y="2376"/>
                  </a:lnTo>
                  <a:lnTo>
                    <a:pt x="3527" y="2418"/>
                  </a:lnTo>
                  <a:lnTo>
                    <a:pt x="3527" y="2466"/>
                  </a:lnTo>
                  <a:lnTo>
                    <a:pt x="3533" y="2406"/>
                  </a:lnTo>
                  <a:lnTo>
                    <a:pt x="3533" y="2340"/>
                  </a:lnTo>
                  <a:lnTo>
                    <a:pt x="3540" y="2238"/>
                  </a:lnTo>
                  <a:lnTo>
                    <a:pt x="3540" y="2178"/>
                  </a:lnTo>
                  <a:lnTo>
                    <a:pt x="3540" y="1980"/>
                  </a:lnTo>
                  <a:lnTo>
                    <a:pt x="3546" y="2034"/>
                  </a:lnTo>
                  <a:lnTo>
                    <a:pt x="3546" y="2136"/>
                  </a:lnTo>
                  <a:lnTo>
                    <a:pt x="3546" y="2124"/>
                  </a:lnTo>
                  <a:lnTo>
                    <a:pt x="3552" y="2130"/>
                  </a:lnTo>
                  <a:lnTo>
                    <a:pt x="3552" y="2160"/>
                  </a:lnTo>
                  <a:lnTo>
                    <a:pt x="3558" y="2100"/>
                  </a:lnTo>
                  <a:lnTo>
                    <a:pt x="3558" y="2082"/>
                  </a:lnTo>
                  <a:lnTo>
                    <a:pt x="3558" y="2052"/>
                  </a:lnTo>
                  <a:lnTo>
                    <a:pt x="3564" y="1962"/>
                  </a:lnTo>
                  <a:lnTo>
                    <a:pt x="3564" y="1830"/>
                  </a:lnTo>
                  <a:lnTo>
                    <a:pt x="3570" y="1788"/>
                  </a:lnTo>
                  <a:lnTo>
                    <a:pt x="3570" y="1818"/>
                  </a:lnTo>
                  <a:lnTo>
                    <a:pt x="3570" y="1764"/>
                  </a:lnTo>
                  <a:lnTo>
                    <a:pt x="3577" y="1740"/>
                  </a:lnTo>
                  <a:lnTo>
                    <a:pt x="3577" y="1668"/>
                  </a:lnTo>
                  <a:lnTo>
                    <a:pt x="3577" y="1716"/>
                  </a:lnTo>
                  <a:lnTo>
                    <a:pt x="3583" y="1716"/>
                  </a:lnTo>
                  <a:lnTo>
                    <a:pt x="3583" y="1794"/>
                  </a:lnTo>
                  <a:lnTo>
                    <a:pt x="3589" y="1836"/>
                  </a:lnTo>
                  <a:lnTo>
                    <a:pt x="3589" y="1746"/>
                  </a:lnTo>
                  <a:lnTo>
                    <a:pt x="3589" y="1692"/>
                  </a:lnTo>
                  <a:lnTo>
                    <a:pt x="3595" y="1632"/>
                  </a:lnTo>
                  <a:lnTo>
                    <a:pt x="3595" y="1638"/>
                  </a:lnTo>
                  <a:lnTo>
                    <a:pt x="3595" y="1572"/>
                  </a:lnTo>
                  <a:lnTo>
                    <a:pt x="3601" y="1626"/>
                  </a:lnTo>
                  <a:lnTo>
                    <a:pt x="3601" y="1614"/>
                  </a:lnTo>
                  <a:lnTo>
                    <a:pt x="3601" y="1650"/>
                  </a:lnTo>
                  <a:lnTo>
                    <a:pt x="3607" y="1758"/>
                  </a:lnTo>
                  <a:lnTo>
                    <a:pt x="3607" y="1854"/>
                  </a:lnTo>
                  <a:lnTo>
                    <a:pt x="3613" y="1992"/>
                  </a:lnTo>
                  <a:lnTo>
                    <a:pt x="3613" y="2028"/>
                  </a:lnTo>
                  <a:lnTo>
                    <a:pt x="3620" y="2058"/>
                  </a:lnTo>
                  <a:lnTo>
                    <a:pt x="3620" y="2082"/>
                  </a:lnTo>
                  <a:lnTo>
                    <a:pt x="3620" y="2058"/>
                  </a:lnTo>
                  <a:lnTo>
                    <a:pt x="3626" y="2046"/>
                  </a:lnTo>
                  <a:lnTo>
                    <a:pt x="3626" y="2010"/>
                  </a:lnTo>
                  <a:lnTo>
                    <a:pt x="3626" y="2064"/>
                  </a:lnTo>
                  <a:lnTo>
                    <a:pt x="3632" y="2058"/>
                  </a:lnTo>
                  <a:lnTo>
                    <a:pt x="3632" y="2064"/>
                  </a:lnTo>
                  <a:lnTo>
                    <a:pt x="3638" y="2076"/>
                  </a:lnTo>
                  <a:lnTo>
                    <a:pt x="3638" y="2118"/>
                  </a:lnTo>
                  <a:lnTo>
                    <a:pt x="3638" y="2106"/>
                  </a:lnTo>
                  <a:lnTo>
                    <a:pt x="3644" y="2076"/>
                  </a:lnTo>
                  <a:lnTo>
                    <a:pt x="3644" y="2010"/>
                  </a:lnTo>
                  <a:lnTo>
                    <a:pt x="3644" y="1956"/>
                  </a:lnTo>
                  <a:lnTo>
                    <a:pt x="3650" y="1980"/>
                  </a:lnTo>
                  <a:lnTo>
                    <a:pt x="3657" y="1998"/>
                  </a:lnTo>
                  <a:lnTo>
                    <a:pt x="3657" y="1992"/>
                  </a:lnTo>
                  <a:lnTo>
                    <a:pt x="3657" y="2010"/>
                  </a:lnTo>
                  <a:lnTo>
                    <a:pt x="3663" y="2016"/>
                  </a:lnTo>
                  <a:lnTo>
                    <a:pt x="3663" y="1962"/>
                  </a:lnTo>
                  <a:lnTo>
                    <a:pt x="3669" y="1974"/>
                  </a:lnTo>
                  <a:lnTo>
                    <a:pt x="3669" y="2034"/>
                  </a:lnTo>
                  <a:lnTo>
                    <a:pt x="3675" y="2034"/>
                  </a:lnTo>
                  <a:lnTo>
                    <a:pt x="3675" y="2046"/>
                  </a:lnTo>
                  <a:lnTo>
                    <a:pt x="3675" y="2076"/>
                  </a:lnTo>
                  <a:lnTo>
                    <a:pt x="3681" y="2082"/>
                  </a:lnTo>
                  <a:lnTo>
                    <a:pt x="3687" y="2034"/>
                  </a:lnTo>
                  <a:lnTo>
                    <a:pt x="3687" y="1986"/>
                  </a:lnTo>
                  <a:lnTo>
                    <a:pt x="3687" y="2076"/>
                  </a:lnTo>
                  <a:lnTo>
                    <a:pt x="3694" y="2052"/>
                  </a:lnTo>
                  <a:lnTo>
                    <a:pt x="3694" y="1998"/>
                  </a:lnTo>
                  <a:lnTo>
                    <a:pt x="3694" y="2028"/>
                  </a:lnTo>
                  <a:lnTo>
                    <a:pt x="3700" y="1986"/>
                  </a:lnTo>
                  <a:lnTo>
                    <a:pt x="3700" y="1962"/>
                  </a:lnTo>
                  <a:lnTo>
                    <a:pt x="3706" y="1872"/>
                  </a:lnTo>
                  <a:lnTo>
                    <a:pt x="3706" y="1890"/>
                  </a:lnTo>
                  <a:lnTo>
                    <a:pt x="3706" y="1908"/>
                  </a:lnTo>
                  <a:lnTo>
                    <a:pt x="3712" y="1902"/>
                  </a:lnTo>
                  <a:lnTo>
                    <a:pt x="3712" y="1932"/>
                  </a:lnTo>
                  <a:lnTo>
                    <a:pt x="3712" y="1968"/>
                  </a:lnTo>
                  <a:lnTo>
                    <a:pt x="3718" y="1992"/>
                  </a:lnTo>
                  <a:lnTo>
                    <a:pt x="3718" y="1998"/>
                  </a:lnTo>
                  <a:lnTo>
                    <a:pt x="3718" y="1974"/>
                  </a:lnTo>
                  <a:lnTo>
                    <a:pt x="3724" y="1962"/>
                  </a:lnTo>
                  <a:lnTo>
                    <a:pt x="3724" y="1980"/>
                  </a:lnTo>
                  <a:lnTo>
                    <a:pt x="3724" y="2010"/>
                  </a:lnTo>
                  <a:lnTo>
                    <a:pt x="3730" y="2004"/>
                  </a:lnTo>
                  <a:lnTo>
                    <a:pt x="3730" y="1998"/>
                  </a:lnTo>
                  <a:lnTo>
                    <a:pt x="3737" y="2034"/>
                  </a:lnTo>
                  <a:lnTo>
                    <a:pt x="3737" y="2028"/>
                  </a:lnTo>
                  <a:lnTo>
                    <a:pt x="3737" y="2034"/>
                  </a:lnTo>
                  <a:lnTo>
                    <a:pt x="3743" y="2004"/>
                  </a:lnTo>
                  <a:lnTo>
                    <a:pt x="3743" y="2034"/>
                  </a:lnTo>
                  <a:lnTo>
                    <a:pt x="3743" y="2070"/>
                  </a:lnTo>
                  <a:lnTo>
                    <a:pt x="3749" y="2070"/>
                  </a:lnTo>
                  <a:lnTo>
                    <a:pt x="3749" y="2046"/>
                  </a:lnTo>
                  <a:lnTo>
                    <a:pt x="3755" y="2034"/>
                  </a:lnTo>
                  <a:lnTo>
                    <a:pt x="3755" y="2082"/>
                  </a:lnTo>
                  <a:lnTo>
                    <a:pt x="3755" y="2106"/>
                  </a:lnTo>
                  <a:lnTo>
                    <a:pt x="3761" y="2064"/>
                  </a:lnTo>
                  <a:lnTo>
                    <a:pt x="3761" y="1980"/>
                  </a:lnTo>
                  <a:lnTo>
                    <a:pt x="3767" y="2010"/>
                  </a:lnTo>
                  <a:lnTo>
                    <a:pt x="3767" y="1974"/>
                  </a:lnTo>
                  <a:lnTo>
                    <a:pt x="3767" y="1944"/>
                  </a:lnTo>
                  <a:lnTo>
                    <a:pt x="3774" y="1914"/>
                  </a:lnTo>
                  <a:lnTo>
                    <a:pt x="3774" y="1932"/>
                  </a:lnTo>
                  <a:lnTo>
                    <a:pt x="3774" y="1908"/>
                  </a:lnTo>
                  <a:lnTo>
                    <a:pt x="3780" y="1830"/>
                  </a:lnTo>
                  <a:lnTo>
                    <a:pt x="3780" y="1758"/>
                  </a:lnTo>
                  <a:lnTo>
                    <a:pt x="3786" y="1806"/>
                  </a:lnTo>
                  <a:lnTo>
                    <a:pt x="3786" y="1794"/>
                  </a:lnTo>
                  <a:lnTo>
                    <a:pt x="3786" y="1800"/>
                  </a:lnTo>
                  <a:lnTo>
                    <a:pt x="3792" y="1842"/>
                  </a:lnTo>
                  <a:lnTo>
                    <a:pt x="3792" y="1830"/>
                  </a:lnTo>
                  <a:lnTo>
                    <a:pt x="3798" y="1806"/>
                  </a:lnTo>
                  <a:lnTo>
                    <a:pt x="3798" y="1872"/>
                  </a:lnTo>
                  <a:lnTo>
                    <a:pt x="3804" y="1836"/>
                  </a:lnTo>
                  <a:lnTo>
                    <a:pt x="3804" y="1764"/>
                  </a:lnTo>
                  <a:lnTo>
                    <a:pt x="3804" y="1716"/>
                  </a:lnTo>
                  <a:lnTo>
                    <a:pt x="3810" y="1734"/>
                  </a:lnTo>
                  <a:lnTo>
                    <a:pt x="3817" y="1674"/>
                  </a:lnTo>
                  <a:lnTo>
                    <a:pt x="3817" y="1632"/>
                  </a:lnTo>
                  <a:lnTo>
                    <a:pt x="3817" y="1572"/>
                  </a:lnTo>
                  <a:lnTo>
                    <a:pt x="3817" y="1482"/>
                  </a:lnTo>
                  <a:lnTo>
                    <a:pt x="3823" y="1584"/>
                  </a:lnTo>
                  <a:lnTo>
                    <a:pt x="3823" y="1566"/>
                  </a:lnTo>
                  <a:lnTo>
                    <a:pt x="3823" y="1524"/>
                  </a:lnTo>
                  <a:lnTo>
                    <a:pt x="3829" y="1488"/>
                  </a:lnTo>
                  <a:lnTo>
                    <a:pt x="3829" y="1602"/>
                  </a:lnTo>
                  <a:lnTo>
                    <a:pt x="3835" y="1638"/>
                  </a:lnTo>
                  <a:lnTo>
                    <a:pt x="3835" y="1656"/>
                  </a:lnTo>
                  <a:lnTo>
                    <a:pt x="3835" y="1638"/>
                  </a:lnTo>
                  <a:lnTo>
                    <a:pt x="3841" y="1530"/>
                  </a:lnTo>
                  <a:lnTo>
                    <a:pt x="3841" y="1536"/>
                  </a:lnTo>
                  <a:lnTo>
                    <a:pt x="3841" y="1572"/>
                  </a:lnTo>
                  <a:lnTo>
                    <a:pt x="3847" y="1596"/>
                  </a:lnTo>
                  <a:lnTo>
                    <a:pt x="3847" y="1674"/>
                  </a:lnTo>
                  <a:lnTo>
                    <a:pt x="3854" y="1668"/>
                  </a:lnTo>
                  <a:lnTo>
                    <a:pt x="3854" y="1710"/>
                  </a:lnTo>
                  <a:lnTo>
                    <a:pt x="3854" y="1692"/>
                  </a:lnTo>
                  <a:lnTo>
                    <a:pt x="3860" y="1680"/>
                  </a:lnTo>
                  <a:lnTo>
                    <a:pt x="3866" y="1614"/>
                  </a:lnTo>
                  <a:lnTo>
                    <a:pt x="3866" y="1596"/>
                  </a:lnTo>
                  <a:lnTo>
                    <a:pt x="3866" y="1512"/>
                  </a:lnTo>
                  <a:lnTo>
                    <a:pt x="3872" y="1476"/>
                  </a:lnTo>
                  <a:lnTo>
                    <a:pt x="3872" y="1554"/>
                  </a:lnTo>
                  <a:lnTo>
                    <a:pt x="3872" y="1584"/>
                  </a:lnTo>
                  <a:lnTo>
                    <a:pt x="3878" y="1530"/>
                  </a:lnTo>
                  <a:lnTo>
                    <a:pt x="3878" y="1488"/>
                  </a:lnTo>
                  <a:lnTo>
                    <a:pt x="3884" y="1410"/>
                  </a:lnTo>
                  <a:lnTo>
                    <a:pt x="3884" y="1368"/>
                  </a:lnTo>
                  <a:lnTo>
                    <a:pt x="3890" y="1410"/>
                  </a:lnTo>
                  <a:lnTo>
                    <a:pt x="3890" y="1440"/>
                  </a:lnTo>
                  <a:lnTo>
                    <a:pt x="3890" y="1410"/>
                  </a:lnTo>
                  <a:lnTo>
                    <a:pt x="3897" y="1410"/>
                  </a:lnTo>
                  <a:lnTo>
                    <a:pt x="3897" y="1422"/>
                  </a:lnTo>
                  <a:lnTo>
                    <a:pt x="3903" y="1422"/>
                  </a:lnTo>
                  <a:lnTo>
                    <a:pt x="3903" y="1434"/>
                  </a:lnTo>
                  <a:lnTo>
                    <a:pt x="3903" y="1572"/>
                  </a:lnTo>
                  <a:lnTo>
                    <a:pt x="3909" y="1584"/>
                  </a:lnTo>
                  <a:lnTo>
                    <a:pt x="3915" y="1644"/>
                  </a:lnTo>
                  <a:lnTo>
                    <a:pt x="3915" y="1674"/>
                  </a:lnTo>
                  <a:lnTo>
                    <a:pt x="3915" y="1638"/>
                  </a:lnTo>
                  <a:lnTo>
                    <a:pt x="3921" y="1614"/>
                  </a:lnTo>
                  <a:lnTo>
                    <a:pt x="3921" y="1596"/>
                  </a:lnTo>
                  <a:lnTo>
                    <a:pt x="3921" y="1548"/>
                  </a:lnTo>
                  <a:lnTo>
                    <a:pt x="3927" y="1572"/>
                  </a:lnTo>
                  <a:lnTo>
                    <a:pt x="3927" y="1506"/>
                  </a:lnTo>
                  <a:lnTo>
                    <a:pt x="3927" y="1434"/>
                  </a:lnTo>
                  <a:lnTo>
                    <a:pt x="3934" y="1476"/>
                  </a:lnTo>
                  <a:lnTo>
                    <a:pt x="3934" y="1590"/>
                  </a:lnTo>
                  <a:lnTo>
                    <a:pt x="3934" y="1638"/>
                  </a:lnTo>
                  <a:lnTo>
                    <a:pt x="3940" y="1668"/>
                  </a:lnTo>
                  <a:lnTo>
                    <a:pt x="3940" y="1650"/>
                  </a:lnTo>
                  <a:lnTo>
                    <a:pt x="3940" y="1644"/>
                  </a:lnTo>
                  <a:lnTo>
                    <a:pt x="3946" y="1806"/>
                  </a:lnTo>
                  <a:lnTo>
                    <a:pt x="3946" y="1854"/>
                  </a:lnTo>
                  <a:lnTo>
                    <a:pt x="3952" y="1812"/>
                  </a:lnTo>
                  <a:lnTo>
                    <a:pt x="3952" y="1830"/>
                  </a:lnTo>
                  <a:lnTo>
                    <a:pt x="3952" y="1818"/>
                  </a:lnTo>
                  <a:lnTo>
                    <a:pt x="3958" y="1842"/>
                  </a:lnTo>
                  <a:lnTo>
                    <a:pt x="3958" y="1872"/>
                  </a:lnTo>
                  <a:lnTo>
                    <a:pt x="3964" y="1824"/>
                  </a:lnTo>
                  <a:lnTo>
                    <a:pt x="3964" y="1830"/>
                  </a:lnTo>
                  <a:lnTo>
                    <a:pt x="3964" y="1842"/>
                  </a:lnTo>
                  <a:lnTo>
                    <a:pt x="3971" y="1938"/>
                  </a:lnTo>
                  <a:lnTo>
                    <a:pt x="3971" y="1902"/>
                  </a:lnTo>
                  <a:lnTo>
                    <a:pt x="3977" y="1938"/>
                  </a:lnTo>
                  <a:lnTo>
                    <a:pt x="3977" y="1920"/>
                  </a:lnTo>
                  <a:lnTo>
                    <a:pt x="3983" y="1926"/>
                  </a:lnTo>
                  <a:lnTo>
                    <a:pt x="3983" y="1920"/>
                  </a:lnTo>
                  <a:lnTo>
                    <a:pt x="3983" y="1944"/>
                  </a:lnTo>
                  <a:lnTo>
                    <a:pt x="3989" y="2016"/>
                  </a:lnTo>
                  <a:lnTo>
                    <a:pt x="3989" y="2046"/>
                  </a:lnTo>
                  <a:lnTo>
                    <a:pt x="3989" y="2130"/>
                  </a:lnTo>
                  <a:lnTo>
                    <a:pt x="3995" y="2046"/>
                  </a:lnTo>
                  <a:lnTo>
                    <a:pt x="3995" y="2058"/>
                  </a:lnTo>
                  <a:lnTo>
                    <a:pt x="4001" y="2034"/>
                  </a:lnTo>
                  <a:lnTo>
                    <a:pt x="4001" y="1980"/>
                  </a:lnTo>
                  <a:lnTo>
                    <a:pt x="4001" y="1938"/>
                  </a:lnTo>
                  <a:lnTo>
                    <a:pt x="4007" y="1914"/>
                  </a:lnTo>
                  <a:lnTo>
                    <a:pt x="4007" y="1926"/>
                  </a:lnTo>
                  <a:lnTo>
                    <a:pt x="4014" y="1884"/>
                  </a:lnTo>
                  <a:lnTo>
                    <a:pt x="4014" y="1872"/>
                  </a:lnTo>
                  <a:lnTo>
                    <a:pt x="4020" y="1818"/>
                  </a:lnTo>
                  <a:lnTo>
                    <a:pt x="4020" y="1764"/>
                  </a:lnTo>
                  <a:lnTo>
                    <a:pt x="4020" y="1692"/>
                  </a:lnTo>
                  <a:lnTo>
                    <a:pt x="4026" y="1668"/>
                  </a:lnTo>
                  <a:lnTo>
                    <a:pt x="4026" y="1674"/>
                  </a:lnTo>
                  <a:lnTo>
                    <a:pt x="4032" y="1764"/>
                  </a:lnTo>
                  <a:lnTo>
                    <a:pt x="4032" y="1794"/>
                  </a:lnTo>
                  <a:lnTo>
                    <a:pt x="4032" y="1764"/>
                  </a:lnTo>
                  <a:lnTo>
                    <a:pt x="4032" y="1782"/>
                  </a:lnTo>
                  <a:lnTo>
                    <a:pt x="4038" y="1734"/>
                  </a:lnTo>
                  <a:lnTo>
                    <a:pt x="4038" y="1746"/>
                  </a:lnTo>
                  <a:lnTo>
                    <a:pt x="4038" y="1776"/>
                  </a:lnTo>
                  <a:lnTo>
                    <a:pt x="4044" y="1800"/>
                  </a:lnTo>
                  <a:lnTo>
                    <a:pt x="4044" y="1812"/>
                  </a:lnTo>
                  <a:lnTo>
                    <a:pt x="4051" y="1740"/>
                  </a:lnTo>
                  <a:lnTo>
                    <a:pt x="4051" y="1602"/>
                  </a:lnTo>
                  <a:lnTo>
                    <a:pt x="4051" y="1632"/>
                  </a:lnTo>
                  <a:lnTo>
                    <a:pt x="4057" y="1554"/>
                  </a:lnTo>
                  <a:lnTo>
                    <a:pt x="4057" y="1566"/>
                  </a:lnTo>
                  <a:lnTo>
                    <a:pt x="4063" y="1494"/>
                  </a:lnTo>
                  <a:lnTo>
                    <a:pt x="4063" y="1548"/>
                  </a:lnTo>
                  <a:lnTo>
                    <a:pt x="4063" y="1494"/>
                  </a:lnTo>
                  <a:lnTo>
                    <a:pt x="4069" y="1410"/>
                  </a:lnTo>
                  <a:lnTo>
                    <a:pt x="4069" y="1404"/>
                  </a:lnTo>
                  <a:lnTo>
                    <a:pt x="4069" y="1470"/>
                  </a:lnTo>
                  <a:lnTo>
                    <a:pt x="4075" y="1482"/>
                  </a:lnTo>
                  <a:lnTo>
                    <a:pt x="4075" y="1374"/>
                  </a:lnTo>
                  <a:lnTo>
                    <a:pt x="4081" y="1278"/>
                  </a:lnTo>
                  <a:lnTo>
                    <a:pt x="4081" y="1272"/>
                  </a:lnTo>
                </a:path>
              </a:pathLst>
            </a:custGeom>
            <a:noFill/>
            <a:ln w="572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9" name=""/>
            <p:cNvSpPr/>
            <p:nvPr/>
          </p:nvSpPr>
          <p:spPr>
            <a:xfrm>
              <a:off x="1208160" y="6180120"/>
              <a:ext cx="717228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0" name=""/>
            <p:cNvSpPr/>
            <p:nvPr/>
          </p:nvSpPr>
          <p:spPr>
            <a:xfrm>
              <a:off x="1208160" y="1227240"/>
              <a:ext cx="1440" cy="49528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1" name=""/>
            <p:cNvSpPr/>
            <p:nvPr/>
          </p:nvSpPr>
          <p:spPr>
            <a:xfrm>
              <a:off x="1139760" y="618984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2" name=""/>
            <p:cNvSpPr/>
            <p:nvPr/>
          </p:nvSpPr>
          <p:spPr>
            <a:xfrm>
              <a:off x="1139760" y="569448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3" name=""/>
            <p:cNvSpPr/>
            <p:nvPr/>
          </p:nvSpPr>
          <p:spPr>
            <a:xfrm>
              <a:off x="1139760" y="519912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4" name=""/>
            <p:cNvSpPr/>
            <p:nvPr/>
          </p:nvSpPr>
          <p:spPr>
            <a:xfrm>
              <a:off x="1139760" y="470376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5" name=""/>
            <p:cNvSpPr/>
            <p:nvPr/>
          </p:nvSpPr>
          <p:spPr>
            <a:xfrm>
              <a:off x="1139760" y="4208400"/>
              <a:ext cx="777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6" name=""/>
            <p:cNvSpPr/>
            <p:nvPr/>
          </p:nvSpPr>
          <p:spPr>
            <a:xfrm>
              <a:off x="1139760" y="3713040"/>
              <a:ext cx="777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7" name=""/>
            <p:cNvSpPr/>
            <p:nvPr/>
          </p:nvSpPr>
          <p:spPr>
            <a:xfrm>
              <a:off x="1139760" y="321804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8" name=""/>
            <p:cNvSpPr/>
            <p:nvPr/>
          </p:nvSpPr>
          <p:spPr>
            <a:xfrm>
              <a:off x="1139760" y="272268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9" name=""/>
            <p:cNvSpPr/>
            <p:nvPr/>
          </p:nvSpPr>
          <p:spPr>
            <a:xfrm>
              <a:off x="1139760" y="222732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0" name=""/>
            <p:cNvSpPr/>
            <p:nvPr/>
          </p:nvSpPr>
          <p:spPr>
            <a:xfrm>
              <a:off x="1139760" y="173196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1" name=""/>
            <p:cNvSpPr/>
            <p:nvPr/>
          </p:nvSpPr>
          <p:spPr>
            <a:xfrm>
              <a:off x="1139760" y="1236600"/>
              <a:ext cx="777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712" name=""/>
            <p:cNvGrpSpPr/>
            <p:nvPr/>
          </p:nvGrpSpPr>
          <p:grpSpPr>
            <a:xfrm>
              <a:off x="519120" y="1036800"/>
              <a:ext cx="594000" cy="5319000"/>
              <a:chOff x="519120" y="1036800"/>
              <a:chExt cx="594000" cy="5319000"/>
            </a:xfrm>
          </p:grpSpPr>
          <p:sp>
            <p:nvSpPr>
              <p:cNvPr id="2713" name=""/>
              <p:cNvSpPr/>
              <p:nvPr/>
            </p:nvSpPr>
            <p:spPr>
              <a:xfrm>
                <a:off x="519120" y="59896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4" name=""/>
              <p:cNvSpPr/>
              <p:nvPr/>
            </p:nvSpPr>
            <p:spPr>
              <a:xfrm>
                <a:off x="519120" y="5494320"/>
                <a:ext cx="59400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95.5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5" name=""/>
              <p:cNvSpPr/>
              <p:nvPr/>
            </p:nvSpPr>
            <p:spPr>
              <a:xfrm>
                <a:off x="519120" y="49989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6" name=""/>
              <p:cNvSpPr/>
              <p:nvPr/>
            </p:nvSpPr>
            <p:spPr>
              <a:xfrm>
                <a:off x="519120" y="4503600"/>
                <a:ext cx="59400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96.5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7" name=""/>
              <p:cNvSpPr/>
              <p:nvPr/>
            </p:nvSpPr>
            <p:spPr>
              <a:xfrm>
                <a:off x="519120" y="40086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97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8" name=""/>
              <p:cNvSpPr/>
              <p:nvPr/>
            </p:nvSpPr>
            <p:spPr>
              <a:xfrm>
                <a:off x="519120" y="3513240"/>
                <a:ext cx="59400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97.5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9" name=""/>
              <p:cNvSpPr/>
              <p:nvPr/>
            </p:nvSpPr>
            <p:spPr>
              <a:xfrm>
                <a:off x="519120" y="30178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0" name=""/>
              <p:cNvSpPr/>
              <p:nvPr/>
            </p:nvSpPr>
            <p:spPr>
              <a:xfrm>
                <a:off x="519120" y="2522520"/>
                <a:ext cx="59400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98.5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1" name=""/>
              <p:cNvSpPr/>
              <p:nvPr/>
            </p:nvSpPr>
            <p:spPr>
              <a:xfrm>
                <a:off x="519120" y="20271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99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2" name=""/>
              <p:cNvSpPr/>
              <p:nvPr/>
            </p:nvSpPr>
            <p:spPr>
              <a:xfrm>
                <a:off x="519120" y="1531800"/>
                <a:ext cx="59400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99.5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3" name=""/>
              <p:cNvSpPr/>
              <p:nvPr/>
            </p:nvSpPr>
            <p:spPr>
              <a:xfrm>
                <a:off x="519120" y="1036800"/>
                <a:ext cx="50940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100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724" name=""/>
            <p:cNvSpPr/>
            <p:nvPr/>
          </p:nvSpPr>
          <p:spPr>
            <a:xfrm>
              <a:off x="1130400" y="618012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5" name=""/>
            <p:cNvSpPr/>
            <p:nvPr/>
          </p:nvSpPr>
          <p:spPr>
            <a:xfrm>
              <a:off x="1130400" y="5684760"/>
              <a:ext cx="777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6" name=""/>
            <p:cNvSpPr/>
            <p:nvPr/>
          </p:nvSpPr>
          <p:spPr>
            <a:xfrm>
              <a:off x="1130400" y="5189400"/>
              <a:ext cx="777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7" name=""/>
            <p:cNvSpPr/>
            <p:nvPr/>
          </p:nvSpPr>
          <p:spPr>
            <a:xfrm>
              <a:off x="1130400" y="469440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8" name=""/>
            <p:cNvSpPr/>
            <p:nvPr/>
          </p:nvSpPr>
          <p:spPr>
            <a:xfrm>
              <a:off x="1130400" y="419904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9" name=""/>
            <p:cNvSpPr/>
            <p:nvPr/>
          </p:nvSpPr>
          <p:spPr>
            <a:xfrm>
              <a:off x="1130400" y="370368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0" name=""/>
            <p:cNvSpPr/>
            <p:nvPr/>
          </p:nvSpPr>
          <p:spPr>
            <a:xfrm>
              <a:off x="1130400" y="320832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1" name=""/>
            <p:cNvSpPr/>
            <p:nvPr/>
          </p:nvSpPr>
          <p:spPr>
            <a:xfrm>
              <a:off x="1130400" y="2712960"/>
              <a:ext cx="777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2" name=""/>
            <p:cNvSpPr/>
            <p:nvPr/>
          </p:nvSpPr>
          <p:spPr>
            <a:xfrm>
              <a:off x="1130400" y="2217600"/>
              <a:ext cx="777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3" name=""/>
            <p:cNvSpPr/>
            <p:nvPr/>
          </p:nvSpPr>
          <p:spPr>
            <a:xfrm>
              <a:off x="1130400" y="172260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4" name=""/>
            <p:cNvSpPr/>
            <p:nvPr/>
          </p:nvSpPr>
          <p:spPr>
            <a:xfrm>
              <a:off x="1130400" y="122724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5" name=""/>
            <p:cNvSpPr/>
            <p:nvPr/>
          </p:nvSpPr>
          <p:spPr>
            <a:xfrm flipV="1">
              <a:off x="1208160" y="617976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6" name=""/>
            <p:cNvSpPr/>
            <p:nvPr/>
          </p:nvSpPr>
          <p:spPr>
            <a:xfrm flipV="1">
              <a:off x="2106720" y="617976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7" name=""/>
            <p:cNvSpPr/>
            <p:nvPr/>
          </p:nvSpPr>
          <p:spPr>
            <a:xfrm flipV="1">
              <a:off x="2995560" y="617976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8" name=""/>
            <p:cNvSpPr/>
            <p:nvPr/>
          </p:nvSpPr>
          <p:spPr>
            <a:xfrm flipV="1">
              <a:off x="3895560" y="617976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9" name=""/>
            <p:cNvSpPr/>
            <p:nvPr/>
          </p:nvSpPr>
          <p:spPr>
            <a:xfrm flipV="1">
              <a:off x="4794120" y="617976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0" name=""/>
            <p:cNvSpPr/>
            <p:nvPr/>
          </p:nvSpPr>
          <p:spPr>
            <a:xfrm flipV="1">
              <a:off x="5683320" y="617976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1" name=""/>
            <p:cNvSpPr/>
            <p:nvPr/>
          </p:nvSpPr>
          <p:spPr>
            <a:xfrm flipV="1">
              <a:off x="6583320" y="617976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2" name=""/>
            <p:cNvSpPr/>
            <p:nvPr/>
          </p:nvSpPr>
          <p:spPr>
            <a:xfrm flipV="1">
              <a:off x="7481880" y="617976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3" name=""/>
            <p:cNvSpPr/>
            <p:nvPr/>
          </p:nvSpPr>
          <p:spPr>
            <a:xfrm flipV="1">
              <a:off x="8380440" y="617976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744" name=""/>
            <p:cNvGrpSpPr/>
            <p:nvPr/>
          </p:nvGrpSpPr>
          <p:grpSpPr>
            <a:xfrm>
              <a:off x="1042920" y="6195960"/>
              <a:ext cx="7512120" cy="366120"/>
              <a:chOff x="1042920" y="6195960"/>
              <a:chExt cx="7512120" cy="366120"/>
            </a:xfrm>
          </p:grpSpPr>
          <p:sp>
            <p:nvSpPr>
              <p:cNvPr id="2745" name=""/>
              <p:cNvSpPr/>
              <p:nvPr/>
            </p:nvSpPr>
            <p:spPr>
              <a:xfrm>
                <a:off x="1042920" y="61959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94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6" name=""/>
              <p:cNvSpPr/>
              <p:nvPr/>
            </p:nvSpPr>
            <p:spPr>
              <a:xfrm>
                <a:off x="1941480" y="61959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7" name=""/>
              <p:cNvSpPr/>
              <p:nvPr/>
            </p:nvSpPr>
            <p:spPr>
              <a:xfrm>
                <a:off x="2830320" y="61959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8" name=""/>
              <p:cNvSpPr/>
              <p:nvPr/>
            </p:nvSpPr>
            <p:spPr>
              <a:xfrm>
                <a:off x="3730320" y="61959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97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9" name=""/>
              <p:cNvSpPr/>
              <p:nvPr/>
            </p:nvSpPr>
            <p:spPr>
              <a:xfrm>
                <a:off x="4628880" y="61959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0" name=""/>
              <p:cNvSpPr/>
              <p:nvPr/>
            </p:nvSpPr>
            <p:spPr>
              <a:xfrm>
                <a:off x="5518080" y="61959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99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1" name=""/>
              <p:cNvSpPr/>
              <p:nvPr/>
            </p:nvSpPr>
            <p:spPr>
              <a:xfrm>
                <a:off x="6418080" y="61959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2" name=""/>
              <p:cNvSpPr/>
              <p:nvPr/>
            </p:nvSpPr>
            <p:spPr>
              <a:xfrm>
                <a:off x="7316640" y="61959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01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3" name=""/>
              <p:cNvSpPr/>
              <p:nvPr/>
            </p:nvSpPr>
            <p:spPr>
              <a:xfrm>
                <a:off x="8215200" y="61959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754" name=""/>
            <p:cNvSpPr/>
            <p:nvPr/>
          </p:nvSpPr>
          <p:spPr>
            <a:xfrm>
              <a:off x="6132600" y="1932120"/>
              <a:ext cx="1440" cy="6476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5" name=""/>
            <p:cNvSpPr/>
            <p:nvPr/>
          </p:nvSpPr>
          <p:spPr>
            <a:xfrm>
              <a:off x="6258600" y="2065320"/>
              <a:ext cx="10335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Tighter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6" name=""/>
            <p:cNvSpPr/>
            <p:nvPr/>
          </p:nvSpPr>
          <p:spPr>
            <a:xfrm flipV="1">
              <a:off x="1941480" y="5103360"/>
              <a:ext cx="1440" cy="523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7" name=""/>
            <p:cNvSpPr/>
            <p:nvPr/>
          </p:nvSpPr>
          <p:spPr>
            <a:xfrm>
              <a:off x="2106720" y="5160960"/>
              <a:ext cx="915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Easier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8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59" name=""/>
          <p:cNvSpPr/>
          <p:nvPr/>
        </p:nvSpPr>
        <p:spPr>
          <a:xfrm>
            <a:off x="190440" y="155520"/>
            <a:ext cx="12225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27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60" name=""/>
          <p:cNvSpPr/>
          <p:nvPr/>
        </p:nvSpPr>
        <p:spPr>
          <a:xfrm>
            <a:off x="1256400" y="406440"/>
            <a:ext cx="6656760" cy="54900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 Saving Rate at Record Low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61" name=""/>
          <p:cNvSpPr/>
          <p:nvPr/>
        </p:nvSpPr>
        <p:spPr>
          <a:xfrm>
            <a:off x="1447920" y="5492880"/>
            <a:ext cx="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62" name=""/>
          <p:cNvGrpSpPr/>
          <p:nvPr/>
        </p:nvGrpSpPr>
        <p:grpSpPr>
          <a:xfrm>
            <a:off x="509760" y="1041480"/>
            <a:ext cx="8240760" cy="5550840"/>
            <a:chOff x="509760" y="1041480"/>
            <a:chExt cx="8240760" cy="5550840"/>
          </a:xfrm>
        </p:grpSpPr>
        <p:sp>
          <p:nvSpPr>
            <p:cNvPr id="2763" name=""/>
            <p:cNvSpPr/>
            <p:nvPr/>
          </p:nvSpPr>
          <p:spPr>
            <a:xfrm>
              <a:off x="1009440" y="1254240"/>
              <a:ext cx="7234200" cy="4952880"/>
            </a:xfrm>
            <a:custGeom>
              <a:avLst/>
              <a:gdLst/>
              <a:ahLst/>
              <a:rect l="l" t="t" r="r" b="b"/>
              <a:pathLst>
                <a:path w="4557" h="3120">
                  <a:moveTo>
                    <a:pt x="0" y="0"/>
                  </a:moveTo>
                  <a:lnTo>
                    <a:pt x="4557" y="0"/>
                  </a:lnTo>
                  <a:lnTo>
                    <a:pt x="4557" y="3120"/>
                  </a:lnTo>
                  <a:lnTo>
                    <a:pt x="0" y="312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2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4" name=""/>
            <p:cNvSpPr/>
            <p:nvPr/>
          </p:nvSpPr>
          <p:spPr>
            <a:xfrm>
              <a:off x="1009440" y="1806480"/>
              <a:ext cx="6878520" cy="4029120"/>
            </a:xfrm>
            <a:custGeom>
              <a:avLst/>
              <a:gdLst/>
              <a:ahLst/>
              <a:rect l="l" t="t" r="r" b="b"/>
              <a:pathLst>
                <a:path w="4333" h="2538">
                  <a:moveTo>
                    <a:pt x="0" y="510"/>
                  </a:moveTo>
                  <a:lnTo>
                    <a:pt x="18" y="450"/>
                  </a:lnTo>
                  <a:lnTo>
                    <a:pt x="37" y="432"/>
                  </a:lnTo>
                  <a:lnTo>
                    <a:pt x="55" y="354"/>
                  </a:lnTo>
                  <a:lnTo>
                    <a:pt x="68" y="372"/>
                  </a:lnTo>
                  <a:lnTo>
                    <a:pt x="86" y="432"/>
                  </a:lnTo>
                  <a:lnTo>
                    <a:pt x="105" y="432"/>
                  </a:lnTo>
                  <a:lnTo>
                    <a:pt x="124" y="450"/>
                  </a:lnTo>
                  <a:lnTo>
                    <a:pt x="136" y="372"/>
                  </a:lnTo>
                  <a:lnTo>
                    <a:pt x="155" y="390"/>
                  </a:lnTo>
                  <a:lnTo>
                    <a:pt x="173" y="276"/>
                  </a:lnTo>
                  <a:lnTo>
                    <a:pt x="192" y="276"/>
                  </a:lnTo>
                  <a:lnTo>
                    <a:pt x="211" y="336"/>
                  </a:lnTo>
                  <a:lnTo>
                    <a:pt x="229" y="372"/>
                  </a:lnTo>
                  <a:lnTo>
                    <a:pt x="242" y="414"/>
                  </a:lnTo>
                  <a:lnTo>
                    <a:pt x="260" y="468"/>
                  </a:lnTo>
                  <a:lnTo>
                    <a:pt x="279" y="450"/>
                  </a:lnTo>
                  <a:lnTo>
                    <a:pt x="298" y="492"/>
                  </a:lnTo>
                  <a:lnTo>
                    <a:pt x="310" y="174"/>
                  </a:lnTo>
                  <a:lnTo>
                    <a:pt x="329" y="216"/>
                  </a:lnTo>
                  <a:lnTo>
                    <a:pt x="347" y="156"/>
                  </a:lnTo>
                  <a:lnTo>
                    <a:pt x="366" y="18"/>
                  </a:lnTo>
                  <a:lnTo>
                    <a:pt x="384" y="0"/>
                  </a:lnTo>
                  <a:lnTo>
                    <a:pt x="397" y="156"/>
                  </a:lnTo>
                  <a:lnTo>
                    <a:pt x="415" y="138"/>
                  </a:lnTo>
                  <a:lnTo>
                    <a:pt x="434" y="234"/>
                  </a:lnTo>
                  <a:lnTo>
                    <a:pt x="453" y="198"/>
                  </a:lnTo>
                  <a:lnTo>
                    <a:pt x="465" y="60"/>
                  </a:lnTo>
                  <a:lnTo>
                    <a:pt x="484" y="156"/>
                  </a:lnTo>
                  <a:lnTo>
                    <a:pt x="502" y="198"/>
                  </a:lnTo>
                  <a:lnTo>
                    <a:pt x="521" y="138"/>
                  </a:lnTo>
                  <a:lnTo>
                    <a:pt x="533" y="156"/>
                  </a:lnTo>
                  <a:lnTo>
                    <a:pt x="552" y="336"/>
                  </a:lnTo>
                  <a:lnTo>
                    <a:pt x="571" y="414"/>
                  </a:lnTo>
                  <a:lnTo>
                    <a:pt x="589" y="492"/>
                  </a:lnTo>
                  <a:lnTo>
                    <a:pt x="602" y="528"/>
                  </a:lnTo>
                  <a:lnTo>
                    <a:pt x="627" y="492"/>
                  </a:lnTo>
                  <a:lnTo>
                    <a:pt x="639" y="468"/>
                  </a:lnTo>
                  <a:lnTo>
                    <a:pt x="658" y="588"/>
                  </a:lnTo>
                  <a:lnTo>
                    <a:pt x="676" y="684"/>
                  </a:lnTo>
                  <a:lnTo>
                    <a:pt x="695" y="720"/>
                  </a:lnTo>
                  <a:lnTo>
                    <a:pt x="707" y="858"/>
                  </a:lnTo>
                  <a:lnTo>
                    <a:pt x="726" y="702"/>
                  </a:lnTo>
                  <a:lnTo>
                    <a:pt x="745" y="780"/>
                  </a:lnTo>
                  <a:lnTo>
                    <a:pt x="763" y="666"/>
                  </a:lnTo>
                  <a:lnTo>
                    <a:pt x="776" y="684"/>
                  </a:lnTo>
                  <a:lnTo>
                    <a:pt x="794" y="606"/>
                  </a:lnTo>
                  <a:lnTo>
                    <a:pt x="813" y="666"/>
                  </a:lnTo>
                  <a:lnTo>
                    <a:pt x="831" y="684"/>
                  </a:lnTo>
                  <a:lnTo>
                    <a:pt x="850" y="312"/>
                  </a:lnTo>
                  <a:lnTo>
                    <a:pt x="863" y="336"/>
                  </a:lnTo>
                  <a:lnTo>
                    <a:pt x="881" y="312"/>
                  </a:lnTo>
                  <a:lnTo>
                    <a:pt x="900" y="372"/>
                  </a:lnTo>
                  <a:lnTo>
                    <a:pt x="918" y="372"/>
                  </a:lnTo>
                  <a:lnTo>
                    <a:pt x="931" y="216"/>
                  </a:lnTo>
                  <a:lnTo>
                    <a:pt x="949" y="138"/>
                  </a:lnTo>
                  <a:lnTo>
                    <a:pt x="968" y="138"/>
                  </a:lnTo>
                  <a:lnTo>
                    <a:pt x="987" y="234"/>
                  </a:lnTo>
                  <a:lnTo>
                    <a:pt x="999" y="372"/>
                  </a:lnTo>
                  <a:lnTo>
                    <a:pt x="1024" y="252"/>
                  </a:lnTo>
                  <a:lnTo>
                    <a:pt x="1036" y="354"/>
                  </a:lnTo>
                  <a:lnTo>
                    <a:pt x="1055" y="588"/>
                  </a:lnTo>
                  <a:lnTo>
                    <a:pt x="1074" y="666"/>
                  </a:lnTo>
                  <a:lnTo>
                    <a:pt x="1092" y="414"/>
                  </a:lnTo>
                  <a:lnTo>
                    <a:pt x="1105" y="216"/>
                  </a:lnTo>
                  <a:lnTo>
                    <a:pt x="1123" y="510"/>
                  </a:lnTo>
                  <a:lnTo>
                    <a:pt x="1142" y="606"/>
                  </a:lnTo>
                  <a:lnTo>
                    <a:pt x="1161" y="762"/>
                  </a:lnTo>
                  <a:lnTo>
                    <a:pt x="1173" y="996"/>
                  </a:lnTo>
                  <a:lnTo>
                    <a:pt x="1192" y="606"/>
                  </a:lnTo>
                  <a:lnTo>
                    <a:pt x="1210" y="684"/>
                  </a:lnTo>
                  <a:lnTo>
                    <a:pt x="1229" y="744"/>
                  </a:lnTo>
                  <a:lnTo>
                    <a:pt x="1247" y="744"/>
                  </a:lnTo>
                  <a:lnTo>
                    <a:pt x="1260" y="606"/>
                  </a:lnTo>
                  <a:lnTo>
                    <a:pt x="1278" y="492"/>
                  </a:lnTo>
                  <a:lnTo>
                    <a:pt x="1297" y="588"/>
                  </a:lnTo>
                  <a:lnTo>
                    <a:pt x="1316" y="666"/>
                  </a:lnTo>
                  <a:lnTo>
                    <a:pt x="1328" y="642"/>
                  </a:lnTo>
                  <a:lnTo>
                    <a:pt x="1347" y="702"/>
                  </a:lnTo>
                  <a:lnTo>
                    <a:pt x="1365" y="762"/>
                  </a:lnTo>
                  <a:lnTo>
                    <a:pt x="1384" y="1134"/>
                  </a:lnTo>
                  <a:lnTo>
                    <a:pt x="1396" y="918"/>
                  </a:lnTo>
                  <a:lnTo>
                    <a:pt x="1421" y="876"/>
                  </a:lnTo>
                  <a:lnTo>
                    <a:pt x="1434" y="1206"/>
                  </a:lnTo>
                  <a:lnTo>
                    <a:pt x="1452" y="666"/>
                  </a:lnTo>
                  <a:lnTo>
                    <a:pt x="1471" y="858"/>
                  </a:lnTo>
                  <a:lnTo>
                    <a:pt x="1490" y="840"/>
                  </a:lnTo>
                  <a:lnTo>
                    <a:pt x="1502" y="1662"/>
                  </a:lnTo>
                  <a:lnTo>
                    <a:pt x="1521" y="918"/>
                  </a:lnTo>
                  <a:lnTo>
                    <a:pt x="1539" y="996"/>
                  </a:lnTo>
                  <a:lnTo>
                    <a:pt x="1558" y="1014"/>
                  </a:lnTo>
                  <a:lnTo>
                    <a:pt x="1570" y="1074"/>
                  </a:lnTo>
                  <a:lnTo>
                    <a:pt x="1589" y="978"/>
                  </a:lnTo>
                  <a:lnTo>
                    <a:pt x="1608" y="858"/>
                  </a:lnTo>
                  <a:lnTo>
                    <a:pt x="1626" y="822"/>
                  </a:lnTo>
                  <a:lnTo>
                    <a:pt x="1639" y="798"/>
                  </a:lnTo>
                  <a:lnTo>
                    <a:pt x="1657" y="918"/>
                  </a:lnTo>
                  <a:lnTo>
                    <a:pt x="1676" y="822"/>
                  </a:lnTo>
                  <a:lnTo>
                    <a:pt x="1694" y="900"/>
                  </a:lnTo>
                  <a:lnTo>
                    <a:pt x="1713" y="822"/>
                  </a:lnTo>
                  <a:lnTo>
                    <a:pt x="1726" y="900"/>
                  </a:lnTo>
                  <a:lnTo>
                    <a:pt x="1744" y="876"/>
                  </a:lnTo>
                  <a:lnTo>
                    <a:pt x="1763" y="840"/>
                  </a:lnTo>
                  <a:lnTo>
                    <a:pt x="1781" y="876"/>
                  </a:lnTo>
                  <a:lnTo>
                    <a:pt x="1794" y="798"/>
                  </a:lnTo>
                  <a:lnTo>
                    <a:pt x="1812" y="876"/>
                  </a:lnTo>
                  <a:lnTo>
                    <a:pt x="1831" y="876"/>
                  </a:lnTo>
                  <a:lnTo>
                    <a:pt x="1850" y="840"/>
                  </a:lnTo>
                  <a:lnTo>
                    <a:pt x="1868" y="822"/>
                  </a:lnTo>
                  <a:lnTo>
                    <a:pt x="1887" y="762"/>
                  </a:lnTo>
                  <a:lnTo>
                    <a:pt x="1899" y="684"/>
                  </a:lnTo>
                  <a:lnTo>
                    <a:pt x="1918" y="858"/>
                  </a:lnTo>
                  <a:lnTo>
                    <a:pt x="1937" y="918"/>
                  </a:lnTo>
                  <a:lnTo>
                    <a:pt x="1955" y="876"/>
                  </a:lnTo>
                  <a:lnTo>
                    <a:pt x="1968" y="918"/>
                  </a:lnTo>
                  <a:lnTo>
                    <a:pt x="1986" y="1074"/>
                  </a:lnTo>
                  <a:lnTo>
                    <a:pt x="2005" y="1056"/>
                  </a:lnTo>
                  <a:lnTo>
                    <a:pt x="2024" y="1038"/>
                  </a:lnTo>
                  <a:lnTo>
                    <a:pt x="2036" y="918"/>
                  </a:lnTo>
                  <a:lnTo>
                    <a:pt x="2055" y="1038"/>
                  </a:lnTo>
                  <a:lnTo>
                    <a:pt x="2073" y="960"/>
                  </a:lnTo>
                  <a:lnTo>
                    <a:pt x="2092" y="798"/>
                  </a:lnTo>
                  <a:lnTo>
                    <a:pt x="2110" y="858"/>
                  </a:lnTo>
                  <a:lnTo>
                    <a:pt x="2123" y="798"/>
                  </a:lnTo>
                  <a:lnTo>
                    <a:pt x="2141" y="840"/>
                  </a:lnTo>
                  <a:lnTo>
                    <a:pt x="2160" y="858"/>
                  </a:lnTo>
                  <a:lnTo>
                    <a:pt x="2179" y="822"/>
                  </a:lnTo>
                  <a:lnTo>
                    <a:pt x="2191" y="918"/>
                  </a:lnTo>
                  <a:lnTo>
                    <a:pt x="2210" y="900"/>
                  </a:lnTo>
                  <a:lnTo>
                    <a:pt x="2228" y="918"/>
                  </a:lnTo>
                  <a:lnTo>
                    <a:pt x="2247" y="900"/>
                  </a:lnTo>
                  <a:lnTo>
                    <a:pt x="2266" y="780"/>
                  </a:lnTo>
                  <a:lnTo>
                    <a:pt x="2284" y="684"/>
                  </a:lnTo>
                  <a:lnTo>
                    <a:pt x="2297" y="744"/>
                  </a:lnTo>
                  <a:lnTo>
                    <a:pt x="2315" y="876"/>
                  </a:lnTo>
                  <a:lnTo>
                    <a:pt x="2334" y="780"/>
                  </a:lnTo>
                  <a:lnTo>
                    <a:pt x="2353" y="822"/>
                  </a:lnTo>
                  <a:lnTo>
                    <a:pt x="2365" y="720"/>
                  </a:lnTo>
                  <a:lnTo>
                    <a:pt x="2384" y="822"/>
                  </a:lnTo>
                  <a:lnTo>
                    <a:pt x="2402" y="780"/>
                  </a:lnTo>
                  <a:lnTo>
                    <a:pt x="2421" y="744"/>
                  </a:lnTo>
                  <a:lnTo>
                    <a:pt x="2433" y="720"/>
                  </a:lnTo>
                  <a:lnTo>
                    <a:pt x="2452" y="780"/>
                  </a:lnTo>
                  <a:lnTo>
                    <a:pt x="2471" y="642"/>
                  </a:lnTo>
                  <a:lnTo>
                    <a:pt x="2489" y="720"/>
                  </a:lnTo>
                  <a:lnTo>
                    <a:pt x="2502" y="642"/>
                  </a:lnTo>
                  <a:lnTo>
                    <a:pt x="2520" y="666"/>
                  </a:lnTo>
                  <a:lnTo>
                    <a:pt x="2539" y="624"/>
                  </a:lnTo>
                  <a:lnTo>
                    <a:pt x="2557" y="642"/>
                  </a:lnTo>
                  <a:lnTo>
                    <a:pt x="2576" y="666"/>
                  </a:lnTo>
                  <a:lnTo>
                    <a:pt x="2589" y="720"/>
                  </a:lnTo>
                  <a:lnTo>
                    <a:pt x="2607" y="684"/>
                  </a:lnTo>
                  <a:lnTo>
                    <a:pt x="2626" y="840"/>
                  </a:lnTo>
                  <a:lnTo>
                    <a:pt x="2644" y="798"/>
                  </a:lnTo>
                  <a:lnTo>
                    <a:pt x="2663" y="822"/>
                  </a:lnTo>
                  <a:lnTo>
                    <a:pt x="2675" y="390"/>
                  </a:lnTo>
                  <a:lnTo>
                    <a:pt x="2694" y="996"/>
                  </a:lnTo>
                  <a:lnTo>
                    <a:pt x="2713" y="1038"/>
                  </a:lnTo>
                  <a:lnTo>
                    <a:pt x="2731" y="978"/>
                  </a:lnTo>
                  <a:lnTo>
                    <a:pt x="2750" y="876"/>
                  </a:lnTo>
                  <a:lnTo>
                    <a:pt x="2762" y="858"/>
                  </a:lnTo>
                  <a:lnTo>
                    <a:pt x="2781" y="978"/>
                  </a:lnTo>
                  <a:lnTo>
                    <a:pt x="2800" y="1074"/>
                  </a:lnTo>
                  <a:lnTo>
                    <a:pt x="2818" y="1038"/>
                  </a:lnTo>
                  <a:lnTo>
                    <a:pt x="2831" y="1116"/>
                  </a:lnTo>
                  <a:lnTo>
                    <a:pt x="2849" y="1152"/>
                  </a:lnTo>
                  <a:lnTo>
                    <a:pt x="2868" y="1152"/>
                  </a:lnTo>
                  <a:lnTo>
                    <a:pt x="2887" y="684"/>
                  </a:lnTo>
                  <a:lnTo>
                    <a:pt x="2899" y="1308"/>
                  </a:lnTo>
                  <a:lnTo>
                    <a:pt x="2918" y="1344"/>
                  </a:lnTo>
                  <a:lnTo>
                    <a:pt x="2936" y="1290"/>
                  </a:lnTo>
                  <a:lnTo>
                    <a:pt x="2955" y="1308"/>
                  </a:lnTo>
                  <a:lnTo>
                    <a:pt x="2967" y="1056"/>
                  </a:lnTo>
                  <a:lnTo>
                    <a:pt x="2986" y="1152"/>
                  </a:lnTo>
                  <a:lnTo>
                    <a:pt x="3004" y="1134"/>
                  </a:lnTo>
                  <a:lnTo>
                    <a:pt x="3023" y="1206"/>
                  </a:lnTo>
                  <a:lnTo>
                    <a:pt x="3042" y="1152"/>
                  </a:lnTo>
                  <a:lnTo>
                    <a:pt x="3060" y="1092"/>
                  </a:lnTo>
                  <a:lnTo>
                    <a:pt x="3073" y="1152"/>
                  </a:lnTo>
                  <a:lnTo>
                    <a:pt x="3091" y="1092"/>
                  </a:lnTo>
                  <a:lnTo>
                    <a:pt x="3110" y="1134"/>
                  </a:lnTo>
                  <a:lnTo>
                    <a:pt x="3129" y="1074"/>
                  </a:lnTo>
                  <a:lnTo>
                    <a:pt x="3141" y="1152"/>
                  </a:lnTo>
                  <a:lnTo>
                    <a:pt x="3160" y="1308"/>
                  </a:lnTo>
                  <a:lnTo>
                    <a:pt x="3178" y="1290"/>
                  </a:lnTo>
                  <a:lnTo>
                    <a:pt x="3197" y="1386"/>
                  </a:lnTo>
                  <a:lnTo>
                    <a:pt x="3216" y="1290"/>
                  </a:lnTo>
                  <a:lnTo>
                    <a:pt x="3228" y="1446"/>
                  </a:lnTo>
                  <a:lnTo>
                    <a:pt x="3247" y="1344"/>
                  </a:lnTo>
                  <a:lnTo>
                    <a:pt x="3265" y="1290"/>
                  </a:lnTo>
                  <a:lnTo>
                    <a:pt x="3284" y="1368"/>
                  </a:lnTo>
                  <a:lnTo>
                    <a:pt x="3296" y="1446"/>
                  </a:lnTo>
                  <a:lnTo>
                    <a:pt x="3315" y="1386"/>
                  </a:lnTo>
                  <a:lnTo>
                    <a:pt x="3334" y="1404"/>
                  </a:lnTo>
                  <a:lnTo>
                    <a:pt x="3352" y="1386"/>
                  </a:lnTo>
                  <a:lnTo>
                    <a:pt x="3365" y="1662"/>
                  </a:lnTo>
                  <a:lnTo>
                    <a:pt x="3383" y="1482"/>
                  </a:lnTo>
                  <a:lnTo>
                    <a:pt x="3402" y="1368"/>
                  </a:lnTo>
                  <a:lnTo>
                    <a:pt x="3420" y="1404"/>
                  </a:lnTo>
                  <a:lnTo>
                    <a:pt x="3439" y="1422"/>
                  </a:lnTo>
                  <a:lnTo>
                    <a:pt x="3458" y="1386"/>
                  </a:lnTo>
                  <a:lnTo>
                    <a:pt x="3470" y="1482"/>
                  </a:lnTo>
                  <a:lnTo>
                    <a:pt x="3489" y="1464"/>
                  </a:lnTo>
                  <a:lnTo>
                    <a:pt x="3507" y="1482"/>
                  </a:lnTo>
                  <a:lnTo>
                    <a:pt x="3526" y="1584"/>
                  </a:lnTo>
                  <a:lnTo>
                    <a:pt x="3538" y="1560"/>
                  </a:lnTo>
                  <a:lnTo>
                    <a:pt x="3557" y="1524"/>
                  </a:lnTo>
                  <a:lnTo>
                    <a:pt x="3576" y="1524"/>
                  </a:lnTo>
                  <a:lnTo>
                    <a:pt x="3594" y="1446"/>
                  </a:lnTo>
                  <a:lnTo>
                    <a:pt x="3613" y="1500"/>
                  </a:lnTo>
                  <a:lnTo>
                    <a:pt x="3625" y="1662"/>
                  </a:lnTo>
                  <a:lnTo>
                    <a:pt x="3644" y="1602"/>
                  </a:lnTo>
                  <a:lnTo>
                    <a:pt x="3663" y="1584"/>
                  </a:lnTo>
                  <a:lnTo>
                    <a:pt x="3681" y="1560"/>
                  </a:lnTo>
                  <a:lnTo>
                    <a:pt x="3694" y="1542"/>
                  </a:lnTo>
                  <a:lnTo>
                    <a:pt x="3712" y="1560"/>
                  </a:lnTo>
                  <a:lnTo>
                    <a:pt x="3731" y="1482"/>
                  </a:lnTo>
                  <a:lnTo>
                    <a:pt x="3762" y="1482"/>
                  </a:lnTo>
                  <a:lnTo>
                    <a:pt x="3781" y="1464"/>
                  </a:lnTo>
                  <a:lnTo>
                    <a:pt x="3799" y="1560"/>
                  </a:lnTo>
                  <a:lnTo>
                    <a:pt x="3818" y="1602"/>
                  </a:lnTo>
                  <a:lnTo>
                    <a:pt x="3830" y="1542"/>
                  </a:lnTo>
                  <a:lnTo>
                    <a:pt x="3855" y="1560"/>
                  </a:lnTo>
                  <a:lnTo>
                    <a:pt x="3867" y="1620"/>
                  </a:lnTo>
                  <a:lnTo>
                    <a:pt x="3886" y="1638"/>
                  </a:lnTo>
                  <a:lnTo>
                    <a:pt x="3905" y="1542"/>
                  </a:lnTo>
                  <a:lnTo>
                    <a:pt x="3923" y="1740"/>
                  </a:lnTo>
                  <a:lnTo>
                    <a:pt x="3936" y="1698"/>
                  </a:lnTo>
                  <a:lnTo>
                    <a:pt x="3954" y="1758"/>
                  </a:lnTo>
                  <a:lnTo>
                    <a:pt x="3973" y="1854"/>
                  </a:lnTo>
                  <a:lnTo>
                    <a:pt x="3992" y="1890"/>
                  </a:lnTo>
                  <a:lnTo>
                    <a:pt x="4023" y="1890"/>
                  </a:lnTo>
                  <a:lnTo>
                    <a:pt x="4041" y="1968"/>
                  </a:lnTo>
                  <a:lnTo>
                    <a:pt x="4060" y="1968"/>
                  </a:lnTo>
                  <a:lnTo>
                    <a:pt x="4079" y="2124"/>
                  </a:lnTo>
                  <a:lnTo>
                    <a:pt x="4091" y="1992"/>
                  </a:lnTo>
                  <a:lnTo>
                    <a:pt x="4110" y="2028"/>
                  </a:lnTo>
                  <a:lnTo>
                    <a:pt x="4128" y="2244"/>
                  </a:lnTo>
                  <a:lnTo>
                    <a:pt x="4147" y="2262"/>
                  </a:lnTo>
                  <a:lnTo>
                    <a:pt x="4159" y="2400"/>
                  </a:lnTo>
                  <a:lnTo>
                    <a:pt x="4178" y="2364"/>
                  </a:lnTo>
                  <a:lnTo>
                    <a:pt x="4197" y="2322"/>
                  </a:lnTo>
                  <a:lnTo>
                    <a:pt x="4228" y="2322"/>
                  </a:lnTo>
                  <a:lnTo>
                    <a:pt x="4252" y="2418"/>
                  </a:lnTo>
                  <a:lnTo>
                    <a:pt x="4265" y="2460"/>
                  </a:lnTo>
                  <a:lnTo>
                    <a:pt x="4283" y="2382"/>
                  </a:lnTo>
                  <a:lnTo>
                    <a:pt x="4302" y="2514"/>
                  </a:lnTo>
                  <a:lnTo>
                    <a:pt x="4321" y="2538"/>
                  </a:lnTo>
                  <a:lnTo>
                    <a:pt x="4333" y="2496"/>
                  </a:lnTo>
                </a:path>
              </a:pathLst>
            </a:custGeom>
            <a:noFill/>
            <a:ln w="572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5" name=""/>
            <p:cNvSpPr/>
            <p:nvPr/>
          </p:nvSpPr>
          <p:spPr>
            <a:xfrm>
              <a:off x="1009440" y="1768680"/>
              <a:ext cx="6908760" cy="4000320"/>
            </a:xfrm>
            <a:custGeom>
              <a:avLst/>
              <a:gdLst/>
              <a:ahLst/>
              <a:rect l="l" t="t" r="r" b="b"/>
              <a:pathLst>
                <a:path w="4352" h="2520">
                  <a:moveTo>
                    <a:pt x="0" y="60"/>
                  </a:moveTo>
                  <a:lnTo>
                    <a:pt x="55" y="246"/>
                  </a:lnTo>
                  <a:lnTo>
                    <a:pt x="105" y="324"/>
                  </a:lnTo>
                  <a:lnTo>
                    <a:pt x="155" y="312"/>
                  </a:lnTo>
                  <a:lnTo>
                    <a:pt x="211" y="246"/>
                  </a:lnTo>
                  <a:lnTo>
                    <a:pt x="260" y="324"/>
                  </a:lnTo>
                  <a:lnTo>
                    <a:pt x="310" y="138"/>
                  </a:lnTo>
                  <a:lnTo>
                    <a:pt x="366" y="210"/>
                  </a:lnTo>
                  <a:lnTo>
                    <a:pt x="415" y="222"/>
                  </a:lnTo>
                  <a:lnTo>
                    <a:pt x="465" y="198"/>
                  </a:lnTo>
                  <a:lnTo>
                    <a:pt x="521" y="222"/>
                  </a:lnTo>
                  <a:lnTo>
                    <a:pt x="571" y="300"/>
                  </a:lnTo>
                  <a:lnTo>
                    <a:pt x="627" y="396"/>
                  </a:lnTo>
                  <a:lnTo>
                    <a:pt x="676" y="462"/>
                  </a:lnTo>
                  <a:lnTo>
                    <a:pt x="726" y="348"/>
                  </a:lnTo>
                  <a:lnTo>
                    <a:pt x="776" y="222"/>
                  </a:lnTo>
                  <a:lnTo>
                    <a:pt x="831" y="72"/>
                  </a:lnTo>
                  <a:lnTo>
                    <a:pt x="881" y="0"/>
                  </a:lnTo>
                  <a:lnTo>
                    <a:pt x="931" y="24"/>
                  </a:lnTo>
                  <a:lnTo>
                    <a:pt x="987" y="72"/>
                  </a:lnTo>
                  <a:lnTo>
                    <a:pt x="1036" y="186"/>
                  </a:lnTo>
                  <a:lnTo>
                    <a:pt x="1092" y="174"/>
                  </a:lnTo>
                  <a:lnTo>
                    <a:pt x="1142" y="210"/>
                  </a:lnTo>
                  <a:lnTo>
                    <a:pt x="1192" y="360"/>
                  </a:lnTo>
                  <a:lnTo>
                    <a:pt x="1247" y="474"/>
                  </a:lnTo>
                  <a:lnTo>
                    <a:pt x="1297" y="546"/>
                  </a:lnTo>
                  <a:lnTo>
                    <a:pt x="1347" y="474"/>
                  </a:lnTo>
                  <a:lnTo>
                    <a:pt x="1396" y="648"/>
                  </a:lnTo>
                  <a:lnTo>
                    <a:pt x="1452" y="786"/>
                  </a:lnTo>
                  <a:lnTo>
                    <a:pt x="1502" y="858"/>
                  </a:lnTo>
                  <a:lnTo>
                    <a:pt x="1558" y="834"/>
                  </a:lnTo>
                  <a:lnTo>
                    <a:pt x="1608" y="564"/>
                  </a:lnTo>
                  <a:lnTo>
                    <a:pt x="1657" y="600"/>
                  </a:lnTo>
                  <a:lnTo>
                    <a:pt x="1713" y="624"/>
                  </a:lnTo>
                  <a:lnTo>
                    <a:pt x="1763" y="588"/>
                  </a:lnTo>
                  <a:lnTo>
                    <a:pt x="1812" y="612"/>
                  </a:lnTo>
                  <a:lnTo>
                    <a:pt x="1868" y="624"/>
                  </a:lnTo>
                  <a:lnTo>
                    <a:pt x="1918" y="708"/>
                  </a:lnTo>
                  <a:lnTo>
                    <a:pt x="1968" y="834"/>
                  </a:lnTo>
                  <a:lnTo>
                    <a:pt x="2024" y="834"/>
                  </a:lnTo>
                  <a:lnTo>
                    <a:pt x="2073" y="672"/>
                  </a:lnTo>
                  <a:lnTo>
                    <a:pt x="2123" y="648"/>
                  </a:lnTo>
                  <a:lnTo>
                    <a:pt x="2179" y="462"/>
                  </a:lnTo>
                  <a:lnTo>
                    <a:pt x="2228" y="564"/>
                  </a:lnTo>
                  <a:lnTo>
                    <a:pt x="2284" y="708"/>
                  </a:lnTo>
                  <a:lnTo>
                    <a:pt x="2334" y="624"/>
                  </a:lnTo>
                  <a:lnTo>
                    <a:pt x="2384" y="624"/>
                  </a:lnTo>
                  <a:lnTo>
                    <a:pt x="2433" y="708"/>
                  </a:lnTo>
                  <a:lnTo>
                    <a:pt x="2489" y="570"/>
                  </a:lnTo>
                  <a:lnTo>
                    <a:pt x="2539" y="498"/>
                  </a:lnTo>
                  <a:lnTo>
                    <a:pt x="2589" y="510"/>
                  </a:lnTo>
                  <a:lnTo>
                    <a:pt x="2644" y="510"/>
                  </a:lnTo>
                  <a:lnTo>
                    <a:pt x="2694" y="672"/>
                  </a:lnTo>
                  <a:lnTo>
                    <a:pt x="2750" y="588"/>
                  </a:lnTo>
                  <a:lnTo>
                    <a:pt x="2800" y="636"/>
                  </a:lnTo>
                  <a:lnTo>
                    <a:pt x="2849" y="612"/>
                  </a:lnTo>
                  <a:lnTo>
                    <a:pt x="2899" y="624"/>
                  </a:lnTo>
                  <a:lnTo>
                    <a:pt x="2955" y="522"/>
                  </a:lnTo>
                  <a:lnTo>
                    <a:pt x="3004" y="534"/>
                  </a:lnTo>
                  <a:lnTo>
                    <a:pt x="3060" y="486"/>
                  </a:lnTo>
                  <a:lnTo>
                    <a:pt x="3110" y="588"/>
                  </a:lnTo>
                  <a:lnTo>
                    <a:pt x="3160" y="708"/>
                  </a:lnTo>
                  <a:lnTo>
                    <a:pt x="3216" y="810"/>
                  </a:lnTo>
                  <a:lnTo>
                    <a:pt x="3265" y="900"/>
                  </a:lnTo>
                  <a:lnTo>
                    <a:pt x="3315" y="984"/>
                  </a:lnTo>
                  <a:lnTo>
                    <a:pt x="3365" y="1050"/>
                  </a:lnTo>
                  <a:lnTo>
                    <a:pt x="3420" y="1032"/>
                  </a:lnTo>
                  <a:lnTo>
                    <a:pt x="3470" y="1134"/>
                  </a:lnTo>
                  <a:lnTo>
                    <a:pt x="3526" y="1110"/>
                  </a:lnTo>
                  <a:lnTo>
                    <a:pt x="3576" y="1410"/>
                  </a:lnTo>
                  <a:lnTo>
                    <a:pt x="3625" y="1560"/>
                  </a:lnTo>
                  <a:lnTo>
                    <a:pt x="3681" y="1584"/>
                  </a:lnTo>
                  <a:lnTo>
                    <a:pt x="3731" y="1848"/>
                  </a:lnTo>
                  <a:lnTo>
                    <a:pt x="3781" y="1836"/>
                  </a:lnTo>
                  <a:lnTo>
                    <a:pt x="3830" y="1470"/>
                  </a:lnTo>
                  <a:lnTo>
                    <a:pt x="3886" y="1860"/>
                  </a:lnTo>
                  <a:lnTo>
                    <a:pt x="3936" y="1932"/>
                  </a:lnTo>
                  <a:lnTo>
                    <a:pt x="3992" y="2070"/>
                  </a:lnTo>
                  <a:lnTo>
                    <a:pt x="4041" y="1920"/>
                  </a:lnTo>
                  <a:lnTo>
                    <a:pt x="4091" y="2460"/>
                  </a:lnTo>
                  <a:lnTo>
                    <a:pt x="4147" y="2520"/>
                  </a:lnTo>
                  <a:lnTo>
                    <a:pt x="4197" y="2280"/>
                  </a:lnTo>
                  <a:lnTo>
                    <a:pt x="4252" y="2220"/>
                  </a:lnTo>
                  <a:lnTo>
                    <a:pt x="4302" y="2010"/>
                  </a:lnTo>
                  <a:lnTo>
                    <a:pt x="4352" y="1794"/>
                  </a:lnTo>
                </a:path>
              </a:pathLst>
            </a:custGeom>
            <a:noFill/>
            <a:ln w="57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6" name=""/>
            <p:cNvSpPr/>
            <p:nvPr/>
          </p:nvSpPr>
          <p:spPr>
            <a:xfrm>
              <a:off x="998640" y="6197760"/>
              <a:ext cx="7233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7" name=""/>
            <p:cNvSpPr/>
            <p:nvPr/>
          </p:nvSpPr>
          <p:spPr>
            <a:xfrm>
              <a:off x="998640" y="1244520"/>
              <a:ext cx="1080" cy="49532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8" name=""/>
            <p:cNvSpPr/>
            <p:nvPr/>
          </p:nvSpPr>
          <p:spPr>
            <a:xfrm>
              <a:off x="939600" y="6207120"/>
              <a:ext cx="6948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9" name=""/>
            <p:cNvSpPr/>
            <p:nvPr/>
          </p:nvSpPr>
          <p:spPr>
            <a:xfrm>
              <a:off x="939600" y="5587920"/>
              <a:ext cx="6948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0" name=""/>
            <p:cNvSpPr/>
            <p:nvPr/>
          </p:nvSpPr>
          <p:spPr>
            <a:xfrm>
              <a:off x="939600" y="4969080"/>
              <a:ext cx="6948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1" name=""/>
            <p:cNvSpPr/>
            <p:nvPr/>
          </p:nvSpPr>
          <p:spPr>
            <a:xfrm>
              <a:off x="939600" y="4349880"/>
              <a:ext cx="6948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2" name=""/>
            <p:cNvSpPr/>
            <p:nvPr/>
          </p:nvSpPr>
          <p:spPr>
            <a:xfrm>
              <a:off x="939600" y="3721320"/>
              <a:ext cx="6948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3" name=""/>
            <p:cNvSpPr/>
            <p:nvPr/>
          </p:nvSpPr>
          <p:spPr>
            <a:xfrm>
              <a:off x="939600" y="3111480"/>
              <a:ext cx="6948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4" name=""/>
            <p:cNvSpPr/>
            <p:nvPr/>
          </p:nvSpPr>
          <p:spPr>
            <a:xfrm>
              <a:off x="939600" y="2492280"/>
              <a:ext cx="6948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5" name=""/>
            <p:cNvSpPr/>
            <p:nvPr/>
          </p:nvSpPr>
          <p:spPr>
            <a:xfrm>
              <a:off x="939600" y="1873440"/>
              <a:ext cx="6948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6" name=""/>
            <p:cNvSpPr/>
            <p:nvPr/>
          </p:nvSpPr>
          <p:spPr>
            <a:xfrm>
              <a:off x="939600" y="1254240"/>
              <a:ext cx="6948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7" name=""/>
            <p:cNvSpPr/>
            <p:nvPr/>
          </p:nvSpPr>
          <p:spPr>
            <a:xfrm>
              <a:off x="585360" y="6007320"/>
              <a:ext cx="2718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-2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8" name=""/>
            <p:cNvSpPr/>
            <p:nvPr/>
          </p:nvSpPr>
          <p:spPr>
            <a:xfrm>
              <a:off x="686880" y="538812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9" name=""/>
            <p:cNvSpPr/>
            <p:nvPr/>
          </p:nvSpPr>
          <p:spPr>
            <a:xfrm>
              <a:off x="686880" y="476892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0" name=""/>
            <p:cNvSpPr/>
            <p:nvPr/>
          </p:nvSpPr>
          <p:spPr>
            <a:xfrm>
              <a:off x="686880" y="414972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1" name=""/>
            <p:cNvSpPr/>
            <p:nvPr/>
          </p:nvSpPr>
          <p:spPr>
            <a:xfrm>
              <a:off x="686880" y="353052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2" name=""/>
            <p:cNvSpPr/>
            <p:nvPr/>
          </p:nvSpPr>
          <p:spPr>
            <a:xfrm>
              <a:off x="686880" y="291168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3" name=""/>
            <p:cNvSpPr/>
            <p:nvPr/>
          </p:nvSpPr>
          <p:spPr>
            <a:xfrm>
              <a:off x="509760" y="22924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10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4" name=""/>
            <p:cNvSpPr/>
            <p:nvPr/>
          </p:nvSpPr>
          <p:spPr>
            <a:xfrm>
              <a:off x="522000" y="16732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12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5" name=""/>
            <p:cNvSpPr/>
            <p:nvPr/>
          </p:nvSpPr>
          <p:spPr>
            <a:xfrm>
              <a:off x="522000" y="10540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14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6" name=""/>
            <p:cNvSpPr/>
            <p:nvPr/>
          </p:nvSpPr>
          <p:spPr>
            <a:xfrm>
              <a:off x="998640" y="6197760"/>
              <a:ext cx="7233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7" name=""/>
            <p:cNvSpPr/>
            <p:nvPr/>
          </p:nvSpPr>
          <p:spPr>
            <a:xfrm>
              <a:off x="8232840" y="1244520"/>
              <a:ext cx="1080" cy="49532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8" name=""/>
            <p:cNvSpPr/>
            <p:nvPr/>
          </p:nvSpPr>
          <p:spPr>
            <a:xfrm flipH="1">
              <a:off x="8232480" y="1244520"/>
              <a:ext cx="788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9" name=""/>
            <p:cNvSpPr/>
            <p:nvPr/>
          </p:nvSpPr>
          <p:spPr>
            <a:xfrm flipH="1">
              <a:off x="8232480" y="2235240"/>
              <a:ext cx="78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0" name=""/>
            <p:cNvSpPr/>
            <p:nvPr/>
          </p:nvSpPr>
          <p:spPr>
            <a:xfrm flipH="1">
              <a:off x="8232480" y="3225960"/>
              <a:ext cx="78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1" name=""/>
            <p:cNvSpPr/>
            <p:nvPr/>
          </p:nvSpPr>
          <p:spPr>
            <a:xfrm flipH="1">
              <a:off x="8232480" y="4216320"/>
              <a:ext cx="788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2" name=""/>
            <p:cNvSpPr/>
            <p:nvPr/>
          </p:nvSpPr>
          <p:spPr>
            <a:xfrm flipH="1">
              <a:off x="8232480" y="5207040"/>
              <a:ext cx="78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3" name=""/>
            <p:cNvSpPr/>
            <p:nvPr/>
          </p:nvSpPr>
          <p:spPr>
            <a:xfrm flipH="1">
              <a:off x="8232480" y="6197760"/>
              <a:ext cx="78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794" name=""/>
            <p:cNvGrpSpPr/>
            <p:nvPr/>
          </p:nvGrpSpPr>
          <p:grpSpPr>
            <a:xfrm>
              <a:off x="8326080" y="1041480"/>
              <a:ext cx="424440" cy="5319360"/>
              <a:chOff x="8326080" y="1041480"/>
              <a:chExt cx="424440" cy="5319360"/>
            </a:xfrm>
          </p:grpSpPr>
          <p:sp>
            <p:nvSpPr>
              <p:cNvPr id="2795" name=""/>
              <p:cNvSpPr/>
              <p:nvPr/>
            </p:nvSpPr>
            <p:spPr>
              <a:xfrm>
                <a:off x="8326080" y="104148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4.0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6" name=""/>
              <p:cNvSpPr/>
              <p:nvPr/>
            </p:nvSpPr>
            <p:spPr>
              <a:xfrm>
                <a:off x="8326080" y="203220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4.5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7" name=""/>
              <p:cNvSpPr/>
              <p:nvPr/>
            </p:nvSpPr>
            <p:spPr>
              <a:xfrm>
                <a:off x="8326080" y="302292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5.0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8" name=""/>
              <p:cNvSpPr/>
              <p:nvPr/>
            </p:nvSpPr>
            <p:spPr>
              <a:xfrm>
                <a:off x="8326080" y="401328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5.5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9" name=""/>
              <p:cNvSpPr/>
              <p:nvPr/>
            </p:nvSpPr>
            <p:spPr>
              <a:xfrm>
                <a:off x="8326080" y="500400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6.0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0" name=""/>
              <p:cNvSpPr/>
              <p:nvPr/>
            </p:nvSpPr>
            <p:spPr>
              <a:xfrm>
                <a:off x="8326080" y="599472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6.5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801" name=""/>
            <p:cNvSpPr/>
            <p:nvPr/>
          </p:nvSpPr>
          <p:spPr>
            <a:xfrm>
              <a:off x="930240" y="6197760"/>
              <a:ext cx="680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2" name=""/>
            <p:cNvSpPr/>
            <p:nvPr/>
          </p:nvSpPr>
          <p:spPr>
            <a:xfrm>
              <a:off x="930240" y="5578560"/>
              <a:ext cx="680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3" name=""/>
            <p:cNvSpPr/>
            <p:nvPr/>
          </p:nvSpPr>
          <p:spPr>
            <a:xfrm>
              <a:off x="930240" y="4959360"/>
              <a:ext cx="680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4" name=""/>
            <p:cNvSpPr/>
            <p:nvPr/>
          </p:nvSpPr>
          <p:spPr>
            <a:xfrm>
              <a:off x="930240" y="4340160"/>
              <a:ext cx="680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5" name=""/>
            <p:cNvSpPr/>
            <p:nvPr/>
          </p:nvSpPr>
          <p:spPr>
            <a:xfrm>
              <a:off x="930240" y="3711600"/>
              <a:ext cx="680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6" name=""/>
            <p:cNvSpPr/>
            <p:nvPr/>
          </p:nvSpPr>
          <p:spPr>
            <a:xfrm>
              <a:off x="930240" y="3102120"/>
              <a:ext cx="680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7" name=""/>
            <p:cNvSpPr/>
            <p:nvPr/>
          </p:nvSpPr>
          <p:spPr>
            <a:xfrm>
              <a:off x="930240" y="2482920"/>
              <a:ext cx="680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8" name=""/>
            <p:cNvSpPr/>
            <p:nvPr/>
          </p:nvSpPr>
          <p:spPr>
            <a:xfrm>
              <a:off x="930240" y="1863720"/>
              <a:ext cx="680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9" name=""/>
            <p:cNvSpPr/>
            <p:nvPr/>
          </p:nvSpPr>
          <p:spPr>
            <a:xfrm>
              <a:off x="930240" y="1244520"/>
              <a:ext cx="680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0" name=""/>
            <p:cNvSpPr/>
            <p:nvPr/>
          </p:nvSpPr>
          <p:spPr>
            <a:xfrm flipV="1">
              <a:off x="99864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1" name=""/>
            <p:cNvSpPr/>
            <p:nvPr/>
          </p:nvSpPr>
          <p:spPr>
            <a:xfrm flipV="1">
              <a:off x="133344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2" name=""/>
            <p:cNvSpPr/>
            <p:nvPr/>
          </p:nvSpPr>
          <p:spPr>
            <a:xfrm flipV="1">
              <a:off x="165888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3" name=""/>
            <p:cNvSpPr/>
            <p:nvPr/>
          </p:nvSpPr>
          <p:spPr>
            <a:xfrm flipV="1">
              <a:off x="199404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4" name=""/>
            <p:cNvSpPr/>
            <p:nvPr/>
          </p:nvSpPr>
          <p:spPr>
            <a:xfrm flipV="1">
              <a:off x="2319120" y="61974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5" name=""/>
            <p:cNvSpPr/>
            <p:nvPr/>
          </p:nvSpPr>
          <p:spPr>
            <a:xfrm flipV="1">
              <a:off x="2644560" y="61974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6" name=""/>
            <p:cNvSpPr/>
            <p:nvPr/>
          </p:nvSpPr>
          <p:spPr>
            <a:xfrm flipV="1">
              <a:off x="297972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7" name=""/>
            <p:cNvSpPr/>
            <p:nvPr/>
          </p:nvSpPr>
          <p:spPr>
            <a:xfrm flipV="1">
              <a:off x="330516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8" name=""/>
            <p:cNvSpPr/>
            <p:nvPr/>
          </p:nvSpPr>
          <p:spPr>
            <a:xfrm flipV="1">
              <a:off x="363060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9" name=""/>
            <p:cNvSpPr/>
            <p:nvPr/>
          </p:nvSpPr>
          <p:spPr>
            <a:xfrm flipV="1">
              <a:off x="3965400" y="61974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0" name=""/>
            <p:cNvSpPr/>
            <p:nvPr/>
          </p:nvSpPr>
          <p:spPr>
            <a:xfrm flipV="1">
              <a:off x="4290840" y="61974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1" name=""/>
            <p:cNvSpPr/>
            <p:nvPr/>
          </p:nvSpPr>
          <p:spPr>
            <a:xfrm flipV="1">
              <a:off x="462600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2" name=""/>
            <p:cNvSpPr/>
            <p:nvPr/>
          </p:nvSpPr>
          <p:spPr>
            <a:xfrm flipV="1">
              <a:off x="495144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3" name=""/>
            <p:cNvSpPr/>
            <p:nvPr/>
          </p:nvSpPr>
          <p:spPr>
            <a:xfrm flipV="1">
              <a:off x="527688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4" name=""/>
            <p:cNvSpPr/>
            <p:nvPr/>
          </p:nvSpPr>
          <p:spPr>
            <a:xfrm flipV="1">
              <a:off x="560232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5" name=""/>
            <p:cNvSpPr/>
            <p:nvPr/>
          </p:nvSpPr>
          <p:spPr>
            <a:xfrm flipV="1">
              <a:off x="5937120" y="61974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6" name=""/>
            <p:cNvSpPr/>
            <p:nvPr/>
          </p:nvSpPr>
          <p:spPr>
            <a:xfrm flipV="1">
              <a:off x="6262560" y="61974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7" name=""/>
            <p:cNvSpPr/>
            <p:nvPr/>
          </p:nvSpPr>
          <p:spPr>
            <a:xfrm flipV="1">
              <a:off x="659772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8" name=""/>
            <p:cNvSpPr/>
            <p:nvPr/>
          </p:nvSpPr>
          <p:spPr>
            <a:xfrm flipV="1">
              <a:off x="692316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9" name=""/>
            <p:cNvSpPr/>
            <p:nvPr/>
          </p:nvSpPr>
          <p:spPr>
            <a:xfrm flipV="1">
              <a:off x="724860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0" name=""/>
            <p:cNvSpPr/>
            <p:nvPr/>
          </p:nvSpPr>
          <p:spPr>
            <a:xfrm flipV="1">
              <a:off x="7583400" y="61974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1" name=""/>
            <p:cNvSpPr/>
            <p:nvPr/>
          </p:nvSpPr>
          <p:spPr>
            <a:xfrm flipV="1">
              <a:off x="7908840" y="61974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2" name=""/>
            <p:cNvSpPr/>
            <p:nvPr/>
          </p:nvSpPr>
          <p:spPr>
            <a:xfrm flipV="1">
              <a:off x="823284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833" name=""/>
            <p:cNvGrpSpPr/>
            <p:nvPr/>
          </p:nvGrpSpPr>
          <p:grpSpPr>
            <a:xfrm>
              <a:off x="833400" y="6226200"/>
              <a:ext cx="7574040" cy="366120"/>
              <a:chOff x="833400" y="6226200"/>
              <a:chExt cx="7574040" cy="366120"/>
            </a:xfrm>
          </p:grpSpPr>
          <p:sp>
            <p:nvSpPr>
              <p:cNvPr id="2834" name=""/>
              <p:cNvSpPr/>
              <p:nvPr/>
            </p:nvSpPr>
            <p:spPr>
              <a:xfrm>
                <a:off x="833400" y="62262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5" name=""/>
              <p:cNvSpPr/>
              <p:nvPr/>
            </p:nvSpPr>
            <p:spPr>
              <a:xfrm>
                <a:off x="1493640" y="62262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6" name=""/>
              <p:cNvSpPr/>
              <p:nvPr/>
            </p:nvSpPr>
            <p:spPr>
              <a:xfrm>
                <a:off x="2153880" y="62262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84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7" name=""/>
              <p:cNvSpPr/>
              <p:nvPr/>
            </p:nvSpPr>
            <p:spPr>
              <a:xfrm>
                <a:off x="2814480" y="62262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8" name=""/>
              <p:cNvSpPr/>
              <p:nvPr/>
            </p:nvSpPr>
            <p:spPr>
              <a:xfrm>
                <a:off x="3465360" y="62262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9" name=""/>
              <p:cNvSpPr/>
              <p:nvPr/>
            </p:nvSpPr>
            <p:spPr>
              <a:xfrm>
                <a:off x="4125600" y="62262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0" name=""/>
              <p:cNvSpPr/>
              <p:nvPr/>
            </p:nvSpPr>
            <p:spPr>
              <a:xfrm>
                <a:off x="4786200" y="62262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1" name=""/>
              <p:cNvSpPr/>
              <p:nvPr/>
            </p:nvSpPr>
            <p:spPr>
              <a:xfrm>
                <a:off x="5437080" y="62262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94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2" name=""/>
              <p:cNvSpPr/>
              <p:nvPr/>
            </p:nvSpPr>
            <p:spPr>
              <a:xfrm>
                <a:off x="6097320" y="62262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3" name=""/>
              <p:cNvSpPr/>
              <p:nvPr/>
            </p:nvSpPr>
            <p:spPr>
              <a:xfrm>
                <a:off x="6757920" y="62262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4" name=""/>
              <p:cNvSpPr/>
              <p:nvPr/>
            </p:nvSpPr>
            <p:spPr>
              <a:xfrm>
                <a:off x="7418160" y="62262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5" name=""/>
              <p:cNvSpPr/>
              <p:nvPr/>
            </p:nvSpPr>
            <p:spPr>
              <a:xfrm>
                <a:off x="8067600" y="62262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846" name=""/>
            <p:cNvSpPr/>
            <p:nvPr/>
          </p:nvSpPr>
          <p:spPr>
            <a:xfrm>
              <a:off x="1155240" y="1374840"/>
              <a:ext cx="2041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%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7" name=""/>
            <p:cNvSpPr/>
            <p:nvPr/>
          </p:nvSpPr>
          <p:spPr>
            <a:xfrm>
              <a:off x="3619800" y="4019760"/>
              <a:ext cx="15753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Household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8" name=""/>
            <p:cNvSpPr/>
            <p:nvPr/>
          </p:nvSpPr>
          <p:spPr>
            <a:xfrm>
              <a:off x="3534840" y="4324320"/>
              <a:ext cx="1745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Saving Rate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9" name=""/>
            <p:cNvSpPr/>
            <p:nvPr/>
          </p:nvSpPr>
          <p:spPr>
            <a:xfrm>
              <a:off x="2772360" y="1619280"/>
              <a:ext cx="31676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Net Worth/Disposable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0" name=""/>
            <p:cNvSpPr/>
            <p:nvPr/>
          </p:nvSpPr>
          <p:spPr>
            <a:xfrm>
              <a:off x="3398040" y="1924200"/>
              <a:ext cx="19144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Income Ratio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1" name=""/>
            <p:cNvSpPr/>
            <p:nvPr/>
          </p:nvSpPr>
          <p:spPr>
            <a:xfrm>
              <a:off x="7332120" y="1336680"/>
              <a:ext cx="63576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Ratio,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2" name=""/>
            <p:cNvSpPr/>
            <p:nvPr/>
          </p:nvSpPr>
          <p:spPr>
            <a:xfrm>
              <a:off x="7205040" y="1631880"/>
              <a:ext cx="8899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inverted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3" name=""/>
            <p:cNvSpPr/>
            <p:nvPr/>
          </p:nvSpPr>
          <p:spPr>
            <a:xfrm>
              <a:off x="7837560" y="4554720"/>
              <a:ext cx="120240" cy="11412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4" name=""/>
            <p:cNvSpPr/>
            <p:nvPr/>
          </p:nvSpPr>
          <p:spPr>
            <a:xfrm>
              <a:off x="6878160" y="3219480"/>
              <a:ext cx="8308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   Q1 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5" name=""/>
            <p:cNvSpPr/>
            <p:nvPr/>
          </p:nvSpPr>
          <p:spPr>
            <a:xfrm>
              <a:off x="6880320" y="3524400"/>
              <a:ext cx="123732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estimate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6" name=""/>
            <p:cNvSpPr/>
            <p:nvPr/>
          </p:nvSpPr>
          <p:spPr>
            <a:xfrm>
              <a:off x="7657920" y="4048200"/>
              <a:ext cx="230040" cy="5396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7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58" name=""/>
          <p:cNvSpPr/>
          <p:nvPr/>
        </p:nvSpPr>
        <p:spPr>
          <a:xfrm>
            <a:off x="216000" y="155520"/>
            <a:ext cx="12222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28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59" name=""/>
          <p:cNvSpPr/>
          <p:nvPr/>
        </p:nvSpPr>
        <p:spPr>
          <a:xfrm>
            <a:off x="2278080" y="100080"/>
            <a:ext cx="4953240" cy="9759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 Personal Saving Rate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(% of Disposable Income)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60" name=""/>
          <p:cNvSpPr/>
          <p:nvPr/>
        </p:nvSpPr>
        <p:spPr>
          <a:xfrm>
            <a:off x="1054080" y="1565280"/>
            <a:ext cx="36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61" name=""/>
          <p:cNvSpPr/>
          <p:nvPr/>
        </p:nvSpPr>
        <p:spPr>
          <a:xfrm>
            <a:off x="317520" y="1208160"/>
            <a:ext cx="8470800" cy="515304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62" name=""/>
          <p:cNvSpPr/>
          <p:nvPr/>
        </p:nvSpPr>
        <p:spPr>
          <a:xfrm>
            <a:off x="5570280" y="3181320"/>
            <a:ext cx="573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+ 0.5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63" name=""/>
          <p:cNvSpPr/>
          <p:nvPr/>
        </p:nvSpPr>
        <p:spPr>
          <a:xfrm>
            <a:off x="5601960" y="2131920"/>
            <a:ext cx="510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- 1.1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64" name=""/>
          <p:cNvSpPr/>
          <p:nvPr/>
        </p:nvSpPr>
        <p:spPr>
          <a:xfrm>
            <a:off x="5601960" y="2647800"/>
            <a:ext cx="510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- 0.8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65" name=""/>
          <p:cNvSpPr/>
          <p:nvPr/>
        </p:nvSpPr>
        <p:spPr>
          <a:xfrm>
            <a:off x="5570280" y="3751200"/>
            <a:ext cx="573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+ 0.1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66" name=""/>
          <p:cNvSpPr/>
          <p:nvPr/>
        </p:nvSpPr>
        <p:spPr>
          <a:xfrm>
            <a:off x="405360" y="3181320"/>
            <a:ext cx="62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00Q3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67" name=""/>
          <p:cNvSpPr/>
          <p:nvPr/>
        </p:nvSpPr>
        <p:spPr>
          <a:xfrm>
            <a:off x="405360" y="2131920"/>
            <a:ext cx="62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00Q1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68" name=""/>
          <p:cNvSpPr/>
          <p:nvPr/>
        </p:nvSpPr>
        <p:spPr>
          <a:xfrm>
            <a:off x="405360" y="2647800"/>
            <a:ext cx="62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00Q2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69" name=""/>
          <p:cNvSpPr/>
          <p:nvPr/>
        </p:nvSpPr>
        <p:spPr>
          <a:xfrm>
            <a:off x="405360" y="3751200"/>
            <a:ext cx="62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00Q4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70" name=""/>
          <p:cNvSpPr/>
          <p:nvPr/>
        </p:nvSpPr>
        <p:spPr>
          <a:xfrm>
            <a:off x="405360" y="4327560"/>
            <a:ext cx="62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01Q1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71" name=""/>
          <p:cNvSpPr/>
          <p:nvPr/>
        </p:nvSpPr>
        <p:spPr>
          <a:xfrm>
            <a:off x="5570280" y="4327560"/>
            <a:ext cx="573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+ 0.9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72" name=""/>
          <p:cNvSpPr/>
          <p:nvPr/>
        </p:nvSpPr>
        <p:spPr>
          <a:xfrm>
            <a:off x="1807920" y="3181320"/>
            <a:ext cx="510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- 0.5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73" name=""/>
          <p:cNvSpPr/>
          <p:nvPr/>
        </p:nvSpPr>
        <p:spPr>
          <a:xfrm>
            <a:off x="1807920" y="2131920"/>
            <a:ext cx="510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- 1.3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74" name=""/>
          <p:cNvSpPr/>
          <p:nvPr/>
        </p:nvSpPr>
        <p:spPr>
          <a:xfrm>
            <a:off x="1776240" y="2647800"/>
            <a:ext cx="573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+ 0.1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75" name=""/>
          <p:cNvSpPr/>
          <p:nvPr/>
        </p:nvSpPr>
        <p:spPr>
          <a:xfrm>
            <a:off x="1807920" y="3751200"/>
            <a:ext cx="510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- 0.6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76" name=""/>
          <p:cNvSpPr/>
          <p:nvPr/>
        </p:nvSpPr>
        <p:spPr>
          <a:xfrm>
            <a:off x="1324800" y="1695600"/>
            <a:ext cx="14760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Change, Actual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77" name=""/>
          <p:cNvSpPr/>
          <p:nvPr/>
        </p:nvSpPr>
        <p:spPr>
          <a:xfrm>
            <a:off x="5034240" y="1695600"/>
            <a:ext cx="16455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(wealth rises 5%)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78" name=""/>
          <p:cNvSpPr/>
          <p:nvPr/>
        </p:nvSpPr>
        <p:spPr>
          <a:xfrm>
            <a:off x="7518240" y="2131920"/>
            <a:ext cx="510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- 1.1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79" name=""/>
          <p:cNvSpPr/>
          <p:nvPr/>
        </p:nvSpPr>
        <p:spPr>
          <a:xfrm>
            <a:off x="7518240" y="2647800"/>
            <a:ext cx="510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- 0.8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80" name=""/>
          <p:cNvSpPr/>
          <p:nvPr/>
        </p:nvSpPr>
        <p:spPr>
          <a:xfrm>
            <a:off x="7486560" y="3181320"/>
            <a:ext cx="573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+ 0.5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81" name=""/>
          <p:cNvSpPr/>
          <p:nvPr/>
        </p:nvSpPr>
        <p:spPr>
          <a:xfrm>
            <a:off x="7486560" y="3751200"/>
            <a:ext cx="573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+ 0.1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82" name=""/>
          <p:cNvSpPr/>
          <p:nvPr/>
        </p:nvSpPr>
        <p:spPr>
          <a:xfrm>
            <a:off x="7486560" y="4327560"/>
            <a:ext cx="573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+ 0.9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83" name=""/>
          <p:cNvSpPr/>
          <p:nvPr/>
        </p:nvSpPr>
        <p:spPr>
          <a:xfrm>
            <a:off x="6894720" y="1695600"/>
            <a:ext cx="17582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(wealth rises 10%)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84" name=""/>
          <p:cNvSpPr/>
          <p:nvPr/>
        </p:nvSpPr>
        <p:spPr>
          <a:xfrm>
            <a:off x="3601800" y="3181320"/>
            <a:ext cx="573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+ 0.5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85" name=""/>
          <p:cNvSpPr/>
          <p:nvPr/>
        </p:nvSpPr>
        <p:spPr>
          <a:xfrm>
            <a:off x="3633480" y="2131920"/>
            <a:ext cx="510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- 1.1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86" name=""/>
          <p:cNvSpPr/>
          <p:nvPr/>
        </p:nvSpPr>
        <p:spPr>
          <a:xfrm>
            <a:off x="3633480" y="2647800"/>
            <a:ext cx="510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- 0.8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87" name=""/>
          <p:cNvSpPr/>
          <p:nvPr/>
        </p:nvSpPr>
        <p:spPr>
          <a:xfrm>
            <a:off x="3601800" y="3751200"/>
            <a:ext cx="573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+ 0.1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88" name=""/>
          <p:cNvSpPr/>
          <p:nvPr/>
        </p:nvSpPr>
        <p:spPr>
          <a:xfrm>
            <a:off x="3601800" y="4327560"/>
            <a:ext cx="573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+ 0.9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89" name=""/>
          <p:cNvSpPr/>
          <p:nvPr/>
        </p:nvSpPr>
        <p:spPr>
          <a:xfrm>
            <a:off x="3037680" y="1695600"/>
            <a:ext cx="17013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(wealth stays flat)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90" name=""/>
          <p:cNvSpPr/>
          <p:nvPr/>
        </p:nvSpPr>
        <p:spPr>
          <a:xfrm>
            <a:off x="2998440" y="1452600"/>
            <a:ext cx="17802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Change, Predicted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91" name=""/>
          <p:cNvSpPr/>
          <p:nvPr/>
        </p:nvSpPr>
        <p:spPr>
          <a:xfrm>
            <a:off x="4966920" y="1452600"/>
            <a:ext cx="17802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Change, Predicted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92" name=""/>
          <p:cNvSpPr/>
          <p:nvPr/>
        </p:nvSpPr>
        <p:spPr>
          <a:xfrm>
            <a:off x="405360" y="4861080"/>
            <a:ext cx="62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01Q2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93" name=""/>
          <p:cNvSpPr/>
          <p:nvPr/>
        </p:nvSpPr>
        <p:spPr>
          <a:xfrm>
            <a:off x="405360" y="5405400"/>
            <a:ext cx="62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01Q3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94" name=""/>
          <p:cNvSpPr/>
          <p:nvPr/>
        </p:nvSpPr>
        <p:spPr>
          <a:xfrm>
            <a:off x="405360" y="5918040"/>
            <a:ext cx="62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01Q4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95" name=""/>
          <p:cNvSpPr/>
          <p:nvPr/>
        </p:nvSpPr>
        <p:spPr>
          <a:xfrm>
            <a:off x="6882840" y="1452600"/>
            <a:ext cx="17802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Change, Predicted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96" name=""/>
          <p:cNvSpPr/>
          <p:nvPr/>
        </p:nvSpPr>
        <p:spPr>
          <a:xfrm>
            <a:off x="1206360" y="1206360"/>
            <a:ext cx="0" cy="5156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97" name=""/>
          <p:cNvSpPr/>
          <p:nvPr/>
        </p:nvSpPr>
        <p:spPr>
          <a:xfrm>
            <a:off x="304920" y="2044800"/>
            <a:ext cx="847080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98" name=""/>
          <p:cNvSpPr/>
          <p:nvPr/>
        </p:nvSpPr>
        <p:spPr>
          <a:xfrm>
            <a:off x="3601800" y="4861080"/>
            <a:ext cx="573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+ 0.9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99" name=""/>
          <p:cNvSpPr/>
          <p:nvPr/>
        </p:nvSpPr>
        <p:spPr>
          <a:xfrm>
            <a:off x="3601800" y="5405400"/>
            <a:ext cx="573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+ 0.8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00" name=""/>
          <p:cNvSpPr/>
          <p:nvPr/>
        </p:nvSpPr>
        <p:spPr>
          <a:xfrm>
            <a:off x="3601800" y="5918040"/>
            <a:ext cx="573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+ 0.9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01" name=""/>
          <p:cNvSpPr/>
          <p:nvPr/>
        </p:nvSpPr>
        <p:spPr>
          <a:xfrm>
            <a:off x="5570280" y="4861080"/>
            <a:ext cx="573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+ 0.7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02" name=""/>
          <p:cNvSpPr/>
          <p:nvPr/>
        </p:nvSpPr>
        <p:spPr>
          <a:xfrm>
            <a:off x="5570280" y="5405400"/>
            <a:ext cx="573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+ 0.5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03" name=""/>
          <p:cNvSpPr/>
          <p:nvPr/>
        </p:nvSpPr>
        <p:spPr>
          <a:xfrm>
            <a:off x="5570280" y="5918040"/>
            <a:ext cx="573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+ 0.5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04" name=""/>
          <p:cNvSpPr/>
          <p:nvPr/>
        </p:nvSpPr>
        <p:spPr>
          <a:xfrm>
            <a:off x="7486560" y="4861080"/>
            <a:ext cx="573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+ 0.5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05" name=""/>
          <p:cNvSpPr/>
          <p:nvPr/>
        </p:nvSpPr>
        <p:spPr>
          <a:xfrm>
            <a:off x="7486560" y="5405400"/>
            <a:ext cx="573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+ 0.1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06" name=""/>
          <p:cNvSpPr/>
          <p:nvPr/>
        </p:nvSpPr>
        <p:spPr>
          <a:xfrm>
            <a:off x="7486560" y="5918040"/>
            <a:ext cx="573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+ 0.1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07" name=""/>
          <p:cNvSpPr/>
          <p:nvPr/>
        </p:nvSpPr>
        <p:spPr>
          <a:xfrm>
            <a:off x="2908440" y="1206360"/>
            <a:ext cx="0" cy="515628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08" name=""/>
          <p:cNvSpPr/>
          <p:nvPr/>
        </p:nvSpPr>
        <p:spPr>
          <a:xfrm>
            <a:off x="4876920" y="1193760"/>
            <a:ext cx="0" cy="515628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09" name=""/>
          <p:cNvSpPr/>
          <p:nvPr/>
        </p:nvSpPr>
        <p:spPr>
          <a:xfrm>
            <a:off x="6807240" y="1206360"/>
            <a:ext cx="0" cy="514368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10" name=""/>
          <p:cNvSpPr/>
          <p:nvPr/>
        </p:nvSpPr>
        <p:spPr>
          <a:xfrm>
            <a:off x="312480" y="6494400"/>
            <a:ext cx="50803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Department of Commerce. Our Calculations.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1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12" name=""/>
          <p:cNvSpPr/>
          <p:nvPr/>
        </p:nvSpPr>
        <p:spPr>
          <a:xfrm>
            <a:off x="177840" y="155520"/>
            <a:ext cx="12222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29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13" name=""/>
          <p:cNvSpPr/>
          <p:nvPr/>
        </p:nvSpPr>
        <p:spPr>
          <a:xfrm>
            <a:off x="1488960" y="138240"/>
            <a:ext cx="6841080" cy="9759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US: A Stable Capital Stock Share =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Collapse in ICT Investment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14" name=""/>
          <p:cNvSpPr/>
          <p:nvPr/>
        </p:nvSpPr>
        <p:spPr>
          <a:xfrm>
            <a:off x="1397160" y="5391000"/>
            <a:ext cx="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15" name=""/>
          <p:cNvGrpSpPr/>
          <p:nvPr/>
        </p:nvGrpSpPr>
        <p:grpSpPr>
          <a:xfrm>
            <a:off x="1139760" y="5403960"/>
            <a:ext cx="4480200" cy="366120"/>
            <a:chOff x="1139760" y="5403960"/>
            <a:chExt cx="4480200" cy="366120"/>
          </a:xfrm>
        </p:grpSpPr>
        <p:sp>
          <p:nvSpPr>
            <p:cNvPr id="2916" name=""/>
            <p:cNvSpPr/>
            <p:nvPr/>
          </p:nvSpPr>
          <p:spPr>
            <a:xfrm>
              <a:off x="1139760" y="5586120"/>
              <a:ext cx="423720" cy="1440"/>
            </a:xfrm>
            <a:prstGeom prst="line">
              <a:avLst/>
            </a:prstGeom>
            <a:ln w="57240">
              <a:solidFill>
                <a:srgbClr val="ffffff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7" name=""/>
            <p:cNvSpPr/>
            <p:nvPr/>
          </p:nvSpPr>
          <p:spPr>
            <a:xfrm>
              <a:off x="1672560" y="5403960"/>
              <a:ext cx="39474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Assuming 1990-99 Growth*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18" name=""/>
          <p:cNvGrpSpPr/>
          <p:nvPr/>
        </p:nvGrpSpPr>
        <p:grpSpPr>
          <a:xfrm>
            <a:off x="1130400" y="5726160"/>
            <a:ext cx="3895560" cy="366120"/>
            <a:chOff x="1130400" y="5726160"/>
            <a:chExt cx="3895560" cy="366120"/>
          </a:xfrm>
        </p:grpSpPr>
        <p:sp>
          <p:nvSpPr>
            <p:cNvPr id="2919" name=""/>
            <p:cNvSpPr/>
            <p:nvPr/>
          </p:nvSpPr>
          <p:spPr>
            <a:xfrm>
              <a:off x="1130400" y="5870520"/>
              <a:ext cx="433440" cy="1440"/>
            </a:xfrm>
            <a:prstGeom prst="line">
              <a:avLst/>
            </a:prstGeom>
            <a:ln w="57240">
              <a:solidFill>
                <a:srgbClr val="66ff33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0" name=""/>
            <p:cNvSpPr/>
            <p:nvPr/>
          </p:nvSpPr>
          <p:spPr>
            <a:xfrm>
              <a:off x="1672200" y="5726160"/>
              <a:ext cx="33537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ff33"/>
                  </a:solidFill>
                  <a:effectLst/>
                  <a:uFillTx/>
                  <a:latin typeface="Arial"/>
                </a:rPr>
                <a:t>Assuming No Growth**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21" name=""/>
          <p:cNvSpPr/>
          <p:nvPr/>
        </p:nvSpPr>
        <p:spPr>
          <a:xfrm>
            <a:off x="1058760" y="1549440"/>
            <a:ext cx="4831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of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22" name=""/>
          <p:cNvSpPr/>
          <p:nvPr/>
        </p:nvSpPr>
        <p:spPr>
          <a:xfrm>
            <a:off x="1058400" y="1773360"/>
            <a:ext cx="4960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GDP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23" name=""/>
          <p:cNvSpPr/>
          <p:nvPr/>
        </p:nvSpPr>
        <p:spPr>
          <a:xfrm>
            <a:off x="7718400" y="1536840"/>
            <a:ext cx="4831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of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24" name=""/>
          <p:cNvSpPr/>
          <p:nvPr/>
        </p:nvSpPr>
        <p:spPr>
          <a:xfrm>
            <a:off x="7718040" y="1768320"/>
            <a:ext cx="4960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GDP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25" name=""/>
          <p:cNvSpPr/>
          <p:nvPr/>
        </p:nvSpPr>
        <p:spPr>
          <a:xfrm>
            <a:off x="934920" y="1459080"/>
            <a:ext cx="7444080" cy="4698720"/>
          </a:xfrm>
          <a:custGeom>
            <a:avLst/>
            <a:gdLst/>
            <a:ahLst/>
            <a:rect l="l" t="t" r="r" b="b"/>
            <a:pathLst>
              <a:path w="4689" h="2960">
                <a:moveTo>
                  <a:pt x="0" y="0"/>
                </a:moveTo>
                <a:lnTo>
                  <a:pt x="4689" y="0"/>
                </a:lnTo>
                <a:lnTo>
                  <a:pt x="4689" y="2960"/>
                </a:lnTo>
                <a:lnTo>
                  <a:pt x="0" y="296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26" name=""/>
          <p:cNvSpPr/>
          <p:nvPr/>
        </p:nvSpPr>
        <p:spPr>
          <a:xfrm>
            <a:off x="934920" y="3398760"/>
            <a:ext cx="7444080" cy="1386000"/>
          </a:xfrm>
          <a:custGeom>
            <a:avLst/>
            <a:gdLst/>
            <a:ahLst/>
            <a:rect l="l" t="t" r="r" b="b"/>
            <a:pathLst>
              <a:path w="4689" h="873">
                <a:moveTo>
                  <a:pt x="0" y="869"/>
                </a:moveTo>
                <a:lnTo>
                  <a:pt x="428" y="873"/>
                </a:lnTo>
                <a:lnTo>
                  <a:pt x="850" y="846"/>
                </a:lnTo>
                <a:lnTo>
                  <a:pt x="1277" y="818"/>
                </a:lnTo>
                <a:lnTo>
                  <a:pt x="1704" y="786"/>
                </a:lnTo>
                <a:lnTo>
                  <a:pt x="2131" y="695"/>
                </a:lnTo>
                <a:lnTo>
                  <a:pt x="2558" y="640"/>
                </a:lnTo>
                <a:lnTo>
                  <a:pt x="2986" y="539"/>
                </a:lnTo>
                <a:lnTo>
                  <a:pt x="3413" y="434"/>
                </a:lnTo>
                <a:lnTo>
                  <a:pt x="3840" y="251"/>
                </a:lnTo>
                <a:lnTo>
                  <a:pt x="4262" y="0"/>
                </a:lnTo>
                <a:lnTo>
                  <a:pt x="4689" y="388"/>
                </a:lnTo>
              </a:path>
            </a:pathLst>
          </a:custGeom>
          <a:noFill/>
          <a:ln w="57240">
            <a:solidFill>
              <a:srgbClr val="66ff33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27" name=""/>
          <p:cNvSpPr/>
          <p:nvPr/>
        </p:nvSpPr>
        <p:spPr>
          <a:xfrm>
            <a:off x="934920" y="3398760"/>
            <a:ext cx="7444080" cy="1386000"/>
          </a:xfrm>
          <a:custGeom>
            <a:avLst/>
            <a:gdLst/>
            <a:ahLst/>
            <a:rect l="l" t="t" r="r" b="b"/>
            <a:pathLst>
              <a:path w="4689" h="873">
                <a:moveTo>
                  <a:pt x="0" y="869"/>
                </a:moveTo>
                <a:lnTo>
                  <a:pt x="428" y="873"/>
                </a:lnTo>
                <a:lnTo>
                  <a:pt x="850" y="846"/>
                </a:lnTo>
                <a:lnTo>
                  <a:pt x="1277" y="818"/>
                </a:lnTo>
                <a:lnTo>
                  <a:pt x="1704" y="786"/>
                </a:lnTo>
                <a:lnTo>
                  <a:pt x="2131" y="695"/>
                </a:lnTo>
                <a:lnTo>
                  <a:pt x="2558" y="640"/>
                </a:lnTo>
                <a:lnTo>
                  <a:pt x="2986" y="539"/>
                </a:lnTo>
                <a:lnTo>
                  <a:pt x="3413" y="434"/>
                </a:lnTo>
                <a:lnTo>
                  <a:pt x="3840" y="251"/>
                </a:lnTo>
                <a:lnTo>
                  <a:pt x="4262" y="0"/>
                </a:lnTo>
                <a:lnTo>
                  <a:pt x="4689" y="233"/>
                </a:lnTo>
              </a:path>
            </a:pathLst>
          </a:custGeom>
          <a:noFill/>
          <a:ln w="57240">
            <a:solidFill>
              <a:srgbClr val="ffffff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28" name=""/>
          <p:cNvSpPr/>
          <p:nvPr/>
        </p:nvSpPr>
        <p:spPr>
          <a:xfrm>
            <a:off x="934920" y="3398760"/>
            <a:ext cx="6766200" cy="1386000"/>
          </a:xfrm>
          <a:custGeom>
            <a:avLst/>
            <a:gdLst/>
            <a:ahLst/>
            <a:rect l="l" t="t" r="r" b="b"/>
            <a:pathLst>
              <a:path w="4262" h="873">
                <a:moveTo>
                  <a:pt x="0" y="869"/>
                </a:moveTo>
                <a:lnTo>
                  <a:pt x="428" y="873"/>
                </a:lnTo>
                <a:lnTo>
                  <a:pt x="850" y="846"/>
                </a:lnTo>
                <a:lnTo>
                  <a:pt x="1277" y="818"/>
                </a:lnTo>
                <a:lnTo>
                  <a:pt x="1704" y="786"/>
                </a:lnTo>
                <a:lnTo>
                  <a:pt x="2131" y="695"/>
                </a:lnTo>
                <a:lnTo>
                  <a:pt x="2558" y="640"/>
                </a:lnTo>
                <a:lnTo>
                  <a:pt x="2986" y="539"/>
                </a:lnTo>
                <a:lnTo>
                  <a:pt x="3413" y="434"/>
                </a:lnTo>
                <a:lnTo>
                  <a:pt x="3840" y="251"/>
                </a:lnTo>
                <a:lnTo>
                  <a:pt x="4262" y="0"/>
                </a:lnTo>
              </a:path>
            </a:pathLst>
          </a:custGeom>
          <a:noFill/>
          <a:ln w="5724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29" name=""/>
          <p:cNvSpPr/>
          <p:nvPr/>
        </p:nvSpPr>
        <p:spPr>
          <a:xfrm>
            <a:off x="934920" y="2752560"/>
            <a:ext cx="7444080" cy="1648080"/>
          </a:xfrm>
          <a:custGeom>
            <a:avLst/>
            <a:gdLst/>
            <a:ahLst/>
            <a:rect l="l" t="t" r="r" b="b"/>
            <a:pathLst>
              <a:path w="4689" h="1038">
                <a:moveTo>
                  <a:pt x="0" y="933"/>
                </a:moveTo>
                <a:lnTo>
                  <a:pt x="428" y="942"/>
                </a:lnTo>
                <a:lnTo>
                  <a:pt x="850" y="1001"/>
                </a:lnTo>
                <a:lnTo>
                  <a:pt x="1277" y="1006"/>
                </a:lnTo>
                <a:lnTo>
                  <a:pt x="1704" y="1038"/>
                </a:lnTo>
                <a:lnTo>
                  <a:pt x="2131" y="1010"/>
                </a:lnTo>
                <a:lnTo>
                  <a:pt x="2558" y="965"/>
                </a:lnTo>
                <a:lnTo>
                  <a:pt x="2986" y="873"/>
                </a:lnTo>
                <a:lnTo>
                  <a:pt x="3413" y="759"/>
                </a:lnTo>
                <a:lnTo>
                  <a:pt x="3840" y="462"/>
                </a:lnTo>
                <a:lnTo>
                  <a:pt x="4262" y="0"/>
                </a:lnTo>
                <a:lnTo>
                  <a:pt x="4689" y="0"/>
                </a:lnTo>
              </a:path>
            </a:pathLst>
          </a:custGeom>
          <a:noFill/>
          <a:ln cap="rnd" w="57240">
            <a:solidFill>
              <a:srgbClr val="66ff33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30" name=""/>
          <p:cNvSpPr/>
          <p:nvPr/>
        </p:nvSpPr>
        <p:spPr>
          <a:xfrm>
            <a:off x="934920" y="2505240"/>
            <a:ext cx="7444080" cy="1895400"/>
          </a:xfrm>
          <a:custGeom>
            <a:avLst/>
            <a:gdLst/>
            <a:ahLst/>
            <a:rect l="l" t="t" r="r" b="b"/>
            <a:pathLst>
              <a:path w="4689" h="1194">
                <a:moveTo>
                  <a:pt x="0" y="1089"/>
                </a:moveTo>
                <a:lnTo>
                  <a:pt x="428" y="1098"/>
                </a:lnTo>
                <a:lnTo>
                  <a:pt x="850" y="1157"/>
                </a:lnTo>
                <a:lnTo>
                  <a:pt x="1277" y="1162"/>
                </a:lnTo>
                <a:lnTo>
                  <a:pt x="1704" y="1194"/>
                </a:lnTo>
                <a:lnTo>
                  <a:pt x="2131" y="1166"/>
                </a:lnTo>
                <a:lnTo>
                  <a:pt x="2558" y="1121"/>
                </a:lnTo>
                <a:lnTo>
                  <a:pt x="2986" y="1029"/>
                </a:lnTo>
                <a:lnTo>
                  <a:pt x="3413" y="915"/>
                </a:lnTo>
                <a:lnTo>
                  <a:pt x="3840" y="618"/>
                </a:lnTo>
                <a:lnTo>
                  <a:pt x="4262" y="156"/>
                </a:lnTo>
                <a:lnTo>
                  <a:pt x="4689" y="0"/>
                </a:lnTo>
              </a:path>
            </a:pathLst>
          </a:custGeom>
          <a:noFill/>
          <a:ln w="57240">
            <a:solidFill>
              <a:srgbClr val="ffffff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31" name=""/>
          <p:cNvSpPr/>
          <p:nvPr/>
        </p:nvSpPr>
        <p:spPr>
          <a:xfrm>
            <a:off x="934920" y="2752560"/>
            <a:ext cx="6766200" cy="1648080"/>
          </a:xfrm>
          <a:custGeom>
            <a:avLst/>
            <a:gdLst/>
            <a:ahLst/>
            <a:rect l="l" t="t" r="r" b="b"/>
            <a:pathLst>
              <a:path w="4262" h="1038">
                <a:moveTo>
                  <a:pt x="0" y="933"/>
                </a:moveTo>
                <a:lnTo>
                  <a:pt x="428" y="942"/>
                </a:lnTo>
                <a:lnTo>
                  <a:pt x="850" y="1001"/>
                </a:lnTo>
                <a:lnTo>
                  <a:pt x="1277" y="1006"/>
                </a:lnTo>
                <a:lnTo>
                  <a:pt x="1704" y="1038"/>
                </a:lnTo>
                <a:lnTo>
                  <a:pt x="2131" y="1010"/>
                </a:lnTo>
                <a:lnTo>
                  <a:pt x="2558" y="965"/>
                </a:lnTo>
                <a:lnTo>
                  <a:pt x="2986" y="873"/>
                </a:lnTo>
                <a:lnTo>
                  <a:pt x="3413" y="759"/>
                </a:lnTo>
                <a:lnTo>
                  <a:pt x="3840" y="462"/>
                </a:lnTo>
                <a:lnTo>
                  <a:pt x="4262" y="0"/>
                </a:lnTo>
              </a:path>
            </a:pathLst>
          </a:custGeom>
          <a:noFill/>
          <a:ln w="5724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32" name=""/>
          <p:cNvSpPr/>
          <p:nvPr/>
        </p:nvSpPr>
        <p:spPr>
          <a:xfrm>
            <a:off x="927000" y="6143760"/>
            <a:ext cx="74437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33" name=""/>
          <p:cNvSpPr/>
          <p:nvPr/>
        </p:nvSpPr>
        <p:spPr>
          <a:xfrm>
            <a:off x="927000" y="1452600"/>
            <a:ext cx="1800" cy="4697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34" name=""/>
          <p:cNvSpPr/>
          <p:nvPr/>
        </p:nvSpPr>
        <p:spPr>
          <a:xfrm>
            <a:off x="868320" y="6149880"/>
            <a:ext cx="666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35" name=""/>
          <p:cNvSpPr/>
          <p:nvPr/>
        </p:nvSpPr>
        <p:spPr>
          <a:xfrm>
            <a:off x="868320" y="4981680"/>
            <a:ext cx="666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36" name=""/>
          <p:cNvSpPr/>
          <p:nvPr/>
        </p:nvSpPr>
        <p:spPr>
          <a:xfrm>
            <a:off x="868320" y="3805200"/>
            <a:ext cx="666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37" name=""/>
          <p:cNvSpPr/>
          <p:nvPr/>
        </p:nvSpPr>
        <p:spPr>
          <a:xfrm>
            <a:off x="868320" y="2635200"/>
            <a:ext cx="666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38" name=""/>
          <p:cNvSpPr/>
          <p:nvPr/>
        </p:nvSpPr>
        <p:spPr>
          <a:xfrm>
            <a:off x="868320" y="1459080"/>
            <a:ext cx="666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39" name=""/>
          <p:cNvSpPr/>
          <p:nvPr/>
        </p:nvSpPr>
        <p:spPr>
          <a:xfrm flipV="1">
            <a:off x="934920" y="6149520"/>
            <a:ext cx="180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40" name=""/>
          <p:cNvSpPr/>
          <p:nvPr/>
        </p:nvSpPr>
        <p:spPr>
          <a:xfrm flipV="1">
            <a:off x="1614600" y="614952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41" name=""/>
          <p:cNvSpPr/>
          <p:nvPr/>
        </p:nvSpPr>
        <p:spPr>
          <a:xfrm flipV="1">
            <a:off x="2284560" y="614952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42" name=""/>
          <p:cNvSpPr/>
          <p:nvPr/>
        </p:nvSpPr>
        <p:spPr>
          <a:xfrm flipV="1">
            <a:off x="2962440" y="614952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43" name=""/>
          <p:cNvSpPr/>
          <p:nvPr/>
        </p:nvSpPr>
        <p:spPr>
          <a:xfrm flipV="1">
            <a:off x="3639960" y="6149520"/>
            <a:ext cx="180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44" name=""/>
          <p:cNvSpPr/>
          <p:nvPr/>
        </p:nvSpPr>
        <p:spPr>
          <a:xfrm flipV="1">
            <a:off x="4317840" y="6149520"/>
            <a:ext cx="180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45" name=""/>
          <p:cNvSpPr/>
          <p:nvPr/>
        </p:nvSpPr>
        <p:spPr>
          <a:xfrm flipV="1">
            <a:off x="4995720" y="6149520"/>
            <a:ext cx="180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46" name=""/>
          <p:cNvSpPr/>
          <p:nvPr/>
        </p:nvSpPr>
        <p:spPr>
          <a:xfrm flipV="1">
            <a:off x="5675400" y="614952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47" name=""/>
          <p:cNvSpPr/>
          <p:nvPr/>
        </p:nvSpPr>
        <p:spPr>
          <a:xfrm flipV="1">
            <a:off x="6353280" y="614952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48" name=""/>
          <p:cNvSpPr/>
          <p:nvPr/>
        </p:nvSpPr>
        <p:spPr>
          <a:xfrm flipV="1">
            <a:off x="7031160" y="614952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49" name=""/>
          <p:cNvSpPr/>
          <p:nvPr/>
        </p:nvSpPr>
        <p:spPr>
          <a:xfrm flipV="1">
            <a:off x="7701120" y="614952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50" name=""/>
          <p:cNvSpPr/>
          <p:nvPr/>
        </p:nvSpPr>
        <p:spPr>
          <a:xfrm flipV="1">
            <a:off x="8379000" y="614952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51" name=""/>
          <p:cNvGrpSpPr/>
          <p:nvPr/>
        </p:nvGrpSpPr>
        <p:grpSpPr>
          <a:xfrm>
            <a:off x="774720" y="6175440"/>
            <a:ext cx="7783920" cy="366120"/>
            <a:chOff x="774720" y="6175440"/>
            <a:chExt cx="7783920" cy="366120"/>
          </a:xfrm>
        </p:grpSpPr>
        <p:sp>
          <p:nvSpPr>
            <p:cNvPr id="2952" name=""/>
            <p:cNvSpPr/>
            <p:nvPr/>
          </p:nvSpPr>
          <p:spPr>
            <a:xfrm>
              <a:off x="774720" y="61754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3" name=""/>
            <p:cNvSpPr/>
            <p:nvPr/>
          </p:nvSpPr>
          <p:spPr>
            <a:xfrm>
              <a:off x="1452600" y="61754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4" name=""/>
            <p:cNvSpPr/>
            <p:nvPr/>
          </p:nvSpPr>
          <p:spPr>
            <a:xfrm>
              <a:off x="2122560" y="61754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5" name=""/>
            <p:cNvSpPr/>
            <p:nvPr/>
          </p:nvSpPr>
          <p:spPr>
            <a:xfrm>
              <a:off x="2800440" y="61754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99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6" name=""/>
            <p:cNvSpPr/>
            <p:nvPr/>
          </p:nvSpPr>
          <p:spPr>
            <a:xfrm>
              <a:off x="3480120" y="61754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7" name=""/>
            <p:cNvSpPr/>
            <p:nvPr/>
          </p:nvSpPr>
          <p:spPr>
            <a:xfrm>
              <a:off x="4158000" y="61754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8" name=""/>
            <p:cNvSpPr/>
            <p:nvPr/>
          </p:nvSpPr>
          <p:spPr>
            <a:xfrm>
              <a:off x="4835880" y="61754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9" name=""/>
            <p:cNvSpPr/>
            <p:nvPr/>
          </p:nvSpPr>
          <p:spPr>
            <a:xfrm>
              <a:off x="5513400" y="61754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97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0" name=""/>
            <p:cNvSpPr/>
            <p:nvPr/>
          </p:nvSpPr>
          <p:spPr>
            <a:xfrm>
              <a:off x="6193080" y="61754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1" name=""/>
            <p:cNvSpPr/>
            <p:nvPr/>
          </p:nvSpPr>
          <p:spPr>
            <a:xfrm>
              <a:off x="6870960" y="61754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99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2" name=""/>
            <p:cNvSpPr/>
            <p:nvPr/>
          </p:nvSpPr>
          <p:spPr>
            <a:xfrm>
              <a:off x="7540920" y="61754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3" name=""/>
            <p:cNvSpPr/>
            <p:nvPr/>
          </p:nvSpPr>
          <p:spPr>
            <a:xfrm>
              <a:off x="8218800" y="61754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64" name=""/>
          <p:cNvGrpSpPr/>
          <p:nvPr/>
        </p:nvGrpSpPr>
        <p:grpSpPr>
          <a:xfrm>
            <a:off x="635040" y="1306440"/>
            <a:ext cx="170280" cy="5065200"/>
            <a:chOff x="635040" y="1306440"/>
            <a:chExt cx="170280" cy="5065200"/>
          </a:xfrm>
        </p:grpSpPr>
        <p:sp>
          <p:nvSpPr>
            <p:cNvPr id="2965" name=""/>
            <p:cNvSpPr/>
            <p:nvPr/>
          </p:nvSpPr>
          <p:spPr>
            <a:xfrm>
              <a:off x="635040" y="600552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6" name=""/>
            <p:cNvSpPr/>
            <p:nvPr/>
          </p:nvSpPr>
          <p:spPr>
            <a:xfrm>
              <a:off x="635040" y="482904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7" name=""/>
            <p:cNvSpPr/>
            <p:nvPr/>
          </p:nvSpPr>
          <p:spPr>
            <a:xfrm>
              <a:off x="635040" y="365292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8" name=""/>
            <p:cNvSpPr/>
            <p:nvPr/>
          </p:nvSpPr>
          <p:spPr>
            <a:xfrm>
              <a:off x="635040" y="248292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9" name=""/>
            <p:cNvSpPr/>
            <p:nvPr/>
          </p:nvSpPr>
          <p:spPr>
            <a:xfrm>
              <a:off x="635040" y="130644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70" name=""/>
          <p:cNvSpPr/>
          <p:nvPr/>
        </p:nvSpPr>
        <p:spPr>
          <a:xfrm>
            <a:off x="927000" y="6143760"/>
            <a:ext cx="74437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71" name=""/>
          <p:cNvSpPr/>
          <p:nvPr/>
        </p:nvSpPr>
        <p:spPr>
          <a:xfrm>
            <a:off x="8370720" y="1452600"/>
            <a:ext cx="1800" cy="4697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72" name=""/>
          <p:cNvSpPr/>
          <p:nvPr/>
        </p:nvSpPr>
        <p:spPr>
          <a:xfrm flipH="1">
            <a:off x="8378640" y="6149880"/>
            <a:ext cx="680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73" name=""/>
          <p:cNvSpPr/>
          <p:nvPr/>
        </p:nvSpPr>
        <p:spPr>
          <a:xfrm flipH="1">
            <a:off x="8378640" y="5568840"/>
            <a:ext cx="680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74" name=""/>
          <p:cNvSpPr/>
          <p:nvPr/>
        </p:nvSpPr>
        <p:spPr>
          <a:xfrm flipH="1">
            <a:off x="8378640" y="4981680"/>
            <a:ext cx="680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75" name=""/>
          <p:cNvSpPr/>
          <p:nvPr/>
        </p:nvSpPr>
        <p:spPr>
          <a:xfrm flipH="1">
            <a:off x="8378640" y="4392720"/>
            <a:ext cx="680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76" name=""/>
          <p:cNvSpPr/>
          <p:nvPr/>
        </p:nvSpPr>
        <p:spPr>
          <a:xfrm flipH="1">
            <a:off x="8378640" y="3805200"/>
            <a:ext cx="680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77" name=""/>
          <p:cNvSpPr/>
          <p:nvPr/>
        </p:nvSpPr>
        <p:spPr>
          <a:xfrm flipH="1">
            <a:off x="8378640" y="3216240"/>
            <a:ext cx="680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78" name=""/>
          <p:cNvSpPr/>
          <p:nvPr/>
        </p:nvSpPr>
        <p:spPr>
          <a:xfrm flipH="1">
            <a:off x="8378640" y="2635200"/>
            <a:ext cx="680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79" name=""/>
          <p:cNvSpPr/>
          <p:nvPr/>
        </p:nvSpPr>
        <p:spPr>
          <a:xfrm flipH="1">
            <a:off x="8378640" y="2048040"/>
            <a:ext cx="680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80" name=""/>
          <p:cNvSpPr/>
          <p:nvPr/>
        </p:nvSpPr>
        <p:spPr>
          <a:xfrm flipH="1">
            <a:off x="8378640" y="1459080"/>
            <a:ext cx="680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81" name=""/>
          <p:cNvGrpSpPr/>
          <p:nvPr/>
        </p:nvGrpSpPr>
        <p:grpSpPr>
          <a:xfrm>
            <a:off x="8497800" y="1281240"/>
            <a:ext cx="339840" cy="5065200"/>
            <a:chOff x="8497800" y="1281240"/>
            <a:chExt cx="339840" cy="5065200"/>
          </a:xfrm>
        </p:grpSpPr>
        <p:sp>
          <p:nvSpPr>
            <p:cNvPr id="2982" name=""/>
            <p:cNvSpPr/>
            <p:nvPr/>
          </p:nvSpPr>
          <p:spPr>
            <a:xfrm>
              <a:off x="8497800" y="598032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3" name=""/>
            <p:cNvSpPr/>
            <p:nvPr/>
          </p:nvSpPr>
          <p:spPr>
            <a:xfrm>
              <a:off x="8497800" y="539136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4" name=""/>
            <p:cNvSpPr/>
            <p:nvPr/>
          </p:nvSpPr>
          <p:spPr>
            <a:xfrm>
              <a:off x="8497800" y="480384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7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5" name=""/>
            <p:cNvSpPr/>
            <p:nvPr/>
          </p:nvSpPr>
          <p:spPr>
            <a:xfrm>
              <a:off x="8497800" y="421488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6" name=""/>
            <p:cNvSpPr/>
            <p:nvPr/>
          </p:nvSpPr>
          <p:spPr>
            <a:xfrm>
              <a:off x="8497800" y="362772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9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7" name=""/>
            <p:cNvSpPr/>
            <p:nvPr/>
          </p:nvSpPr>
          <p:spPr>
            <a:xfrm>
              <a:off x="8497800" y="30387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10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8" name=""/>
            <p:cNvSpPr/>
            <p:nvPr/>
          </p:nvSpPr>
          <p:spPr>
            <a:xfrm>
              <a:off x="8497800" y="24577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11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9" name=""/>
            <p:cNvSpPr/>
            <p:nvPr/>
          </p:nvSpPr>
          <p:spPr>
            <a:xfrm>
              <a:off x="8497800" y="18702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12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0" name=""/>
            <p:cNvSpPr/>
            <p:nvPr/>
          </p:nvSpPr>
          <p:spPr>
            <a:xfrm>
              <a:off x="8497800" y="12812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13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91" name=""/>
          <p:cNvSpPr/>
          <p:nvPr/>
        </p:nvSpPr>
        <p:spPr>
          <a:xfrm>
            <a:off x="2325600" y="4168800"/>
            <a:ext cx="85680" cy="136440"/>
          </a:xfrm>
          <a:prstGeom prst="line">
            <a:avLst/>
          </a:prstGeom>
          <a:ln w="176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92" name=""/>
          <p:cNvSpPr/>
          <p:nvPr/>
        </p:nvSpPr>
        <p:spPr>
          <a:xfrm>
            <a:off x="3504240" y="4773600"/>
            <a:ext cx="45061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ICT Business Fixed Investment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93" name=""/>
          <p:cNvSpPr/>
          <p:nvPr/>
        </p:nvSpPr>
        <p:spPr>
          <a:xfrm>
            <a:off x="1367280" y="3862440"/>
            <a:ext cx="2507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ICT Capital Stock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14280" y="155520"/>
            <a:ext cx="12225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281600" y="393840"/>
            <a:ext cx="6783840" cy="54900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Probability of Recession Model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68280" y="1447920"/>
            <a:ext cx="8470800" cy="454644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406760" y="1460520"/>
            <a:ext cx="0" cy="452124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51520" y="3046320"/>
            <a:ext cx="37735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Univ. of Michigan Consumer Sentiment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49360" y="3478320"/>
            <a:ext cx="30081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Consumer Price Index - Energy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52600" y="3948120"/>
            <a:ext cx="3165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Inventory / Shipment Ratio - Mfg.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49720" y="4367160"/>
            <a:ext cx="29736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Ratio of Unsold to Sold Homes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68280" y="2870280"/>
            <a:ext cx="847080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8424360" y="3046320"/>
            <a:ext cx="1134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8424360" y="3478320"/>
            <a:ext cx="1134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8424360" y="3948120"/>
            <a:ext cx="1134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8424360" y="4367160"/>
            <a:ext cx="1134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8200440" y="2468520"/>
            <a:ext cx="5616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Rank</a:t>
            </a:r>
            <a:r>
              <a:rPr b="1" lang="en-US" sz="16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46840" y="5173560"/>
            <a:ext cx="7668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Real M2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48280" y="4767120"/>
            <a:ext cx="2670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10-Year / Fed Funds Spread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8424360" y="4767120"/>
            <a:ext cx="1134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8424360" y="5173560"/>
            <a:ext cx="1134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48280" y="5567400"/>
            <a:ext cx="22532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Corporate Yield Spread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59800" y="2468520"/>
            <a:ext cx="8564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Indicator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737240" y="2252520"/>
            <a:ext cx="86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February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810680" y="3046320"/>
            <a:ext cx="6318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- 16.70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873680" y="3478320"/>
            <a:ext cx="50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12.88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929120" y="3948120"/>
            <a:ext cx="3952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0.07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929120" y="4367160"/>
            <a:ext cx="3952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0.34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534920" y="2468520"/>
            <a:ext cx="11833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Observation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867920" y="4767120"/>
            <a:ext cx="519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- 0.39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929120" y="5173560"/>
            <a:ext cx="3952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1.30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929120" y="5567400"/>
            <a:ext cx="3952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0.77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894280" y="2468520"/>
            <a:ext cx="104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Coefficient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045840" y="3046320"/>
            <a:ext cx="7444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- 0.0610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164280" y="3478320"/>
            <a:ext cx="50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0.027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164280" y="3948120"/>
            <a:ext cx="50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4.037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164280" y="4367160"/>
            <a:ext cx="50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8.266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103080" y="4767120"/>
            <a:ext cx="6318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- 0.869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164280" y="5173560"/>
            <a:ext cx="50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0.264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219720" y="5567400"/>
            <a:ext cx="3952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0.83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059960" y="2468520"/>
            <a:ext cx="9806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T-Statistic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290360" y="3046320"/>
            <a:ext cx="519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- 2.79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351560" y="3478320"/>
            <a:ext cx="3952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1.59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351560" y="3948120"/>
            <a:ext cx="3952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2.56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351560" y="4367160"/>
            <a:ext cx="3952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5.46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290360" y="4767120"/>
            <a:ext cx="519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- 5.65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351560" y="5173560"/>
            <a:ext cx="3952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2.17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7351560" y="5567400"/>
            <a:ext cx="3952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2.13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8424360" y="5567400"/>
            <a:ext cx="1134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70440" y="6229440"/>
            <a:ext cx="45262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1 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Importance in recent rise in probability of recession.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74040" y="6521400"/>
            <a:ext cx="21902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Our Calculations.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4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95" name=""/>
          <p:cNvSpPr/>
          <p:nvPr/>
        </p:nvSpPr>
        <p:spPr>
          <a:xfrm>
            <a:off x="190440" y="155520"/>
            <a:ext cx="12225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96" name=""/>
          <p:cNvSpPr/>
          <p:nvPr/>
        </p:nvSpPr>
        <p:spPr>
          <a:xfrm>
            <a:off x="1817640" y="204840"/>
            <a:ext cx="5726160" cy="60984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 - Financial Balances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97" name=""/>
          <p:cNvSpPr/>
          <p:nvPr/>
        </p:nvSpPr>
        <p:spPr>
          <a:xfrm>
            <a:off x="2921040" y="1251000"/>
            <a:ext cx="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98" name=""/>
          <p:cNvSpPr/>
          <p:nvPr/>
        </p:nvSpPr>
        <p:spPr>
          <a:xfrm>
            <a:off x="1015920" y="1192320"/>
            <a:ext cx="7424640" cy="4954320"/>
          </a:xfrm>
          <a:custGeom>
            <a:avLst/>
            <a:gdLst/>
            <a:ahLst/>
            <a:rect l="l" t="t" r="r" b="b"/>
            <a:pathLst>
              <a:path w="4677" h="3121">
                <a:moveTo>
                  <a:pt x="0" y="0"/>
                </a:moveTo>
                <a:lnTo>
                  <a:pt x="4677" y="0"/>
                </a:lnTo>
                <a:lnTo>
                  <a:pt x="4677" y="3121"/>
                </a:lnTo>
                <a:lnTo>
                  <a:pt x="0" y="312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99" name=""/>
          <p:cNvSpPr/>
          <p:nvPr/>
        </p:nvSpPr>
        <p:spPr>
          <a:xfrm>
            <a:off x="1015920" y="3639960"/>
            <a:ext cx="7051680" cy="1382760"/>
          </a:xfrm>
          <a:custGeom>
            <a:avLst/>
            <a:gdLst/>
            <a:ahLst/>
            <a:rect l="l" t="t" r="r" b="b"/>
            <a:pathLst>
              <a:path w="4442" h="871">
                <a:moveTo>
                  <a:pt x="0" y="235"/>
                </a:moveTo>
                <a:lnTo>
                  <a:pt x="236" y="487"/>
                </a:lnTo>
                <a:lnTo>
                  <a:pt x="471" y="565"/>
                </a:lnTo>
                <a:lnTo>
                  <a:pt x="707" y="685"/>
                </a:lnTo>
                <a:lnTo>
                  <a:pt x="936" y="685"/>
                </a:lnTo>
                <a:lnTo>
                  <a:pt x="1171" y="487"/>
                </a:lnTo>
                <a:lnTo>
                  <a:pt x="1407" y="367"/>
                </a:lnTo>
                <a:lnTo>
                  <a:pt x="1636" y="271"/>
                </a:lnTo>
                <a:lnTo>
                  <a:pt x="1871" y="0"/>
                </a:lnTo>
                <a:lnTo>
                  <a:pt x="2106" y="175"/>
                </a:lnTo>
                <a:lnTo>
                  <a:pt x="2342" y="253"/>
                </a:lnTo>
                <a:lnTo>
                  <a:pt x="2571" y="349"/>
                </a:lnTo>
                <a:lnTo>
                  <a:pt x="2806" y="313"/>
                </a:lnTo>
                <a:lnTo>
                  <a:pt x="3042" y="331"/>
                </a:lnTo>
                <a:lnTo>
                  <a:pt x="3271" y="349"/>
                </a:lnTo>
                <a:lnTo>
                  <a:pt x="3506" y="505"/>
                </a:lnTo>
                <a:lnTo>
                  <a:pt x="3742" y="715"/>
                </a:lnTo>
                <a:lnTo>
                  <a:pt x="3971" y="871"/>
                </a:lnTo>
                <a:lnTo>
                  <a:pt x="4206" y="853"/>
                </a:lnTo>
                <a:lnTo>
                  <a:pt x="4442" y="805"/>
                </a:lnTo>
              </a:path>
            </a:pathLst>
          </a:custGeom>
          <a:noFill/>
          <a:ln w="5724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00" name=""/>
          <p:cNvSpPr/>
          <p:nvPr/>
        </p:nvSpPr>
        <p:spPr>
          <a:xfrm>
            <a:off x="1015920" y="3040200"/>
            <a:ext cx="7051680" cy="2458800"/>
          </a:xfrm>
          <a:custGeom>
            <a:avLst/>
            <a:gdLst/>
            <a:ahLst/>
            <a:rect l="l" t="t" r="r" b="b"/>
            <a:pathLst>
              <a:path w="4442" h="1549">
                <a:moveTo>
                  <a:pt x="0" y="1489"/>
                </a:moveTo>
                <a:lnTo>
                  <a:pt x="236" y="1315"/>
                </a:lnTo>
                <a:lnTo>
                  <a:pt x="471" y="1369"/>
                </a:lnTo>
                <a:lnTo>
                  <a:pt x="707" y="1429"/>
                </a:lnTo>
                <a:lnTo>
                  <a:pt x="936" y="1237"/>
                </a:lnTo>
                <a:lnTo>
                  <a:pt x="1171" y="1099"/>
                </a:lnTo>
                <a:lnTo>
                  <a:pt x="1407" y="1021"/>
                </a:lnTo>
                <a:lnTo>
                  <a:pt x="1636" y="1237"/>
                </a:lnTo>
                <a:lnTo>
                  <a:pt x="1871" y="1369"/>
                </a:lnTo>
                <a:lnTo>
                  <a:pt x="2106" y="1549"/>
                </a:lnTo>
                <a:lnTo>
                  <a:pt x="2342" y="1369"/>
                </a:lnTo>
                <a:lnTo>
                  <a:pt x="2571" y="1099"/>
                </a:lnTo>
                <a:lnTo>
                  <a:pt x="2806" y="1003"/>
                </a:lnTo>
                <a:lnTo>
                  <a:pt x="3042" y="823"/>
                </a:lnTo>
                <a:lnTo>
                  <a:pt x="3271" y="571"/>
                </a:lnTo>
                <a:lnTo>
                  <a:pt x="3506" y="336"/>
                </a:lnTo>
                <a:lnTo>
                  <a:pt x="3742" y="258"/>
                </a:lnTo>
                <a:lnTo>
                  <a:pt x="3971" y="12"/>
                </a:lnTo>
                <a:lnTo>
                  <a:pt x="4206" y="0"/>
                </a:lnTo>
                <a:lnTo>
                  <a:pt x="4442" y="168"/>
                </a:lnTo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01" name=""/>
          <p:cNvSpPr/>
          <p:nvPr/>
        </p:nvSpPr>
        <p:spPr>
          <a:xfrm>
            <a:off x="1015920" y="2087640"/>
            <a:ext cx="7051680" cy="3544920"/>
          </a:xfrm>
          <a:custGeom>
            <a:avLst/>
            <a:gdLst/>
            <a:ahLst/>
            <a:rect l="l" t="t" r="r" b="b"/>
            <a:pathLst>
              <a:path w="4442" h="2233">
                <a:moveTo>
                  <a:pt x="0" y="120"/>
                </a:moveTo>
                <a:lnTo>
                  <a:pt x="236" y="546"/>
                </a:lnTo>
                <a:lnTo>
                  <a:pt x="471" y="570"/>
                </a:lnTo>
                <a:lnTo>
                  <a:pt x="707" y="624"/>
                </a:lnTo>
                <a:lnTo>
                  <a:pt x="936" y="822"/>
                </a:lnTo>
                <a:lnTo>
                  <a:pt x="1171" y="762"/>
                </a:lnTo>
                <a:lnTo>
                  <a:pt x="1407" y="720"/>
                </a:lnTo>
                <a:lnTo>
                  <a:pt x="1636" y="414"/>
                </a:lnTo>
                <a:lnTo>
                  <a:pt x="1871" y="0"/>
                </a:lnTo>
                <a:lnTo>
                  <a:pt x="2106" y="0"/>
                </a:lnTo>
                <a:lnTo>
                  <a:pt x="2342" y="252"/>
                </a:lnTo>
                <a:lnTo>
                  <a:pt x="2571" y="624"/>
                </a:lnTo>
                <a:lnTo>
                  <a:pt x="2806" y="684"/>
                </a:lnTo>
                <a:lnTo>
                  <a:pt x="3042" y="876"/>
                </a:lnTo>
                <a:lnTo>
                  <a:pt x="3271" y="1153"/>
                </a:lnTo>
                <a:lnTo>
                  <a:pt x="3506" y="1543"/>
                </a:lnTo>
                <a:lnTo>
                  <a:pt x="3742" y="1825"/>
                </a:lnTo>
                <a:lnTo>
                  <a:pt x="3971" y="2233"/>
                </a:lnTo>
                <a:lnTo>
                  <a:pt x="4206" y="2227"/>
                </a:lnTo>
                <a:lnTo>
                  <a:pt x="4442" y="2011"/>
                </a:lnTo>
              </a:path>
            </a:pathLst>
          </a:custGeom>
          <a:noFill/>
          <a:ln w="5724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02" name=""/>
          <p:cNvSpPr/>
          <p:nvPr/>
        </p:nvSpPr>
        <p:spPr>
          <a:xfrm>
            <a:off x="1006560" y="6137280"/>
            <a:ext cx="74246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03" name=""/>
          <p:cNvSpPr/>
          <p:nvPr/>
        </p:nvSpPr>
        <p:spPr>
          <a:xfrm>
            <a:off x="1006560" y="1182600"/>
            <a:ext cx="1440" cy="4954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04" name=""/>
          <p:cNvSpPr/>
          <p:nvPr/>
        </p:nvSpPr>
        <p:spPr>
          <a:xfrm>
            <a:off x="946080" y="614664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05" name=""/>
          <p:cNvSpPr/>
          <p:nvPr/>
        </p:nvSpPr>
        <p:spPr>
          <a:xfrm>
            <a:off x="946080" y="584208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06" name=""/>
          <p:cNvSpPr/>
          <p:nvPr/>
        </p:nvSpPr>
        <p:spPr>
          <a:xfrm>
            <a:off x="946080" y="552780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07" name=""/>
          <p:cNvSpPr/>
          <p:nvPr/>
        </p:nvSpPr>
        <p:spPr>
          <a:xfrm>
            <a:off x="946080" y="521352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08" name=""/>
          <p:cNvSpPr/>
          <p:nvPr/>
        </p:nvSpPr>
        <p:spPr>
          <a:xfrm>
            <a:off x="946080" y="490860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09" name=""/>
          <p:cNvSpPr/>
          <p:nvPr/>
        </p:nvSpPr>
        <p:spPr>
          <a:xfrm>
            <a:off x="946080" y="459432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10" name=""/>
          <p:cNvSpPr/>
          <p:nvPr/>
        </p:nvSpPr>
        <p:spPr>
          <a:xfrm>
            <a:off x="946080" y="428940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11" name=""/>
          <p:cNvSpPr/>
          <p:nvPr/>
        </p:nvSpPr>
        <p:spPr>
          <a:xfrm>
            <a:off x="946080" y="398448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12" name=""/>
          <p:cNvSpPr/>
          <p:nvPr/>
        </p:nvSpPr>
        <p:spPr>
          <a:xfrm>
            <a:off x="946080" y="366876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13" name=""/>
          <p:cNvSpPr/>
          <p:nvPr/>
        </p:nvSpPr>
        <p:spPr>
          <a:xfrm>
            <a:off x="946080" y="335448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14" name=""/>
          <p:cNvSpPr/>
          <p:nvPr/>
        </p:nvSpPr>
        <p:spPr>
          <a:xfrm>
            <a:off x="946080" y="304956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15" name=""/>
          <p:cNvSpPr/>
          <p:nvPr/>
        </p:nvSpPr>
        <p:spPr>
          <a:xfrm>
            <a:off x="946080" y="274464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16" name=""/>
          <p:cNvSpPr/>
          <p:nvPr/>
        </p:nvSpPr>
        <p:spPr>
          <a:xfrm>
            <a:off x="946080" y="243036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17" name=""/>
          <p:cNvSpPr/>
          <p:nvPr/>
        </p:nvSpPr>
        <p:spPr>
          <a:xfrm>
            <a:off x="946080" y="211608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18" name=""/>
          <p:cNvSpPr/>
          <p:nvPr/>
        </p:nvSpPr>
        <p:spPr>
          <a:xfrm>
            <a:off x="946080" y="181116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19" name=""/>
          <p:cNvSpPr/>
          <p:nvPr/>
        </p:nvSpPr>
        <p:spPr>
          <a:xfrm>
            <a:off x="946080" y="149688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20" name=""/>
          <p:cNvSpPr/>
          <p:nvPr/>
        </p:nvSpPr>
        <p:spPr>
          <a:xfrm>
            <a:off x="946080" y="119232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21" name=""/>
          <p:cNvSpPr/>
          <p:nvPr/>
        </p:nvSpPr>
        <p:spPr>
          <a:xfrm flipV="1">
            <a:off x="1015920" y="6146640"/>
            <a:ext cx="1800" cy="76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22" name=""/>
          <p:cNvSpPr/>
          <p:nvPr/>
        </p:nvSpPr>
        <p:spPr>
          <a:xfrm flipV="1">
            <a:off x="1390680" y="6146640"/>
            <a:ext cx="1440" cy="76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23" name=""/>
          <p:cNvSpPr/>
          <p:nvPr/>
        </p:nvSpPr>
        <p:spPr>
          <a:xfrm flipV="1">
            <a:off x="1763640" y="6146640"/>
            <a:ext cx="1800" cy="76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24" name=""/>
          <p:cNvSpPr/>
          <p:nvPr/>
        </p:nvSpPr>
        <p:spPr>
          <a:xfrm flipV="1">
            <a:off x="2138400" y="6146640"/>
            <a:ext cx="1440" cy="76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25" name=""/>
          <p:cNvSpPr/>
          <p:nvPr/>
        </p:nvSpPr>
        <p:spPr>
          <a:xfrm flipV="1">
            <a:off x="2502000" y="6146640"/>
            <a:ext cx="1440" cy="76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26" name=""/>
          <p:cNvSpPr/>
          <p:nvPr/>
        </p:nvSpPr>
        <p:spPr>
          <a:xfrm flipV="1">
            <a:off x="2874960" y="6146640"/>
            <a:ext cx="1440" cy="76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27" name=""/>
          <p:cNvSpPr/>
          <p:nvPr/>
        </p:nvSpPr>
        <p:spPr>
          <a:xfrm flipV="1">
            <a:off x="3249720" y="6146640"/>
            <a:ext cx="1440" cy="76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28" name=""/>
          <p:cNvSpPr/>
          <p:nvPr/>
        </p:nvSpPr>
        <p:spPr>
          <a:xfrm flipV="1">
            <a:off x="3613320" y="6146640"/>
            <a:ext cx="1440" cy="76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29" name=""/>
          <p:cNvSpPr/>
          <p:nvPr/>
        </p:nvSpPr>
        <p:spPr>
          <a:xfrm flipV="1">
            <a:off x="3986280" y="6146640"/>
            <a:ext cx="1440" cy="76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30" name=""/>
          <p:cNvSpPr/>
          <p:nvPr/>
        </p:nvSpPr>
        <p:spPr>
          <a:xfrm flipV="1">
            <a:off x="4359240" y="6146640"/>
            <a:ext cx="1800" cy="76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31" name=""/>
          <p:cNvSpPr/>
          <p:nvPr/>
        </p:nvSpPr>
        <p:spPr>
          <a:xfrm flipV="1">
            <a:off x="4734000" y="6146640"/>
            <a:ext cx="1440" cy="76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32" name=""/>
          <p:cNvSpPr/>
          <p:nvPr/>
        </p:nvSpPr>
        <p:spPr>
          <a:xfrm flipV="1">
            <a:off x="5097600" y="6146640"/>
            <a:ext cx="1440" cy="76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33" name=""/>
          <p:cNvSpPr/>
          <p:nvPr/>
        </p:nvSpPr>
        <p:spPr>
          <a:xfrm flipV="1">
            <a:off x="5470560" y="6146640"/>
            <a:ext cx="1440" cy="76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34" name=""/>
          <p:cNvSpPr/>
          <p:nvPr/>
        </p:nvSpPr>
        <p:spPr>
          <a:xfrm flipV="1">
            <a:off x="5845320" y="6146640"/>
            <a:ext cx="1440" cy="76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35" name=""/>
          <p:cNvSpPr/>
          <p:nvPr/>
        </p:nvSpPr>
        <p:spPr>
          <a:xfrm flipV="1">
            <a:off x="6208560" y="6146640"/>
            <a:ext cx="1800" cy="76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36" name=""/>
          <p:cNvSpPr/>
          <p:nvPr/>
        </p:nvSpPr>
        <p:spPr>
          <a:xfrm flipV="1">
            <a:off x="6581880" y="6146640"/>
            <a:ext cx="1440" cy="76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37" name=""/>
          <p:cNvSpPr/>
          <p:nvPr/>
        </p:nvSpPr>
        <p:spPr>
          <a:xfrm flipV="1">
            <a:off x="6956280" y="6146640"/>
            <a:ext cx="1800" cy="76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38" name=""/>
          <p:cNvSpPr/>
          <p:nvPr/>
        </p:nvSpPr>
        <p:spPr>
          <a:xfrm flipV="1">
            <a:off x="7319880" y="6146640"/>
            <a:ext cx="1800" cy="76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39" name=""/>
          <p:cNvSpPr/>
          <p:nvPr/>
        </p:nvSpPr>
        <p:spPr>
          <a:xfrm flipV="1">
            <a:off x="7693200" y="6146640"/>
            <a:ext cx="1440" cy="76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40" name=""/>
          <p:cNvSpPr/>
          <p:nvPr/>
        </p:nvSpPr>
        <p:spPr>
          <a:xfrm flipV="1">
            <a:off x="8067600" y="6146640"/>
            <a:ext cx="1800" cy="76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41" name=""/>
          <p:cNvSpPr/>
          <p:nvPr/>
        </p:nvSpPr>
        <p:spPr>
          <a:xfrm flipV="1">
            <a:off x="8440560" y="6146640"/>
            <a:ext cx="1800" cy="76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42" name=""/>
          <p:cNvGrpSpPr/>
          <p:nvPr/>
        </p:nvGrpSpPr>
        <p:grpSpPr>
          <a:xfrm>
            <a:off x="841320" y="6191280"/>
            <a:ext cx="7764480" cy="366120"/>
            <a:chOff x="841320" y="6191280"/>
            <a:chExt cx="7764480" cy="366120"/>
          </a:xfrm>
        </p:grpSpPr>
        <p:sp>
          <p:nvSpPr>
            <p:cNvPr id="3043" name=""/>
            <p:cNvSpPr/>
            <p:nvPr/>
          </p:nvSpPr>
          <p:spPr>
            <a:xfrm>
              <a:off x="841320" y="61912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83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4" name=""/>
            <p:cNvSpPr/>
            <p:nvPr/>
          </p:nvSpPr>
          <p:spPr>
            <a:xfrm>
              <a:off x="1589040" y="61912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5" name=""/>
            <p:cNvSpPr/>
            <p:nvPr/>
          </p:nvSpPr>
          <p:spPr>
            <a:xfrm>
              <a:off x="2325600" y="61912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87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6" name=""/>
            <p:cNvSpPr/>
            <p:nvPr/>
          </p:nvSpPr>
          <p:spPr>
            <a:xfrm>
              <a:off x="3073320" y="61912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89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7" name=""/>
            <p:cNvSpPr/>
            <p:nvPr/>
          </p:nvSpPr>
          <p:spPr>
            <a:xfrm>
              <a:off x="3811680" y="61912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8" name=""/>
            <p:cNvSpPr/>
            <p:nvPr/>
          </p:nvSpPr>
          <p:spPr>
            <a:xfrm>
              <a:off x="4557600" y="61912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93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9" name=""/>
            <p:cNvSpPr/>
            <p:nvPr/>
          </p:nvSpPr>
          <p:spPr>
            <a:xfrm>
              <a:off x="5295960" y="61912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0" name=""/>
            <p:cNvSpPr/>
            <p:nvPr/>
          </p:nvSpPr>
          <p:spPr>
            <a:xfrm>
              <a:off x="6032520" y="61912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97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1" name=""/>
            <p:cNvSpPr/>
            <p:nvPr/>
          </p:nvSpPr>
          <p:spPr>
            <a:xfrm>
              <a:off x="6780240" y="61912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99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2" name=""/>
            <p:cNvSpPr/>
            <p:nvPr/>
          </p:nvSpPr>
          <p:spPr>
            <a:xfrm>
              <a:off x="7518240" y="61912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3" name=""/>
            <p:cNvSpPr/>
            <p:nvPr/>
          </p:nvSpPr>
          <p:spPr>
            <a:xfrm>
              <a:off x="8265960" y="61912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03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54" name=""/>
          <p:cNvSpPr/>
          <p:nvPr/>
        </p:nvSpPr>
        <p:spPr>
          <a:xfrm>
            <a:off x="641520" y="594684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-8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55" name=""/>
          <p:cNvSpPr/>
          <p:nvPr/>
        </p:nvSpPr>
        <p:spPr>
          <a:xfrm>
            <a:off x="641520" y="564192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-7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56" name=""/>
          <p:cNvSpPr/>
          <p:nvPr/>
        </p:nvSpPr>
        <p:spPr>
          <a:xfrm>
            <a:off x="641520" y="532764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57" name=""/>
          <p:cNvSpPr/>
          <p:nvPr/>
        </p:nvSpPr>
        <p:spPr>
          <a:xfrm>
            <a:off x="641520" y="502272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58" name=""/>
          <p:cNvSpPr/>
          <p:nvPr/>
        </p:nvSpPr>
        <p:spPr>
          <a:xfrm>
            <a:off x="641520" y="470844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59" name=""/>
          <p:cNvSpPr/>
          <p:nvPr/>
        </p:nvSpPr>
        <p:spPr>
          <a:xfrm>
            <a:off x="641520" y="439416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60" name=""/>
          <p:cNvSpPr/>
          <p:nvPr/>
        </p:nvSpPr>
        <p:spPr>
          <a:xfrm>
            <a:off x="641520" y="408924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61" name=""/>
          <p:cNvSpPr/>
          <p:nvPr/>
        </p:nvSpPr>
        <p:spPr>
          <a:xfrm>
            <a:off x="641520" y="378468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62" name=""/>
          <p:cNvSpPr/>
          <p:nvPr/>
        </p:nvSpPr>
        <p:spPr>
          <a:xfrm>
            <a:off x="768240" y="346860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63" name=""/>
          <p:cNvSpPr/>
          <p:nvPr/>
        </p:nvSpPr>
        <p:spPr>
          <a:xfrm>
            <a:off x="793800" y="316404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64" name=""/>
          <p:cNvSpPr/>
          <p:nvPr/>
        </p:nvSpPr>
        <p:spPr>
          <a:xfrm>
            <a:off x="768240" y="284940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65" name=""/>
          <p:cNvSpPr/>
          <p:nvPr/>
        </p:nvSpPr>
        <p:spPr>
          <a:xfrm>
            <a:off x="780840" y="254484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66" name=""/>
          <p:cNvSpPr/>
          <p:nvPr/>
        </p:nvSpPr>
        <p:spPr>
          <a:xfrm>
            <a:off x="780840" y="223056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67" name=""/>
          <p:cNvSpPr/>
          <p:nvPr/>
        </p:nvSpPr>
        <p:spPr>
          <a:xfrm>
            <a:off x="768240" y="192564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68" name=""/>
          <p:cNvSpPr/>
          <p:nvPr/>
        </p:nvSpPr>
        <p:spPr>
          <a:xfrm>
            <a:off x="768240" y="161136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69" name=""/>
          <p:cNvSpPr/>
          <p:nvPr/>
        </p:nvSpPr>
        <p:spPr>
          <a:xfrm>
            <a:off x="768240" y="129708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70" name=""/>
          <p:cNvSpPr/>
          <p:nvPr/>
        </p:nvSpPr>
        <p:spPr>
          <a:xfrm>
            <a:off x="768240" y="99216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71" name=""/>
          <p:cNvSpPr/>
          <p:nvPr/>
        </p:nvSpPr>
        <p:spPr>
          <a:xfrm>
            <a:off x="1083960" y="1293840"/>
            <a:ext cx="10422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of GDP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72" name=""/>
          <p:cNvSpPr/>
          <p:nvPr/>
        </p:nvSpPr>
        <p:spPr>
          <a:xfrm>
            <a:off x="6097320" y="2655720"/>
            <a:ext cx="21186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Fiscal Balance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73" name=""/>
          <p:cNvSpPr/>
          <p:nvPr/>
        </p:nvSpPr>
        <p:spPr>
          <a:xfrm>
            <a:off x="1170000" y="3692520"/>
            <a:ext cx="24051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Current Account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74" name=""/>
          <p:cNvSpPr/>
          <p:nvPr/>
        </p:nvSpPr>
        <p:spPr>
          <a:xfrm>
            <a:off x="1015920" y="3649680"/>
            <a:ext cx="740412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75" name=""/>
          <p:cNvSpPr/>
          <p:nvPr/>
        </p:nvSpPr>
        <p:spPr>
          <a:xfrm>
            <a:off x="1660680" y="2208240"/>
            <a:ext cx="20505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Private Sector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76" name=""/>
          <p:cNvSpPr/>
          <p:nvPr/>
        </p:nvSpPr>
        <p:spPr>
          <a:xfrm>
            <a:off x="2058840" y="2513160"/>
            <a:ext cx="12546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Balance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78" name=""/>
          <p:cNvSpPr/>
          <p:nvPr/>
        </p:nvSpPr>
        <p:spPr>
          <a:xfrm>
            <a:off x="203040" y="155520"/>
            <a:ext cx="12225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31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79" name=""/>
          <p:cNvSpPr/>
          <p:nvPr/>
        </p:nvSpPr>
        <p:spPr>
          <a:xfrm>
            <a:off x="1215000" y="237960"/>
            <a:ext cx="7216200" cy="36612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Impact on GDP of Possible Global Shocks in 2001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80" name=""/>
          <p:cNvSpPr/>
          <p:nvPr/>
        </p:nvSpPr>
        <p:spPr>
          <a:xfrm>
            <a:off x="330120" y="888840"/>
            <a:ext cx="8534520" cy="361332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81" name=""/>
          <p:cNvSpPr/>
          <p:nvPr/>
        </p:nvSpPr>
        <p:spPr>
          <a:xfrm>
            <a:off x="317520" y="2374920"/>
            <a:ext cx="854712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82" name=""/>
          <p:cNvSpPr/>
          <p:nvPr/>
        </p:nvSpPr>
        <p:spPr>
          <a:xfrm>
            <a:off x="5165280" y="958680"/>
            <a:ext cx="16390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Impact on GDP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83" name=""/>
          <p:cNvSpPr/>
          <p:nvPr/>
        </p:nvSpPr>
        <p:spPr>
          <a:xfrm>
            <a:off x="1103040" y="1968480"/>
            <a:ext cx="10422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% of GDP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84" name=""/>
          <p:cNvSpPr/>
          <p:nvPr/>
        </p:nvSpPr>
        <p:spPr>
          <a:xfrm>
            <a:off x="3200400" y="2390760"/>
            <a:ext cx="0" cy="21081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85" name=""/>
          <p:cNvSpPr/>
          <p:nvPr/>
        </p:nvSpPr>
        <p:spPr>
          <a:xfrm>
            <a:off x="333360" y="4803840"/>
            <a:ext cx="8460000" cy="64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1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This column shows the direct trade hit from a decline of 6% in exports to the US. This would likely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happen if US domestic demand dropped by 3% in 2001 (relative to our main case forecast).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drop in US GDP would be around 2%.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86" name=""/>
          <p:cNvSpPr/>
          <p:nvPr/>
        </p:nvSpPr>
        <p:spPr>
          <a:xfrm>
            <a:off x="337680" y="5565600"/>
            <a:ext cx="769896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2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This assumes average oil prices in 2001 drop by $10/barrel compared with our main case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assumption of $22/barrel.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87" name=""/>
          <p:cNvSpPr/>
          <p:nvPr/>
        </p:nvSpPr>
        <p:spPr>
          <a:xfrm>
            <a:off x="358920" y="6165720"/>
            <a:ext cx="360" cy="21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88" name=""/>
          <p:cNvSpPr/>
          <p:nvPr/>
        </p:nvSpPr>
        <p:spPr>
          <a:xfrm>
            <a:off x="453960" y="4025880"/>
            <a:ext cx="26449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Main OECD Countries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89" name=""/>
          <p:cNvSpPr/>
          <p:nvPr/>
        </p:nvSpPr>
        <p:spPr>
          <a:xfrm>
            <a:off x="3625560" y="1469880"/>
            <a:ext cx="953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From US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90" name=""/>
          <p:cNvSpPr/>
          <p:nvPr/>
        </p:nvSpPr>
        <p:spPr>
          <a:xfrm>
            <a:off x="3436560" y="2000160"/>
            <a:ext cx="1332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Via Exports</a:t>
            </a:r>
            <a:r>
              <a:rPr b="1" lang="en-US" sz="18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91" name=""/>
          <p:cNvSpPr/>
          <p:nvPr/>
        </p:nvSpPr>
        <p:spPr>
          <a:xfrm>
            <a:off x="3593880" y="1206360"/>
            <a:ext cx="10170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Direct Hit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92" name=""/>
          <p:cNvSpPr/>
          <p:nvPr/>
        </p:nvSpPr>
        <p:spPr>
          <a:xfrm>
            <a:off x="3529800" y="1730520"/>
            <a:ext cx="11444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Recession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93" name=""/>
          <p:cNvSpPr/>
          <p:nvPr/>
        </p:nvSpPr>
        <p:spPr>
          <a:xfrm>
            <a:off x="3848040" y="4025880"/>
            <a:ext cx="510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- 0.8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94" name=""/>
          <p:cNvSpPr/>
          <p:nvPr/>
        </p:nvSpPr>
        <p:spPr>
          <a:xfrm>
            <a:off x="7892640" y="2000160"/>
            <a:ext cx="6357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Effect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95" name=""/>
          <p:cNvSpPr/>
          <p:nvPr/>
        </p:nvSpPr>
        <p:spPr>
          <a:xfrm>
            <a:off x="7657920" y="1730520"/>
            <a:ext cx="11055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Total GDP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96" name=""/>
          <p:cNvSpPr/>
          <p:nvPr/>
        </p:nvSpPr>
        <p:spPr>
          <a:xfrm>
            <a:off x="7956360" y="4025880"/>
            <a:ext cx="510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- 0.8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97" name=""/>
          <p:cNvSpPr/>
          <p:nvPr/>
        </p:nvSpPr>
        <p:spPr>
          <a:xfrm>
            <a:off x="4995360" y="1469880"/>
            <a:ext cx="11437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Gain from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98" name=""/>
          <p:cNvSpPr/>
          <p:nvPr/>
        </p:nvSpPr>
        <p:spPr>
          <a:xfrm>
            <a:off x="5001840" y="2000160"/>
            <a:ext cx="1129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Oil Prices</a:t>
            </a:r>
            <a:r>
              <a:rPr b="1" lang="en-US" sz="18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99" name=""/>
          <p:cNvSpPr/>
          <p:nvPr/>
        </p:nvSpPr>
        <p:spPr>
          <a:xfrm>
            <a:off x="4957560" y="1730520"/>
            <a:ext cx="12200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Collapse in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00" name=""/>
          <p:cNvSpPr/>
          <p:nvPr/>
        </p:nvSpPr>
        <p:spPr>
          <a:xfrm>
            <a:off x="5389920" y="40258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01" name=""/>
          <p:cNvSpPr/>
          <p:nvPr/>
        </p:nvSpPr>
        <p:spPr>
          <a:xfrm>
            <a:off x="6300360" y="1469880"/>
            <a:ext cx="12837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Collapse in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02" name=""/>
          <p:cNvSpPr/>
          <p:nvPr/>
        </p:nvSpPr>
        <p:spPr>
          <a:xfrm>
            <a:off x="6383160" y="2000160"/>
            <a:ext cx="11160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Spending</a:t>
            </a:r>
            <a:r>
              <a:rPr b="1" lang="en-US" sz="18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3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03" name=""/>
          <p:cNvSpPr/>
          <p:nvPr/>
        </p:nvSpPr>
        <p:spPr>
          <a:xfrm>
            <a:off x="6675120" y="1730520"/>
            <a:ext cx="534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Tech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04" name=""/>
          <p:cNvGrpSpPr/>
          <p:nvPr/>
        </p:nvGrpSpPr>
        <p:grpSpPr>
          <a:xfrm>
            <a:off x="457200" y="2546280"/>
            <a:ext cx="8009280" cy="305280"/>
            <a:chOff x="457200" y="2546280"/>
            <a:chExt cx="8009280" cy="305280"/>
          </a:xfrm>
        </p:grpSpPr>
        <p:sp>
          <p:nvSpPr>
            <p:cNvPr id="3105" name=""/>
            <p:cNvSpPr/>
            <p:nvPr/>
          </p:nvSpPr>
          <p:spPr>
            <a:xfrm>
              <a:off x="457200" y="2546280"/>
              <a:ext cx="35424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US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6" name=""/>
            <p:cNvSpPr/>
            <p:nvPr/>
          </p:nvSpPr>
          <p:spPr>
            <a:xfrm>
              <a:off x="3848040" y="2546280"/>
              <a:ext cx="51012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- 2.0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7" name=""/>
            <p:cNvSpPr/>
            <p:nvPr/>
          </p:nvSpPr>
          <p:spPr>
            <a:xfrm>
              <a:off x="7956360" y="2546280"/>
              <a:ext cx="51012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- 2.3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8" name=""/>
            <p:cNvSpPr/>
            <p:nvPr/>
          </p:nvSpPr>
          <p:spPr>
            <a:xfrm>
              <a:off x="5389920" y="2546280"/>
              <a:ext cx="3546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0.5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9" name=""/>
            <p:cNvSpPr/>
            <p:nvPr/>
          </p:nvSpPr>
          <p:spPr>
            <a:xfrm>
              <a:off x="6688080" y="2546280"/>
              <a:ext cx="51012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- 0.8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10" name=""/>
          <p:cNvGrpSpPr/>
          <p:nvPr/>
        </p:nvGrpSpPr>
        <p:grpSpPr>
          <a:xfrm>
            <a:off x="456840" y="3035160"/>
            <a:ext cx="7931160" cy="305280"/>
            <a:chOff x="456840" y="3035160"/>
            <a:chExt cx="7931160" cy="305280"/>
          </a:xfrm>
        </p:grpSpPr>
        <p:sp>
          <p:nvSpPr>
            <p:cNvPr id="3111" name=""/>
            <p:cNvSpPr/>
            <p:nvPr/>
          </p:nvSpPr>
          <p:spPr>
            <a:xfrm>
              <a:off x="456840" y="3035160"/>
              <a:ext cx="7362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Japan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2" name=""/>
            <p:cNvSpPr/>
            <p:nvPr/>
          </p:nvSpPr>
          <p:spPr>
            <a:xfrm>
              <a:off x="3848040" y="3035160"/>
              <a:ext cx="51012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- 0.2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3" name=""/>
            <p:cNvSpPr/>
            <p:nvPr/>
          </p:nvSpPr>
          <p:spPr>
            <a:xfrm>
              <a:off x="8033400" y="3035160"/>
              <a:ext cx="3546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0.0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4" name=""/>
            <p:cNvSpPr/>
            <p:nvPr/>
          </p:nvSpPr>
          <p:spPr>
            <a:xfrm>
              <a:off x="5389920" y="3035160"/>
              <a:ext cx="3546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0.7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5" name=""/>
            <p:cNvSpPr/>
            <p:nvPr/>
          </p:nvSpPr>
          <p:spPr>
            <a:xfrm>
              <a:off x="6688080" y="3035160"/>
              <a:ext cx="51012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- 0.5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16" name=""/>
          <p:cNvGrpSpPr/>
          <p:nvPr/>
        </p:nvGrpSpPr>
        <p:grpSpPr>
          <a:xfrm>
            <a:off x="456120" y="3508200"/>
            <a:ext cx="7931880" cy="305280"/>
            <a:chOff x="456120" y="3508200"/>
            <a:chExt cx="7931880" cy="305280"/>
          </a:xfrm>
        </p:grpSpPr>
        <p:sp>
          <p:nvSpPr>
            <p:cNvPr id="3117" name=""/>
            <p:cNvSpPr/>
            <p:nvPr/>
          </p:nvSpPr>
          <p:spPr>
            <a:xfrm>
              <a:off x="456120" y="3508200"/>
              <a:ext cx="110376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Euroland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8" name=""/>
            <p:cNvSpPr/>
            <p:nvPr/>
          </p:nvSpPr>
          <p:spPr>
            <a:xfrm>
              <a:off x="3848040" y="3508200"/>
              <a:ext cx="51012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- 0.1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9" name=""/>
            <p:cNvSpPr/>
            <p:nvPr/>
          </p:nvSpPr>
          <p:spPr>
            <a:xfrm>
              <a:off x="8033400" y="3508200"/>
              <a:ext cx="3546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0.2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0" name=""/>
            <p:cNvSpPr/>
            <p:nvPr/>
          </p:nvSpPr>
          <p:spPr>
            <a:xfrm>
              <a:off x="5389920" y="3508200"/>
              <a:ext cx="3546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0.6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1" name=""/>
            <p:cNvSpPr/>
            <p:nvPr/>
          </p:nvSpPr>
          <p:spPr>
            <a:xfrm>
              <a:off x="6688080" y="3508200"/>
              <a:ext cx="51012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- 0.2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22" name=""/>
          <p:cNvSpPr/>
          <p:nvPr/>
        </p:nvSpPr>
        <p:spPr>
          <a:xfrm>
            <a:off x="6686280" y="4025880"/>
            <a:ext cx="510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- 0.5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23" name=""/>
          <p:cNvSpPr/>
          <p:nvPr/>
        </p:nvSpPr>
        <p:spPr>
          <a:xfrm>
            <a:off x="324000" y="3924360"/>
            <a:ext cx="854388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24" name=""/>
          <p:cNvSpPr/>
          <p:nvPr/>
        </p:nvSpPr>
        <p:spPr>
          <a:xfrm>
            <a:off x="336240" y="6153120"/>
            <a:ext cx="764784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3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This assumes a drop in ICT investment in line with recent orders data. US tech spending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decelerates from 22% growth in 2000 to 1% in 2001.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5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26" name=""/>
          <p:cNvSpPr/>
          <p:nvPr/>
        </p:nvSpPr>
        <p:spPr>
          <a:xfrm>
            <a:off x="216000" y="155520"/>
            <a:ext cx="12222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32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27" name=""/>
          <p:cNvSpPr/>
          <p:nvPr/>
        </p:nvSpPr>
        <p:spPr>
          <a:xfrm>
            <a:off x="1382400" y="216000"/>
            <a:ext cx="6858720" cy="54900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Euroland: Industrial Production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28" name=""/>
          <p:cNvGrpSpPr/>
          <p:nvPr/>
        </p:nvGrpSpPr>
        <p:grpSpPr>
          <a:xfrm>
            <a:off x="609480" y="958680"/>
            <a:ext cx="8082000" cy="5609520"/>
            <a:chOff x="609480" y="958680"/>
            <a:chExt cx="8082000" cy="5609520"/>
          </a:xfrm>
        </p:grpSpPr>
        <p:sp>
          <p:nvSpPr>
            <p:cNvPr id="3129" name=""/>
            <p:cNvSpPr/>
            <p:nvPr/>
          </p:nvSpPr>
          <p:spPr>
            <a:xfrm>
              <a:off x="1028520" y="1150560"/>
              <a:ext cx="7499520" cy="5025960"/>
            </a:xfrm>
            <a:custGeom>
              <a:avLst/>
              <a:gdLst/>
              <a:ahLst/>
              <a:rect l="l" t="t" r="r" b="b"/>
              <a:pathLst>
                <a:path w="4724" h="3166">
                  <a:moveTo>
                    <a:pt x="0" y="0"/>
                  </a:moveTo>
                  <a:lnTo>
                    <a:pt x="4724" y="0"/>
                  </a:lnTo>
                  <a:lnTo>
                    <a:pt x="4724" y="3166"/>
                  </a:lnTo>
                  <a:lnTo>
                    <a:pt x="0" y="316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2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0" name=""/>
            <p:cNvSpPr/>
            <p:nvPr/>
          </p:nvSpPr>
          <p:spPr>
            <a:xfrm>
              <a:off x="1028520" y="2136600"/>
              <a:ext cx="5994720" cy="3309840"/>
            </a:xfrm>
            <a:custGeom>
              <a:avLst/>
              <a:gdLst/>
              <a:ahLst/>
              <a:rect l="l" t="t" r="r" b="b"/>
              <a:pathLst>
                <a:path w="3776" h="2085">
                  <a:moveTo>
                    <a:pt x="0" y="1607"/>
                  </a:moveTo>
                  <a:lnTo>
                    <a:pt x="74" y="1526"/>
                  </a:lnTo>
                  <a:lnTo>
                    <a:pt x="154" y="1250"/>
                  </a:lnTo>
                  <a:lnTo>
                    <a:pt x="234" y="812"/>
                  </a:lnTo>
                  <a:lnTo>
                    <a:pt x="314" y="1520"/>
                  </a:lnTo>
                  <a:lnTo>
                    <a:pt x="394" y="714"/>
                  </a:lnTo>
                  <a:lnTo>
                    <a:pt x="467" y="472"/>
                  </a:lnTo>
                  <a:lnTo>
                    <a:pt x="547" y="1008"/>
                  </a:lnTo>
                  <a:lnTo>
                    <a:pt x="627" y="755"/>
                  </a:lnTo>
                  <a:lnTo>
                    <a:pt x="707" y="357"/>
                  </a:lnTo>
                  <a:lnTo>
                    <a:pt x="787" y="709"/>
                  </a:lnTo>
                  <a:lnTo>
                    <a:pt x="861" y="202"/>
                  </a:lnTo>
                  <a:lnTo>
                    <a:pt x="941" y="398"/>
                  </a:lnTo>
                  <a:lnTo>
                    <a:pt x="1021" y="282"/>
                  </a:lnTo>
                  <a:lnTo>
                    <a:pt x="1101" y="248"/>
                  </a:lnTo>
                  <a:lnTo>
                    <a:pt x="1181" y="662"/>
                  </a:lnTo>
                  <a:lnTo>
                    <a:pt x="1255" y="110"/>
                  </a:lnTo>
                  <a:lnTo>
                    <a:pt x="1335" y="968"/>
                  </a:lnTo>
                  <a:lnTo>
                    <a:pt x="1415" y="996"/>
                  </a:lnTo>
                  <a:lnTo>
                    <a:pt x="1495" y="1042"/>
                  </a:lnTo>
                  <a:lnTo>
                    <a:pt x="1575" y="1042"/>
                  </a:lnTo>
                  <a:lnTo>
                    <a:pt x="1648" y="1348"/>
                  </a:lnTo>
                  <a:lnTo>
                    <a:pt x="1728" y="1365"/>
                  </a:lnTo>
                  <a:lnTo>
                    <a:pt x="1808" y="2004"/>
                  </a:lnTo>
                  <a:lnTo>
                    <a:pt x="1888" y="1549"/>
                  </a:lnTo>
                  <a:lnTo>
                    <a:pt x="1968" y="1992"/>
                  </a:lnTo>
                  <a:lnTo>
                    <a:pt x="2042" y="1906"/>
                  </a:lnTo>
                  <a:lnTo>
                    <a:pt x="2122" y="2044"/>
                  </a:lnTo>
                  <a:lnTo>
                    <a:pt x="2202" y="2085"/>
                  </a:lnTo>
                  <a:lnTo>
                    <a:pt x="2282" y="1515"/>
                  </a:lnTo>
                  <a:lnTo>
                    <a:pt x="2362" y="1705"/>
                  </a:lnTo>
                  <a:lnTo>
                    <a:pt x="2436" y="1238"/>
                  </a:lnTo>
                  <a:lnTo>
                    <a:pt x="2516" y="1273"/>
                  </a:lnTo>
                  <a:lnTo>
                    <a:pt x="2596" y="1071"/>
                  </a:lnTo>
                  <a:lnTo>
                    <a:pt x="2675" y="755"/>
                  </a:lnTo>
                  <a:lnTo>
                    <a:pt x="2755" y="709"/>
                  </a:lnTo>
                  <a:lnTo>
                    <a:pt x="2829" y="1198"/>
                  </a:lnTo>
                  <a:lnTo>
                    <a:pt x="2909" y="449"/>
                  </a:lnTo>
                  <a:lnTo>
                    <a:pt x="2989" y="605"/>
                  </a:lnTo>
                  <a:lnTo>
                    <a:pt x="3069" y="242"/>
                  </a:lnTo>
                  <a:lnTo>
                    <a:pt x="3149" y="6"/>
                  </a:lnTo>
                  <a:lnTo>
                    <a:pt x="3223" y="737"/>
                  </a:lnTo>
                  <a:lnTo>
                    <a:pt x="3303" y="559"/>
                  </a:lnTo>
                  <a:lnTo>
                    <a:pt x="3383" y="559"/>
                  </a:lnTo>
                  <a:lnTo>
                    <a:pt x="3463" y="599"/>
                  </a:lnTo>
                  <a:lnTo>
                    <a:pt x="3543" y="899"/>
                  </a:lnTo>
                  <a:lnTo>
                    <a:pt x="3616" y="766"/>
                  </a:lnTo>
                  <a:lnTo>
                    <a:pt x="3696" y="0"/>
                  </a:lnTo>
                  <a:lnTo>
                    <a:pt x="3776" y="645"/>
                  </a:lnTo>
                </a:path>
              </a:pathLst>
            </a:custGeom>
            <a:noFill/>
            <a:ln w="57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1" name=""/>
            <p:cNvSpPr/>
            <p:nvPr/>
          </p:nvSpPr>
          <p:spPr>
            <a:xfrm>
              <a:off x="1028520" y="2474640"/>
              <a:ext cx="6121440" cy="2824200"/>
            </a:xfrm>
            <a:custGeom>
              <a:avLst/>
              <a:gdLst/>
              <a:ahLst/>
              <a:rect l="l" t="t" r="r" b="b"/>
              <a:pathLst>
                <a:path w="3856" h="1779">
                  <a:moveTo>
                    <a:pt x="0" y="1071"/>
                  </a:moveTo>
                  <a:lnTo>
                    <a:pt x="74" y="870"/>
                  </a:lnTo>
                  <a:lnTo>
                    <a:pt x="154" y="910"/>
                  </a:lnTo>
                  <a:lnTo>
                    <a:pt x="234" y="795"/>
                  </a:lnTo>
                  <a:lnTo>
                    <a:pt x="314" y="709"/>
                  </a:lnTo>
                  <a:lnTo>
                    <a:pt x="394" y="697"/>
                  </a:lnTo>
                  <a:lnTo>
                    <a:pt x="467" y="542"/>
                  </a:lnTo>
                  <a:lnTo>
                    <a:pt x="547" y="375"/>
                  </a:lnTo>
                  <a:lnTo>
                    <a:pt x="627" y="265"/>
                  </a:lnTo>
                  <a:lnTo>
                    <a:pt x="707" y="300"/>
                  </a:lnTo>
                  <a:lnTo>
                    <a:pt x="787" y="357"/>
                  </a:lnTo>
                  <a:lnTo>
                    <a:pt x="861" y="259"/>
                  </a:lnTo>
                  <a:lnTo>
                    <a:pt x="941" y="392"/>
                  </a:lnTo>
                  <a:lnTo>
                    <a:pt x="1021" y="524"/>
                  </a:lnTo>
                  <a:lnTo>
                    <a:pt x="1101" y="403"/>
                  </a:lnTo>
                  <a:lnTo>
                    <a:pt x="1181" y="524"/>
                  </a:lnTo>
                  <a:lnTo>
                    <a:pt x="1255" y="542"/>
                  </a:lnTo>
                  <a:lnTo>
                    <a:pt x="1335" y="513"/>
                  </a:lnTo>
                  <a:lnTo>
                    <a:pt x="1415" y="697"/>
                  </a:lnTo>
                  <a:lnTo>
                    <a:pt x="1495" y="1002"/>
                  </a:lnTo>
                  <a:lnTo>
                    <a:pt x="1575" y="1382"/>
                  </a:lnTo>
                  <a:lnTo>
                    <a:pt x="1648" y="1566"/>
                  </a:lnTo>
                  <a:lnTo>
                    <a:pt x="1728" y="1659"/>
                  </a:lnTo>
                  <a:lnTo>
                    <a:pt x="1808" y="1722"/>
                  </a:lnTo>
                  <a:lnTo>
                    <a:pt x="1888" y="1618"/>
                  </a:lnTo>
                  <a:lnTo>
                    <a:pt x="1968" y="1779"/>
                  </a:lnTo>
                  <a:lnTo>
                    <a:pt x="2042" y="1745"/>
                  </a:lnTo>
                  <a:lnTo>
                    <a:pt x="2122" y="1618"/>
                  </a:lnTo>
                  <a:lnTo>
                    <a:pt x="2202" y="1446"/>
                  </a:lnTo>
                  <a:lnTo>
                    <a:pt x="2282" y="1250"/>
                  </a:lnTo>
                  <a:lnTo>
                    <a:pt x="2362" y="1054"/>
                  </a:lnTo>
                  <a:lnTo>
                    <a:pt x="2436" y="847"/>
                  </a:lnTo>
                  <a:lnTo>
                    <a:pt x="2516" y="680"/>
                  </a:lnTo>
                  <a:lnTo>
                    <a:pt x="2596" y="432"/>
                  </a:lnTo>
                  <a:lnTo>
                    <a:pt x="2675" y="231"/>
                  </a:lnTo>
                  <a:lnTo>
                    <a:pt x="2755" y="167"/>
                  </a:lnTo>
                  <a:lnTo>
                    <a:pt x="2829" y="81"/>
                  </a:lnTo>
                  <a:lnTo>
                    <a:pt x="2909" y="18"/>
                  </a:lnTo>
                  <a:lnTo>
                    <a:pt x="2989" y="35"/>
                  </a:lnTo>
                  <a:lnTo>
                    <a:pt x="3069" y="116"/>
                  </a:lnTo>
                  <a:lnTo>
                    <a:pt x="3149" y="0"/>
                  </a:lnTo>
                  <a:lnTo>
                    <a:pt x="3223" y="242"/>
                  </a:lnTo>
                  <a:lnTo>
                    <a:pt x="3303" y="317"/>
                  </a:lnTo>
                  <a:lnTo>
                    <a:pt x="3383" y="461"/>
                  </a:lnTo>
                  <a:lnTo>
                    <a:pt x="3463" y="605"/>
                  </a:lnTo>
                  <a:lnTo>
                    <a:pt x="3543" y="582"/>
                  </a:lnTo>
                  <a:lnTo>
                    <a:pt x="3616" y="639"/>
                  </a:lnTo>
                  <a:lnTo>
                    <a:pt x="3696" y="760"/>
                  </a:lnTo>
                  <a:lnTo>
                    <a:pt x="3776" y="853"/>
                  </a:lnTo>
                  <a:lnTo>
                    <a:pt x="3856" y="1100"/>
                  </a:lnTo>
                </a:path>
              </a:pathLst>
            </a:custGeom>
            <a:noFill/>
            <a:ln w="572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2" name=""/>
            <p:cNvSpPr/>
            <p:nvPr/>
          </p:nvSpPr>
          <p:spPr>
            <a:xfrm>
              <a:off x="7149960" y="4221000"/>
              <a:ext cx="625680" cy="1106280"/>
            </a:xfrm>
            <a:custGeom>
              <a:avLst/>
              <a:gdLst/>
              <a:ahLst/>
              <a:rect l="l" t="t" r="r" b="b"/>
              <a:pathLst>
                <a:path w="394" h="697">
                  <a:moveTo>
                    <a:pt x="0" y="0"/>
                  </a:moveTo>
                  <a:lnTo>
                    <a:pt x="80" y="35"/>
                  </a:lnTo>
                  <a:lnTo>
                    <a:pt x="154" y="156"/>
                  </a:lnTo>
                  <a:lnTo>
                    <a:pt x="234" y="363"/>
                  </a:lnTo>
                  <a:lnTo>
                    <a:pt x="314" y="518"/>
                  </a:lnTo>
                  <a:lnTo>
                    <a:pt x="394" y="697"/>
                  </a:lnTo>
                </a:path>
              </a:pathLst>
            </a:custGeom>
            <a:noFill/>
            <a:ln w="572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3" name=""/>
            <p:cNvSpPr/>
            <p:nvPr/>
          </p:nvSpPr>
          <p:spPr>
            <a:xfrm>
              <a:off x="1028520" y="5344920"/>
              <a:ext cx="749952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4" name=""/>
            <p:cNvSpPr/>
            <p:nvPr/>
          </p:nvSpPr>
          <p:spPr>
            <a:xfrm>
              <a:off x="1028520" y="6176520"/>
              <a:ext cx="749952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5" name=""/>
            <p:cNvSpPr/>
            <p:nvPr/>
          </p:nvSpPr>
          <p:spPr>
            <a:xfrm>
              <a:off x="1028520" y="1150560"/>
              <a:ext cx="1800" cy="5025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6" name=""/>
            <p:cNvSpPr/>
            <p:nvPr/>
          </p:nvSpPr>
          <p:spPr>
            <a:xfrm>
              <a:off x="950760" y="6176520"/>
              <a:ext cx="777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7" name=""/>
            <p:cNvSpPr/>
            <p:nvPr/>
          </p:nvSpPr>
          <p:spPr>
            <a:xfrm>
              <a:off x="950760" y="534492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8" name=""/>
            <p:cNvSpPr/>
            <p:nvPr/>
          </p:nvSpPr>
          <p:spPr>
            <a:xfrm>
              <a:off x="950760" y="450504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9" name=""/>
            <p:cNvSpPr/>
            <p:nvPr/>
          </p:nvSpPr>
          <p:spPr>
            <a:xfrm>
              <a:off x="950760" y="366372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0" name=""/>
            <p:cNvSpPr/>
            <p:nvPr/>
          </p:nvSpPr>
          <p:spPr>
            <a:xfrm>
              <a:off x="950760" y="282240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1" name=""/>
            <p:cNvSpPr/>
            <p:nvPr/>
          </p:nvSpPr>
          <p:spPr>
            <a:xfrm>
              <a:off x="950760" y="1990440"/>
              <a:ext cx="7776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2" name=""/>
            <p:cNvSpPr/>
            <p:nvPr/>
          </p:nvSpPr>
          <p:spPr>
            <a:xfrm>
              <a:off x="950760" y="1150560"/>
              <a:ext cx="777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3" name=""/>
            <p:cNvSpPr/>
            <p:nvPr/>
          </p:nvSpPr>
          <p:spPr>
            <a:xfrm flipV="1">
              <a:off x="102852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4" name=""/>
            <p:cNvSpPr/>
            <p:nvPr/>
          </p:nvSpPr>
          <p:spPr>
            <a:xfrm flipV="1">
              <a:off x="115560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5" name=""/>
            <p:cNvSpPr/>
            <p:nvPr/>
          </p:nvSpPr>
          <p:spPr>
            <a:xfrm flipV="1">
              <a:off x="127332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6" name=""/>
            <p:cNvSpPr/>
            <p:nvPr/>
          </p:nvSpPr>
          <p:spPr>
            <a:xfrm flipV="1">
              <a:off x="140004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7" name=""/>
            <p:cNvSpPr/>
            <p:nvPr/>
          </p:nvSpPr>
          <p:spPr>
            <a:xfrm flipV="1">
              <a:off x="152712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8" name=""/>
            <p:cNvSpPr/>
            <p:nvPr/>
          </p:nvSpPr>
          <p:spPr>
            <a:xfrm flipV="1">
              <a:off x="165420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9" name=""/>
            <p:cNvSpPr/>
            <p:nvPr/>
          </p:nvSpPr>
          <p:spPr>
            <a:xfrm flipV="1">
              <a:off x="178128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0" name=""/>
            <p:cNvSpPr/>
            <p:nvPr/>
          </p:nvSpPr>
          <p:spPr>
            <a:xfrm flipV="1">
              <a:off x="189720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1" name=""/>
            <p:cNvSpPr/>
            <p:nvPr/>
          </p:nvSpPr>
          <p:spPr>
            <a:xfrm flipV="1">
              <a:off x="202392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2" name=""/>
            <p:cNvSpPr/>
            <p:nvPr/>
          </p:nvSpPr>
          <p:spPr>
            <a:xfrm flipV="1">
              <a:off x="215100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3" name=""/>
            <p:cNvSpPr/>
            <p:nvPr/>
          </p:nvSpPr>
          <p:spPr>
            <a:xfrm flipV="1">
              <a:off x="227808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4" name=""/>
            <p:cNvSpPr/>
            <p:nvPr/>
          </p:nvSpPr>
          <p:spPr>
            <a:xfrm flipV="1">
              <a:off x="240516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5" name=""/>
            <p:cNvSpPr/>
            <p:nvPr/>
          </p:nvSpPr>
          <p:spPr>
            <a:xfrm flipV="1">
              <a:off x="252252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6" name=""/>
            <p:cNvSpPr/>
            <p:nvPr/>
          </p:nvSpPr>
          <p:spPr>
            <a:xfrm flipV="1">
              <a:off x="264960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7" name=""/>
            <p:cNvSpPr/>
            <p:nvPr/>
          </p:nvSpPr>
          <p:spPr>
            <a:xfrm flipV="1">
              <a:off x="277668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8" name=""/>
            <p:cNvSpPr/>
            <p:nvPr/>
          </p:nvSpPr>
          <p:spPr>
            <a:xfrm flipV="1">
              <a:off x="290340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9" name=""/>
            <p:cNvSpPr/>
            <p:nvPr/>
          </p:nvSpPr>
          <p:spPr>
            <a:xfrm flipV="1">
              <a:off x="303048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0" name=""/>
            <p:cNvSpPr/>
            <p:nvPr/>
          </p:nvSpPr>
          <p:spPr>
            <a:xfrm flipV="1">
              <a:off x="314784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1" name=""/>
            <p:cNvSpPr/>
            <p:nvPr/>
          </p:nvSpPr>
          <p:spPr>
            <a:xfrm flipV="1">
              <a:off x="327492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2" name=""/>
            <p:cNvSpPr/>
            <p:nvPr/>
          </p:nvSpPr>
          <p:spPr>
            <a:xfrm flipV="1">
              <a:off x="340200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3" name=""/>
            <p:cNvSpPr/>
            <p:nvPr/>
          </p:nvSpPr>
          <p:spPr>
            <a:xfrm flipV="1">
              <a:off x="352908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4" name=""/>
            <p:cNvSpPr/>
            <p:nvPr/>
          </p:nvSpPr>
          <p:spPr>
            <a:xfrm flipV="1">
              <a:off x="365436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5" name=""/>
            <p:cNvSpPr/>
            <p:nvPr/>
          </p:nvSpPr>
          <p:spPr>
            <a:xfrm flipV="1">
              <a:off x="377172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6" name=""/>
            <p:cNvSpPr/>
            <p:nvPr/>
          </p:nvSpPr>
          <p:spPr>
            <a:xfrm flipV="1">
              <a:off x="389880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7" name=""/>
            <p:cNvSpPr/>
            <p:nvPr/>
          </p:nvSpPr>
          <p:spPr>
            <a:xfrm flipV="1">
              <a:off x="402588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8" name=""/>
            <p:cNvSpPr/>
            <p:nvPr/>
          </p:nvSpPr>
          <p:spPr>
            <a:xfrm flipV="1">
              <a:off x="415296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9" name=""/>
            <p:cNvSpPr/>
            <p:nvPr/>
          </p:nvSpPr>
          <p:spPr>
            <a:xfrm flipV="1">
              <a:off x="428004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0" name=""/>
            <p:cNvSpPr/>
            <p:nvPr/>
          </p:nvSpPr>
          <p:spPr>
            <a:xfrm flipV="1">
              <a:off x="439740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1" name=""/>
            <p:cNvSpPr/>
            <p:nvPr/>
          </p:nvSpPr>
          <p:spPr>
            <a:xfrm flipV="1">
              <a:off x="452448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2" name=""/>
            <p:cNvSpPr/>
            <p:nvPr/>
          </p:nvSpPr>
          <p:spPr>
            <a:xfrm flipV="1">
              <a:off x="465120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3" name=""/>
            <p:cNvSpPr/>
            <p:nvPr/>
          </p:nvSpPr>
          <p:spPr>
            <a:xfrm flipV="1">
              <a:off x="477828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4" name=""/>
            <p:cNvSpPr/>
            <p:nvPr/>
          </p:nvSpPr>
          <p:spPr>
            <a:xfrm flipV="1">
              <a:off x="490536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5" name=""/>
            <p:cNvSpPr/>
            <p:nvPr/>
          </p:nvSpPr>
          <p:spPr>
            <a:xfrm flipV="1">
              <a:off x="502272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6" name=""/>
            <p:cNvSpPr/>
            <p:nvPr/>
          </p:nvSpPr>
          <p:spPr>
            <a:xfrm flipV="1">
              <a:off x="514980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7" name=""/>
            <p:cNvSpPr/>
            <p:nvPr/>
          </p:nvSpPr>
          <p:spPr>
            <a:xfrm flipV="1">
              <a:off x="527508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8" name=""/>
            <p:cNvSpPr/>
            <p:nvPr/>
          </p:nvSpPr>
          <p:spPr>
            <a:xfrm flipV="1">
              <a:off x="540216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9" name=""/>
            <p:cNvSpPr/>
            <p:nvPr/>
          </p:nvSpPr>
          <p:spPr>
            <a:xfrm flipV="1">
              <a:off x="552924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0" name=""/>
            <p:cNvSpPr/>
            <p:nvPr/>
          </p:nvSpPr>
          <p:spPr>
            <a:xfrm flipV="1">
              <a:off x="564660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1" name=""/>
            <p:cNvSpPr/>
            <p:nvPr/>
          </p:nvSpPr>
          <p:spPr>
            <a:xfrm flipV="1">
              <a:off x="577368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2" name=""/>
            <p:cNvSpPr/>
            <p:nvPr/>
          </p:nvSpPr>
          <p:spPr>
            <a:xfrm flipV="1">
              <a:off x="590076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3" name=""/>
            <p:cNvSpPr/>
            <p:nvPr/>
          </p:nvSpPr>
          <p:spPr>
            <a:xfrm flipV="1">
              <a:off x="602784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4" name=""/>
            <p:cNvSpPr/>
            <p:nvPr/>
          </p:nvSpPr>
          <p:spPr>
            <a:xfrm flipV="1">
              <a:off x="615456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5" name=""/>
            <p:cNvSpPr/>
            <p:nvPr/>
          </p:nvSpPr>
          <p:spPr>
            <a:xfrm flipV="1">
              <a:off x="627228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6" name=""/>
            <p:cNvSpPr/>
            <p:nvPr/>
          </p:nvSpPr>
          <p:spPr>
            <a:xfrm flipV="1">
              <a:off x="639936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7" name=""/>
            <p:cNvSpPr/>
            <p:nvPr/>
          </p:nvSpPr>
          <p:spPr>
            <a:xfrm flipV="1">
              <a:off x="652608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8" name=""/>
            <p:cNvSpPr/>
            <p:nvPr/>
          </p:nvSpPr>
          <p:spPr>
            <a:xfrm flipV="1">
              <a:off x="665316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9" name=""/>
            <p:cNvSpPr/>
            <p:nvPr/>
          </p:nvSpPr>
          <p:spPr>
            <a:xfrm flipV="1">
              <a:off x="678024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0" name=""/>
            <p:cNvSpPr/>
            <p:nvPr/>
          </p:nvSpPr>
          <p:spPr>
            <a:xfrm flipV="1">
              <a:off x="689616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1" name=""/>
            <p:cNvSpPr/>
            <p:nvPr/>
          </p:nvSpPr>
          <p:spPr>
            <a:xfrm flipV="1">
              <a:off x="702324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2" name=""/>
            <p:cNvSpPr/>
            <p:nvPr/>
          </p:nvSpPr>
          <p:spPr>
            <a:xfrm flipV="1">
              <a:off x="714996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3" name=""/>
            <p:cNvSpPr/>
            <p:nvPr/>
          </p:nvSpPr>
          <p:spPr>
            <a:xfrm flipV="1">
              <a:off x="727704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4" name=""/>
            <p:cNvSpPr/>
            <p:nvPr/>
          </p:nvSpPr>
          <p:spPr>
            <a:xfrm flipV="1">
              <a:off x="740412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5" name=""/>
            <p:cNvSpPr/>
            <p:nvPr/>
          </p:nvSpPr>
          <p:spPr>
            <a:xfrm flipV="1">
              <a:off x="752148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6" name=""/>
            <p:cNvSpPr/>
            <p:nvPr/>
          </p:nvSpPr>
          <p:spPr>
            <a:xfrm flipV="1">
              <a:off x="764856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7" name=""/>
            <p:cNvSpPr/>
            <p:nvPr/>
          </p:nvSpPr>
          <p:spPr>
            <a:xfrm flipV="1">
              <a:off x="777564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8" name=""/>
            <p:cNvSpPr/>
            <p:nvPr/>
          </p:nvSpPr>
          <p:spPr>
            <a:xfrm flipV="1">
              <a:off x="790272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9" name=""/>
            <p:cNvSpPr/>
            <p:nvPr/>
          </p:nvSpPr>
          <p:spPr>
            <a:xfrm flipV="1">
              <a:off x="802944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0" name=""/>
            <p:cNvSpPr/>
            <p:nvPr/>
          </p:nvSpPr>
          <p:spPr>
            <a:xfrm flipV="1">
              <a:off x="814716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1" name=""/>
            <p:cNvSpPr/>
            <p:nvPr/>
          </p:nvSpPr>
          <p:spPr>
            <a:xfrm flipV="1">
              <a:off x="827388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2" name=""/>
            <p:cNvSpPr/>
            <p:nvPr/>
          </p:nvSpPr>
          <p:spPr>
            <a:xfrm flipV="1">
              <a:off x="8400960" y="6176160"/>
              <a:ext cx="180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3" name=""/>
            <p:cNvSpPr/>
            <p:nvPr/>
          </p:nvSpPr>
          <p:spPr>
            <a:xfrm flipV="1">
              <a:off x="8528040" y="6176160"/>
              <a:ext cx="1440" cy="730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4" name=""/>
            <p:cNvSpPr/>
            <p:nvPr/>
          </p:nvSpPr>
          <p:spPr>
            <a:xfrm>
              <a:off x="660240" y="5946480"/>
              <a:ext cx="2718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-2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5" name=""/>
            <p:cNvSpPr/>
            <p:nvPr/>
          </p:nvSpPr>
          <p:spPr>
            <a:xfrm>
              <a:off x="761760" y="515268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6" name=""/>
            <p:cNvSpPr/>
            <p:nvPr/>
          </p:nvSpPr>
          <p:spPr>
            <a:xfrm>
              <a:off x="761760" y="431280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7" name=""/>
            <p:cNvSpPr/>
            <p:nvPr/>
          </p:nvSpPr>
          <p:spPr>
            <a:xfrm>
              <a:off x="761760" y="347148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8" name=""/>
            <p:cNvSpPr/>
            <p:nvPr/>
          </p:nvSpPr>
          <p:spPr>
            <a:xfrm>
              <a:off x="761760" y="263952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9" name=""/>
            <p:cNvSpPr/>
            <p:nvPr/>
          </p:nvSpPr>
          <p:spPr>
            <a:xfrm>
              <a:off x="761760" y="179820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0" name=""/>
            <p:cNvSpPr/>
            <p:nvPr/>
          </p:nvSpPr>
          <p:spPr>
            <a:xfrm>
              <a:off x="609480" y="9586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1" name=""/>
            <p:cNvSpPr/>
            <p:nvPr/>
          </p:nvSpPr>
          <p:spPr>
            <a:xfrm flipV="1">
              <a:off x="1028520" y="6112800"/>
              <a:ext cx="1800" cy="136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2" name=""/>
            <p:cNvSpPr/>
            <p:nvPr/>
          </p:nvSpPr>
          <p:spPr>
            <a:xfrm flipV="1">
              <a:off x="2522520" y="6112800"/>
              <a:ext cx="1440" cy="136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3" name=""/>
            <p:cNvSpPr/>
            <p:nvPr/>
          </p:nvSpPr>
          <p:spPr>
            <a:xfrm flipV="1">
              <a:off x="4025880" y="6112800"/>
              <a:ext cx="1440" cy="136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4" name=""/>
            <p:cNvSpPr/>
            <p:nvPr/>
          </p:nvSpPr>
          <p:spPr>
            <a:xfrm flipV="1">
              <a:off x="5529240" y="6112800"/>
              <a:ext cx="1440" cy="136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5" name=""/>
            <p:cNvSpPr/>
            <p:nvPr/>
          </p:nvSpPr>
          <p:spPr>
            <a:xfrm flipV="1">
              <a:off x="7023240" y="6112800"/>
              <a:ext cx="1440" cy="136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6" name=""/>
            <p:cNvSpPr/>
            <p:nvPr/>
          </p:nvSpPr>
          <p:spPr>
            <a:xfrm flipV="1">
              <a:off x="8528040" y="6112800"/>
              <a:ext cx="1440" cy="136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217" name=""/>
            <p:cNvGrpSpPr/>
            <p:nvPr/>
          </p:nvGrpSpPr>
          <p:grpSpPr>
            <a:xfrm>
              <a:off x="853920" y="6202080"/>
              <a:ext cx="7837560" cy="366120"/>
              <a:chOff x="853920" y="6202080"/>
              <a:chExt cx="7837560" cy="366120"/>
            </a:xfrm>
          </p:grpSpPr>
          <p:sp>
            <p:nvSpPr>
              <p:cNvPr id="3218" name=""/>
              <p:cNvSpPr/>
              <p:nvPr/>
            </p:nvSpPr>
            <p:spPr>
              <a:xfrm>
                <a:off x="853920" y="62020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97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19" name=""/>
              <p:cNvSpPr/>
              <p:nvPr/>
            </p:nvSpPr>
            <p:spPr>
              <a:xfrm>
                <a:off x="2347920" y="62020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0" name=""/>
              <p:cNvSpPr/>
              <p:nvPr/>
            </p:nvSpPr>
            <p:spPr>
              <a:xfrm>
                <a:off x="3851280" y="62020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99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1" name=""/>
              <p:cNvSpPr/>
              <p:nvPr/>
            </p:nvSpPr>
            <p:spPr>
              <a:xfrm>
                <a:off x="5354640" y="62020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2" name=""/>
              <p:cNvSpPr/>
              <p:nvPr/>
            </p:nvSpPr>
            <p:spPr>
              <a:xfrm>
                <a:off x="6848280" y="62020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01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3" name=""/>
              <p:cNvSpPr/>
              <p:nvPr/>
            </p:nvSpPr>
            <p:spPr>
              <a:xfrm>
                <a:off x="8351640" y="62020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224" name=""/>
            <p:cNvSpPr/>
            <p:nvPr/>
          </p:nvSpPr>
          <p:spPr>
            <a:xfrm>
              <a:off x="5086440" y="4152600"/>
              <a:ext cx="1457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Industrial 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5" name=""/>
            <p:cNvSpPr/>
            <p:nvPr/>
          </p:nvSpPr>
          <p:spPr>
            <a:xfrm>
              <a:off x="5011920" y="4400280"/>
              <a:ext cx="16092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Production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6" name=""/>
            <p:cNvSpPr/>
            <p:nvPr/>
          </p:nvSpPr>
          <p:spPr>
            <a:xfrm>
              <a:off x="5078880" y="4655880"/>
              <a:ext cx="1473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(YoY Chg)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7" name=""/>
            <p:cNvSpPr/>
            <p:nvPr/>
          </p:nvSpPr>
          <p:spPr>
            <a:xfrm>
              <a:off x="1068120" y="1379160"/>
              <a:ext cx="71208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% YoY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8" name=""/>
            <p:cNvSpPr/>
            <p:nvPr/>
          </p:nvSpPr>
          <p:spPr>
            <a:xfrm flipV="1">
              <a:off x="7023240" y="2018520"/>
              <a:ext cx="1440" cy="41576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9" name=""/>
            <p:cNvSpPr/>
            <p:nvPr/>
          </p:nvSpPr>
          <p:spPr>
            <a:xfrm>
              <a:off x="7034040" y="2018880"/>
              <a:ext cx="140508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0" name=""/>
            <p:cNvSpPr/>
            <p:nvPr/>
          </p:nvSpPr>
          <p:spPr>
            <a:xfrm>
              <a:off x="3624120" y="2339640"/>
              <a:ext cx="16941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GS Leading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1" name=""/>
            <p:cNvSpPr/>
            <p:nvPr/>
          </p:nvSpPr>
          <p:spPr>
            <a:xfrm>
              <a:off x="3826800" y="2585880"/>
              <a:ext cx="128772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Indicator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2" name=""/>
            <p:cNvSpPr/>
            <p:nvPr/>
          </p:nvSpPr>
          <p:spPr>
            <a:xfrm>
              <a:off x="6981120" y="1617480"/>
              <a:ext cx="144324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Simulations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3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34" name=""/>
          <p:cNvSpPr/>
          <p:nvPr/>
        </p:nvSpPr>
        <p:spPr>
          <a:xfrm>
            <a:off x="190440" y="155520"/>
            <a:ext cx="12225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33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35" name=""/>
          <p:cNvSpPr/>
          <p:nvPr/>
        </p:nvSpPr>
        <p:spPr>
          <a:xfrm>
            <a:off x="1697040" y="393840"/>
            <a:ext cx="5844960" cy="54900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Japan - Financial Balances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36" name=""/>
          <p:cNvSpPr/>
          <p:nvPr/>
        </p:nvSpPr>
        <p:spPr>
          <a:xfrm>
            <a:off x="1562040" y="5568840"/>
            <a:ext cx="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37" name=""/>
          <p:cNvGrpSpPr/>
          <p:nvPr/>
        </p:nvGrpSpPr>
        <p:grpSpPr>
          <a:xfrm>
            <a:off x="488880" y="985680"/>
            <a:ext cx="8138880" cy="5563800"/>
            <a:chOff x="488880" y="985680"/>
            <a:chExt cx="8138880" cy="5563800"/>
          </a:xfrm>
        </p:grpSpPr>
        <p:sp>
          <p:nvSpPr>
            <p:cNvPr id="3238" name=""/>
            <p:cNvSpPr/>
            <p:nvPr/>
          </p:nvSpPr>
          <p:spPr>
            <a:xfrm>
              <a:off x="1066680" y="1185840"/>
              <a:ext cx="7396200" cy="4952880"/>
            </a:xfrm>
            <a:custGeom>
              <a:avLst/>
              <a:gdLst/>
              <a:ahLst/>
              <a:rect l="l" t="t" r="r" b="b"/>
              <a:pathLst>
                <a:path w="4659" h="3120">
                  <a:moveTo>
                    <a:pt x="0" y="0"/>
                  </a:moveTo>
                  <a:lnTo>
                    <a:pt x="4659" y="0"/>
                  </a:lnTo>
                  <a:lnTo>
                    <a:pt x="4659" y="3120"/>
                  </a:lnTo>
                  <a:lnTo>
                    <a:pt x="0" y="312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2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9" name=""/>
            <p:cNvSpPr/>
            <p:nvPr/>
          </p:nvSpPr>
          <p:spPr>
            <a:xfrm>
              <a:off x="1066680" y="2919240"/>
              <a:ext cx="7034040" cy="648000"/>
            </a:xfrm>
            <a:custGeom>
              <a:avLst/>
              <a:gdLst/>
              <a:ahLst/>
              <a:rect l="l" t="t" r="r" b="b"/>
              <a:pathLst>
                <a:path w="4431" h="408">
                  <a:moveTo>
                    <a:pt x="0" y="354"/>
                  </a:moveTo>
                  <a:lnTo>
                    <a:pt x="235" y="210"/>
                  </a:lnTo>
                  <a:lnTo>
                    <a:pt x="470" y="84"/>
                  </a:lnTo>
                  <a:lnTo>
                    <a:pt x="698" y="0"/>
                  </a:lnTo>
                  <a:lnTo>
                    <a:pt x="933" y="108"/>
                  </a:lnTo>
                  <a:lnTo>
                    <a:pt x="1168" y="222"/>
                  </a:lnTo>
                  <a:lnTo>
                    <a:pt x="1397" y="294"/>
                  </a:lnTo>
                  <a:lnTo>
                    <a:pt x="1632" y="396"/>
                  </a:lnTo>
                  <a:lnTo>
                    <a:pt x="1866" y="324"/>
                  </a:lnTo>
                  <a:lnTo>
                    <a:pt x="2095" y="180"/>
                  </a:lnTo>
                  <a:lnTo>
                    <a:pt x="2330" y="168"/>
                  </a:lnTo>
                  <a:lnTo>
                    <a:pt x="2565" y="210"/>
                  </a:lnTo>
                  <a:lnTo>
                    <a:pt x="2800" y="294"/>
                  </a:lnTo>
                  <a:lnTo>
                    <a:pt x="3034" y="408"/>
                  </a:lnTo>
                  <a:lnTo>
                    <a:pt x="3263" y="294"/>
                  </a:lnTo>
                  <a:lnTo>
                    <a:pt x="3498" y="156"/>
                  </a:lnTo>
                  <a:lnTo>
                    <a:pt x="3733" y="270"/>
                  </a:lnTo>
                  <a:lnTo>
                    <a:pt x="3961" y="258"/>
                  </a:lnTo>
                  <a:lnTo>
                    <a:pt x="4196" y="306"/>
                  </a:lnTo>
                  <a:lnTo>
                    <a:pt x="4431" y="300"/>
                  </a:lnTo>
                </a:path>
              </a:pathLst>
            </a:custGeom>
            <a:noFill/>
            <a:ln w="57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0" name=""/>
            <p:cNvSpPr/>
            <p:nvPr/>
          </p:nvSpPr>
          <p:spPr>
            <a:xfrm>
              <a:off x="1066680" y="1700280"/>
              <a:ext cx="7034040" cy="2495520"/>
            </a:xfrm>
            <a:custGeom>
              <a:avLst/>
              <a:gdLst/>
              <a:ahLst/>
              <a:rect l="l" t="t" r="r" b="b"/>
              <a:pathLst>
                <a:path w="4431" h="1572">
                  <a:moveTo>
                    <a:pt x="0" y="606"/>
                  </a:moveTo>
                  <a:lnTo>
                    <a:pt x="235" y="684"/>
                  </a:lnTo>
                  <a:lnTo>
                    <a:pt x="470" y="738"/>
                  </a:lnTo>
                  <a:lnTo>
                    <a:pt x="698" y="636"/>
                  </a:lnTo>
                  <a:lnTo>
                    <a:pt x="933" y="948"/>
                  </a:lnTo>
                  <a:lnTo>
                    <a:pt x="1168" y="1206"/>
                  </a:lnTo>
                  <a:lnTo>
                    <a:pt x="1397" y="1416"/>
                  </a:lnTo>
                  <a:lnTo>
                    <a:pt x="1632" y="1572"/>
                  </a:lnTo>
                  <a:lnTo>
                    <a:pt x="1866" y="1500"/>
                  </a:lnTo>
                  <a:lnTo>
                    <a:pt x="2095" y="1164"/>
                  </a:lnTo>
                  <a:lnTo>
                    <a:pt x="2330" y="708"/>
                  </a:lnTo>
                  <a:lnTo>
                    <a:pt x="2565" y="654"/>
                  </a:lnTo>
                  <a:lnTo>
                    <a:pt x="2800" y="552"/>
                  </a:lnTo>
                  <a:lnTo>
                    <a:pt x="3034" y="582"/>
                  </a:lnTo>
                  <a:lnTo>
                    <a:pt x="3263" y="594"/>
                  </a:lnTo>
                  <a:lnTo>
                    <a:pt x="3498" y="210"/>
                  </a:lnTo>
                  <a:lnTo>
                    <a:pt x="3733" y="0"/>
                  </a:lnTo>
                  <a:lnTo>
                    <a:pt x="3961" y="90"/>
                  </a:lnTo>
                  <a:lnTo>
                    <a:pt x="4196" y="216"/>
                  </a:lnTo>
                  <a:lnTo>
                    <a:pt x="4431" y="264"/>
                  </a:lnTo>
                </a:path>
              </a:pathLst>
            </a:custGeom>
            <a:noFill/>
            <a:ln w="572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1" name=""/>
            <p:cNvSpPr/>
            <p:nvPr/>
          </p:nvSpPr>
          <p:spPr>
            <a:xfrm>
              <a:off x="1066680" y="3233880"/>
              <a:ext cx="7034040" cy="2295360"/>
            </a:xfrm>
            <a:custGeom>
              <a:avLst/>
              <a:gdLst/>
              <a:ahLst/>
              <a:rect l="l" t="t" r="r" b="b"/>
              <a:pathLst>
                <a:path w="4431" h="1446">
                  <a:moveTo>
                    <a:pt x="0" y="918"/>
                  </a:moveTo>
                  <a:lnTo>
                    <a:pt x="235" y="708"/>
                  </a:lnTo>
                  <a:lnTo>
                    <a:pt x="470" y="522"/>
                  </a:lnTo>
                  <a:lnTo>
                    <a:pt x="698" y="534"/>
                  </a:lnTo>
                  <a:lnTo>
                    <a:pt x="933" y="342"/>
                  </a:lnTo>
                  <a:lnTo>
                    <a:pt x="1168" y="198"/>
                  </a:lnTo>
                  <a:lnTo>
                    <a:pt x="1397" y="54"/>
                  </a:lnTo>
                  <a:lnTo>
                    <a:pt x="1632" y="0"/>
                  </a:lnTo>
                  <a:lnTo>
                    <a:pt x="1866" y="0"/>
                  </a:lnTo>
                  <a:lnTo>
                    <a:pt x="2095" y="198"/>
                  </a:lnTo>
                  <a:lnTo>
                    <a:pt x="2330" y="636"/>
                  </a:lnTo>
                  <a:lnTo>
                    <a:pt x="2565" y="732"/>
                  </a:lnTo>
                  <a:lnTo>
                    <a:pt x="2800" y="918"/>
                  </a:lnTo>
                  <a:lnTo>
                    <a:pt x="3034" y="1002"/>
                  </a:lnTo>
                  <a:lnTo>
                    <a:pt x="3263" y="876"/>
                  </a:lnTo>
                  <a:lnTo>
                    <a:pt x="3498" y="1116"/>
                  </a:lnTo>
                  <a:lnTo>
                    <a:pt x="3733" y="1446"/>
                  </a:lnTo>
                  <a:lnTo>
                    <a:pt x="3961" y="1350"/>
                  </a:lnTo>
                  <a:lnTo>
                    <a:pt x="4196" y="1272"/>
                  </a:lnTo>
                  <a:lnTo>
                    <a:pt x="4431" y="1212"/>
                  </a:lnTo>
                </a:path>
              </a:pathLst>
            </a:custGeom>
            <a:noFill/>
            <a:ln w="572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2" name=""/>
            <p:cNvSpPr/>
            <p:nvPr/>
          </p:nvSpPr>
          <p:spPr>
            <a:xfrm>
              <a:off x="1056960" y="6129360"/>
              <a:ext cx="73962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3" name=""/>
            <p:cNvSpPr/>
            <p:nvPr/>
          </p:nvSpPr>
          <p:spPr>
            <a:xfrm>
              <a:off x="1056960" y="1176480"/>
              <a:ext cx="1800" cy="49528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4" name=""/>
            <p:cNvSpPr/>
            <p:nvPr/>
          </p:nvSpPr>
          <p:spPr>
            <a:xfrm>
              <a:off x="996840" y="6138720"/>
              <a:ext cx="698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5" name=""/>
            <p:cNvSpPr/>
            <p:nvPr/>
          </p:nvSpPr>
          <p:spPr>
            <a:xfrm>
              <a:off x="996840" y="5681520"/>
              <a:ext cx="698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6" name=""/>
            <p:cNvSpPr/>
            <p:nvPr/>
          </p:nvSpPr>
          <p:spPr>
            <a:xfrm>
              <a:off x="996840" y="5234040"/>
              <a:ext cx="69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7" name=""/>
            <p:cNvSpPr/>
            <p:nvPr/>
          </p:nvSpPr>
          <p:spPr>
            <a:xfrm>
              <a:off x="996840" y="4786200"/>
              <a:ext cx="698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8" name=""/>
            <p:cNvSpPr/>
            <p:nvPr/>
          </p:nvSpPr>
          <p:spPr>
            <a:xfrm>
              <a:off x="996840" y="4338720"/>
              <a:ext cx="69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9" name=""/>
            <p:cNvSpPr/>
            <p:nvPr/>
          </p:nvSpPr>
          <p:spPr>
            <a:xfrm>
              <a:off x="996840" y="3881520"/>
              <a:ext cx="69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0" name=""/>
            <p:cNvSpPr/>
            <p:nvPr/>
          </p:nvSpPr>
          <p:spPr>
            <a:xfrm>
              <a:off x="996840" y="3433680"/>
              <a:ext cx="698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1" name=""/>
            <p:cNvSpPr/>
            <p:nvPr/>
          </p:nvSpPr>
          <p:spPr>
            <a:xfrm>
              <a:off x="996840" y="2986200"/>
              <a:ext cx="69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2" name=""/>
            <p:cNvSpPr/>
            <p:nvPr/>
          </p:nvSpPr>
          <p:spPr>
            <a:xfrm>
              <a:off x="996840" y="2529000"/>
              <a:ext cx="69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3" name=""/>
            <p:cNvSpPr/>
            <p:nvPr/>
          </p:nvSpPr>
          <p:spPr>
            <a:xfrm>
              <a:off x="996840" y="2081160"/>
              <a:ext cx="698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4" name=""/>
            <p:cNvSpPr/>
            <p:nvPr/>
          </p:nvSpPr>
          <p:spPr>
            <a:xfrm>
              <a:off x="996840" y="1633680"/>
              <a:ext cx="69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5" name=""/>
            <p:cNvSpPr/>
            <p:nvPr/>
          </p:nvSpPr>
          <p:spPr>
            <a:xfrm>
              <a:off x="996840" y="1185840"/>
              <a:ext cx="69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6" name=""/>
            <p:cNvSpPr/>
            <p:nvPr/>
          </p:nvSpPr>
          <p:spPr>
            <a:xfrm flipV="1">
              <a:off x="1066680" y="6138720"/>
              <a:ext cx="1440" cy="66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7" name=""/>
            <p:cNvSpPr/>
            <p:nvPr/>
          </p:nvSpPr>
          <p:spPr>
            <a:xfrm flipV="1">
              <a:off x="1439640" y="6138720"/>
              <a:ext cx="1440" cy="66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8" name=""/>
            <p:cNvSpPr/>
            <p:nvPr/>
          </p:nvSpPr>
          <p:spPr>
            <a:xfrm flipV="1">
              <a:off x="1812600" y="6138720"/>
              <a:ext cx="1800" cy="66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9" name=""/>
            <p:cNvSpPr/>
            <p:nvPr/>
          </p:nvSpPr>
          <p:spPr>
            <a:xfrm flipV="1">
              <a:off x="2174760" y="6138720"/>
              <a:ext cx="1440" cy="66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0" name=""/>
            <p:cNvSpPr/>
            <p:nvPr/>
          </p:nvSpPr>
          <p:spPr>
            <a:xfrm flipV="1">
              <a:off x="2547720" y="6138720"/>
              <a:ext cx="1440" cy="66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1" name=""/>
            <p:cNvSpPr/>
            <p:nvPr/>
          </p:nvSpPr>
          <p:spPr>
            <a:xfrm flipV="1">
              <a:off x="2920680" y="6138720"/>
              <a:ext cx="1800" cy="66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2" name=""/>
            <p:cNvSpPr/>
            <p:nvPr/>
          </p:nvSpPr>
          <p:spPr>
            <a:xfrm flipV="1">
              <a:off x="3284280" y="6138720"/>
              <a:ext cx="1440" cy="66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3" name=""/>
            <p:cNvSpPr/>
            <p:nvPr/>
          </p:nvSpPr>
          <p:spPr>
            <a:xfrm flipV="1">
              <a:off x="3657240" y="6138720"/>
              <a:ext cx="1800" cy="66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4" name=""/>
            <p:cNvSpPr/>
            <p:nvPr/>
          </p:nvSpPr>
          <p:spPr>
            <a:xfrm flipV="1">
              <a:off x="4028760" y="6138720"/>
              <a:ext cx="1800" cy="66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5" name=""/>
            <p:cNvSpPr/>
            <p:nvPr/>
          </p:nvSpPr>
          <p:spPr>
            <a:xfrm flipV="1">
              <a:off x="4401720" y="6138720"/>
              <a:ext cx="1800" cy="66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6" name=""/>
            <p:cNvSpPr/>
            <p:nvPr/>
          </p:nvSpPr>
          <p:spPr>
            <a:xfrm flipV="1">
              <a:off x="4765320" y="6138720"/>
              <a:ext cx="1800" cy="66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7" name=""/>
            <p:cNvSpPr/>
            <p:nvPr/>
          </p:nvSpPr>
          <p:spPr>
            <a:xfrm flipV="1">
              <a:off x="5138640" y="6138720"/>
              <a:ext cx="1440" cy="66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8" name=""/>
            <p:cNvSpPr/>
            <p:nvPr/>
          </p:nvSpPr>
          <p:spPr>
            <a:xfrm flipV="1">
              <a:off x="5511600" y="6138720"/>
              <a:ext cx="1440" cy="66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9" name=""/>
            <p:cNvSpPr/>
            <p:nvPr/>
          </p:nvSpPr>
          <p:spPr>
            <a:xfrm flipV="1">
              <a:off x="5883120" y="6138720"/>
              <a:ext cx="1440" cy="66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0" name=""/>
            <p:cNvSpPr/>
            <p:nvPr/>
          </p:nvSpPr>
          <p:spPr>
            <a:xfrm flipV="1">
              <a:off x="6246720" y="6138720"/>
              <a:ext cx="1440" cy="66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1" name=""/>
            <p:cNvSpPr/>
            <p:nvPr/>
          </p:nvSpPr>
          <p:spPr>
            <a:xfrm flipV="1">
              <a:off x="6619680" y="6138720"/>
              <a:ext cx="1440" cy="66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2" name=""/>
            <p:cNvSpPr/>
            <p:nvPr/>
          </p:nvSpPr>
          <p:spPr>
            <a:xfrm flipV="1">
              <a:off x="6992640" y="6138720"/>
              <a:ext cx="1800" cy="66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3" name=""/>
            <p:cNvSpPr/>
            <p:nvPr/>
          </p:nvSpPr>
          <p:spPr>
            <a:xfrm flipV="1">
              <a:off x="7354800" y="6138720"/>
              <a:ext cx="1440" cy="66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4" name=""/>
            <p:cNvSpPr/>
            <p:nvPr/>
          </p:nvSpPr>
          <p:spPr>
            <a:xfrm flipV="1">
              <a:off x="7727760" y="6138720"/>
              <a:ext cx="1440" cy="66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5" name=""/>
            <p:cNvSpPr/>
            <p:nvPr/>
          </p:nvSpPr>
          <p:spPr>
            <a:xfrm flipV="1">
              <a:off x="8100720" y="6138720"/>
              <a:ext cx="1800" cy="66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6" name=""/>
            <p:cNvSpPr/>
            <p:nvPr/>
          </p:nvSpPr>
          <p:spPr>
            <a:xfrm flipV="1">
              <a:off x="8462880" y="6138720"/>
              <a:ext cx="1440" cy="669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277" name=""/>
            <p:cNvGrpSpPr/>
            <p:nvPr/>
          </p:nvGrpSpPr>
          <p:grpSpPr>
            <a:xfrm>
              <a:off x="892080" y="6183360"/>
              <a:ext cx="7735680" cy="366120"/>
              <a:chOff x="892080" y="6183360"/>
              <a:chExt cx="7735680" cy="366120"/>
            </a:xfrm>
          </p:grpSpPr>
          <p:sp>
            <p:nvSpPr>
              <p:cNvPr id="3278" name=""/>
              <p:cNvSpPr/>
              <p:nvPr/>
            </p:nvSpPr>
            <p:spPr>
              <a:xfrm>
                <a:off x="892080" y="61833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83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9" name=""/>
              <p:cNvSpPr/>
              <p:nvPr/>
            </p:nvSpPr>
            <p:spPr>
              <a:xfrm>
                <a:off x="1637640" y="61833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0" name=""/>
              <p:cNvSpPr/>
              <p:nvPr/>
            </p:nvSpPr>
            <p:spPr>
              <a:xfrm>
                <a:off x="2372760" y="61833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87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1" name=""/>
              <p:cNvSpPr/>
              <p:nvPr/>
            </p:nvSpPr>
            <p:spPr>
              <a:xfrm>
                <a:off x="3107880" y="61833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89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2" name=""/>
              <p:cNvSpPr/>
              <p:nvPr/>
            </p:nvSpPr>
            <p:spPr>
              <a:xfrm>
                <a:off x="3853800" y="61833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91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3" name=""/>
              <p:cNvSpPr/>
              <p:nvPr/>
            </p:nvSpPr>
            <p:spPr>
              <a:xfrm>
                <a:off x="4588920" y="61833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93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4" name=""/>
              <p:cNvSpPr/>
              <p:nvPr/>
            </p:nvSpPr>
            <p:spPr>
              <a:xfrm>
                <a:off x="5335200" y="61833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5" name=""/>
              <p:cNvSpPr/>
              <p:nvPr/>
            </p:nvSpPr>
            <p:spPr>
              <a:xfrm>
                <a:off x="6071760" y="61833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97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6" name=""/>
              <p:cNvSpPr/>
              <p:nvPr/>
            </p:nvSpPr>
            <p:spPr>
              <a:xfrm>
                <a:off x="6816240" y="61833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99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7" name=""/>
              <p:cNvSpPr/>
              <p:nvPr/>
            </p:nvSpPr>
            <p:spPr>
              <a:xfrm>
                <a:off x="7552800" y="61833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01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8" name=""/>
              <p:cNvSpPr/>
              <p:nvPr/>
            </p:nvSpPr>
            <p:spPr>
              <a:xfrm>
                <a:off x="8287920" y="61833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03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289" name=""/>
            <p:cNvSpPr/>
            <p:nvPr/>
          </p:nvSpPr>
          <p:spPr>
            <a:xfrm>
              <a:off x="488880" y="5938920"/>
              <a:ext cx="4413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-10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0" name=""/>
            <p:cNvSpPr/>
            <p:nvPr/>
          </p:nvSpPr>
          <p:spPr>
            <a:xfrm>
              <a:off x="653760" y="5481720"/>
              <a:ext cx="2718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-8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1" name=""/>
            <p:cNvSpPr/>
            <p:nvPr/>
          </p:nvSpPr>
          <p:spPr>
            <a:xfrm>
              <a:off x="653760" y="5033880"/>
              <a:ext cx="2718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-6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2" name=""/>
            <p:cNvSpPr/>
            <p:nvPr/>
          </p:nvSpPr>
          <p:spPr>
            <a:xfrm>
              <a:off x="653760" y="4586400"/>
              <a:ext cx="2718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-4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3" name=""/>
            <p:cNvSpPr/>
            <p:nvPr/>
          </p:nvSpPr>
          <p:spPr>
            <a:xfrm>
              <a:off x="641160" y="4138560"/>
              <a:ext cx="2718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-2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4" name=""/>
            <p:cNvSpPr/>
            <p:nvPr/>
          </p:nvSpPr>
          <p:spPr>
            <a:xfrm>
              <a:off x="755280" y="369108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5" name=""/>
            <p:cNvSpPr/>
            <p:nvPr/>
          </p:nvSpPr>
          <p:spPr>
            <a:xfrm>
              <a:off x="755280" y="323388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6" name=""/>
            <p:cNvSpPr/>
            <p:nvPr/>
          </p:nvSpPr>
          <p:spPr>
            <a:xfrm>
              <a:off x="755280" y="278604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7" name=""/>
            <p:cNvSpPr/>
            <p:nvPr/>
          </p:nvSpPr>
          <p:spPr>
            <a:xfrm>
              <a:off x="755280" y="232884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8" name=""/>
            <p:cNvSpPr/>
            <p:nvPr/>
          </p:nvSpPr>
          <p:spPr>
            <a:xfrm>
              <a:off x="755280" y="188136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9" name=""/>
            <p:cNvSpPr/>
            <p:nvPr/>
          </p:nvSpPr>
          <p:spPr>
            <a:xfrm>
              <a:off x="603000" y="14335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0" name=""/>
            <p:cNvSpPr/>
            <p:nvPr/>
          </p:nvSpPr>
          <p:spPr>
            <a:xfrm>
              <a:off x="603000" y="9856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1" name=""/>
            <p:cNvSpPr/>
            <p:nvPr/>
          </p:nvSpPr>
          <p:spPr>
            <a:xfrm>
              <a:off x="1213920" y="1300320"/>
              <a:ext cx="104220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% of GDP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2" name=""/>
            <p:cNvSpPr/>
            <p:nvPr/>
          </p:nvSpPr>
          <p:spPr>
            <a:xfrm>
              <a:off x="4299840" y="4957920"/>
              <a:ext cx="21186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Fiscal Balance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3" name=""/>
            <p:cNvSpPr/>
            <p:nvPr/>
          </p:nvSpPr>
          <p:spPr>
            <a:xfrm>
              <a:off x="5876640" y="2751120"/>
              <a:ext cx="24051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Current Account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4" name=""/>
            <p:cNvSpPr/>
            <p:nvPr/>
          </p:nvSpPr>
          <p:spPr>
            <a:xfrm>
              <a:off x="1056960" y="3881520"/>
              <a:ext cx="73962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5" name=""/>
            <p:cNvSpPr/>
            <p:nvPr/>
          </p:nvSpPr>
          <p:spPr>
            <a:xfrm>
              <a:off x="4443480" y="1747800"/>
              <a:ext cx="20505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Private Sector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6" name=""/>
            <p:cNvSpPr/>
            <p:nvPr/>
          </p:nvSpPr>
          <p:spPr>
            <a:xfrm>
              <a:off x="4443120" y="2052720"/>
              <a:ext cx="11696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Balance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08" name=""/>
          <p:cNvSpPr/>
          <p:nvPr/>
        </p:nvSpPr>
        <p:spPr>
          <a:xfrm>
            <a:off x="216000" y="155520"/>
            <a:ext cx="12222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34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09" name=""/>
          <p:cNvSpPr/>
          <p:nvPr/>
        </p:nvSpPr>
        <p:spPr>
          <a:xfrm>
            <a:off x="1796040" y="73080"/>
            <a:ext cx="5901120" cy="85428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Outlook for 2001: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Central Case &amp; Downside Scenario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10" name=""/>
          <p:cNvSpPr/>
          <p:nvPr/>
        </p:nvSpPr>
        <p:spPr>
          <a:xfrm>
            <a:off x="507960" y="1081080"/>
            <a:ext cx="8191440" cy="489888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11" name=""/>
          <p:cNvSpPr/>
          <p:nvPr/>
        </p:nvSpPr>
        <p:spPr>
          <a:xfrm>
            <a:off x="533520" y="2230560"/>
            <a:ext cx="817884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12" name=""/>
          <p:cNvSpPr/>
          <p:nvPr/>
        </p:nvSpPr>
        <p:spPr>
          <a:xfrm>
            <a:off x="507960" y="4638600"/>
            <a:ext cx="819144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13" name=""/>
          <p:cNvSpPr/>
          <p:nvPr/>
        </p:nvSpPr>
        <p:spPr>
          <a:xfrm>
            <a:off x="2324160" y="1069920"/>
            <a:ext cx="0" cy="48992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14" name=""/>
          <p:cNvSpPr/>
          <p:nvPr/>
        </p:nvSpPr>
        <p:spPr>
          <a:xfrm>
            <a:off x="659520" y="1581120"/>
            <a:ext cx="1230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% Change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15" name=""/>
          <p:cNvSpPr/>
          <p:nvPr/>
        </p:nvSpPr>
        <p:spPr>
          <a:xfrm>
            <a:off x="659520" y="3510000"/>
            <a:ext cx="11037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Euroland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16" name=""/>
          <p:cNvSpPr/>
          <p:nvPr/>
        </p:nvSpPr>
        <p:spPr>
          <a:xfrm>
            <a:off x="660240" y="2327400"/>
            <a:ext cx="3542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17" name=""/>
          <p:cNvSpPr/>
          <p:nvPr/>
        </p:nvSpPr>
        <p:spPr>
          <a:xfrm>
            <a:off x="659880" y="2935440"/>
            <a:ext cx="736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Japan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18" name=""/>
          <p:cNvSpPr/>
          <p:nvPr/>
        </p:nvSpPr>
        <p:spPr>
          <a:xfrm>
            <a:off x="659160" y="5492880"/>
            <a:ext cx="1514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OECD ex US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19" name=""/>
          <p:cNvSpPr/>
          <p:nvPr/>
        </p:nvSpPr>
        <p:spPr>
          <a:xfrm>
            <a:off x="2526840" y="1860480"/>
            <a:ext cx="1398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Central Case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20" name=""/>
          <p:cNvSpPr/>
          <p:nvPr/>
        </p:nvSpPr>
        <p:spPr>
          <a:xfrm>
            <a:off x="3048480" y="35100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21" name=""/>
          <p:cNvSpPr/>
          <p:nvPr/>
        </p:nvSpPr>
        <p:spPr>
          <a:xfrm>
            <a:off x="3048480" y="23274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22" name=""/>
          <p:cNvSpPr/>
          <p:nvPr/>
        </p:nvSpPr>
        <p:spPr>
          <a:xfrm>
            <a:off x="3048480" y="29354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23" name=""/>
          <p:cNvSpPr/>
          <p:nvPr/>
        </p:nvSpPr>
        <p:spPr>
          <a:xfrm>
            <a:off x="3048480" y="54928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24" name=""/>
          <p:cNvSpPr/>
          <p:nvPr/>
        </p:nvSpPr>
        <p:spPr>
          <a:xfrm>
            <a:off x="4266720" y="1606680"/>
            <a:ext cx="108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Downside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25" name=""/>
          <p:cNvSpPr/>
          <p:nvPr/>
        </p:nvSpPr>
        <p:spPr>
          <a:xfrm>
            <a:off x="4629600" y="35100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1.7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26" name=""/>
          <p:cNvSpPr/>
          <p:nvPr/>
        </p:nvSpPr>
        <p:spPr>
          <a:xfrm>
            <a:off x="4629600" y="2327400"/>
            <a:ext cx="439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-0.6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27" name=""/>
          <p:cNvSpPr/>
          <p:nvPr/>
        </p:nvSpPr>
        <p:spPr>
          <a:xfrm>
            <a:off x="4629600" y="29354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0.8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28" name=""/>
          <p:cNvSpPr/>
          <p:nvPr/>
        </p:nvSpPr>
        <p:spPr>
          <a:xfrm>
            <a:off x="4629600" y="54928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29" name=""/>
          <p:cNvSpPr/>
          <p:nvPr/>
        </p:nvSpPr>
        <p:spPr>
          <a:xfrm>
            <a:off x="5574960" y="1860480"/>
            <a:ext cx="1398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Central Case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30" name=""/>
          <p:cNvSpPr/>
          <p:nvPr/>
        </p:nvSpPr>
        <p:spPr>
          <a:xfrm>
            <a:off x="6096600" y="35100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31" name=""/>
          <p:cNvSpPr/>
          <p:nvPr/>
        </p:nvSpPr>
        <p:spPr>
          <a:xfrm>
            <a:off x="6096600" y="23274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32" name=""/>
          <p:cNvSpPr/>
          <p:nvPr/>
        </p:nvSpPr>
        <p:spPr>
          <a:xfrm>
            <a:off x="6053400" y="2935440"/>
            <a:ext cx="439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-0.1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33" name=""/>
          <p:cNvSpPr/>
          <p:nvPr/>
        </p:nvSpPr>
        <p:spPr>
          <a:xfrm>
            <a:off x="6096600" y="54928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34" name=""/>
          <p:cNvSpPr/>
          <p:nvPr/>
        </p:nvSpPr>
        <p:spPr>
          <a:xfrm>
            <a:off x="660240" y="4132440"/>
            <a:ext cx="368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35" name=""/>
          <p:cNvSpPr/>
          <p:nvPr/>
        </p:nvSpPr>
        <p:spPr>
          <a:xfrm>
            <a:off x="3048480" y="41324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36" name=""/>
          <p:cNvSpPr/>
          <p:nvPr/>
        </p:nvSpPr>
        <p:spPr>
          <a:xfrm>
            <a:off x="4629600" y="41324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1.6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37" name=""/>
          <p:cNvSpPr/>
          <p:nvPr/>
        </p:nvSpPr>
        <p:spPr>
          <a:xfrm>
            <a:off x="6096600" y="41324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38" name=""/>
          <p:cNvSpPr/>
          <p:nvPr/>
        </p:nvSpPr>
        <p:spPr>
          <a:xfrm>
            <a:off x="4140360" y="1601640"/>
            <a:ext cx="0" cy="4403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39" name=""/>
          <p:cNvSpPr/>
          <p:nvPr/>
        </p:nvSpPr>
        <p:spPr>
          <a:xfrm>
            <a:off x="5460840" y="1079640"/>
            <a:ext cx="0" cy="4925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40" name=""/>
          <p:cNvSpPr/>
          <p:nvPr/>
        </p:nvSpPr>
        <p:spPr>
          <a:xfrm>
            <a:off x="7086600" y="1600200"/>
            <a:ext cx="0" cy="43671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41" name=""/>
          <p:cNvSpPr/>
          <p:nvPr/>
        </p:nvSpPr>
        <p:spPr>
          <a:xfrm>
            <a:off x="4323960" y="1860480"/>
            <a:ext cx="966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Scenario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42" name=""/>
          <p:cNvSpPr/>
          <p:nvPr/>
        </p:nvSpPr>
        <p:spPr>
          <a:xfrm>
            <a:off x="7327440" y="1606680"/>
            <a:ext cx="108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Downside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43" name=""/>
          <p:cNvSpPr/>
          <p:nvPr/>
        </p:nvSpPr>
        <p:spPr>
          <a:xfrm>
            <a:off x="7690320" y="23274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44" name=""/>
          <p:cNvSpPr/>
          <p:nvPr/>
        </p:nvSpPr>
        <p:spPr>
          <a:xfrm>
            <a:off x="7648920" y="2935440"/>
            <a:ext cx="439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-0.2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45" name=""/>
          <p:cNvSpPr/>
          <p:nvPr/>
        </p:nvSpPr>
        <p:spPr>
          <a:xfrm>
            <a:off x="7690320" y="35100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46" name=""/>
          <p:cNvSpPr/>
          <p:nvPr/>
        </p:nvSpPr>
        <p:spPr>
          <a:xfrm>
            <a:off x="7690320" y="41324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47" name=""/>
          <p:cNvGrpSpPr/>
          <p:nvPr/>
        </p:nvGrpSpPr>
        <p:grpSpPr>
          <a:xfrm>
            <a:off x="659880" y="4883040"/>
            <a:ext cx="7385040" cy="305280"/>
            <a:chOff x="659880" y="4883040"/>
            <a:chExt cx="7385040" cy="305280"/>
          </a:xfrm>
        </p:grpSpPr>
        <p:sp>
          <p:nvSpPr>
            <p:cNvPr id="3348" name=""/>
            <p:cNvSpPr/>
            <p:nvPr/>
          </p:nvSpPr>
          <p:spPr>
            <a:xfrm>
              <a:off x="659880" y="4883040"/>
              <a:ext cx="7362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OECD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9" name=""/>
            <p:cNvSpPr/>
            <p:nvPr/>
          </p:nvSpPr>
          <p:spPr>
            <a:xfrm>
              <a:off x="3048480" y="4883040"/>
              <a:ext cx="3546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1.8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0" name=""/>
            <p:cNvSpPr/>
            <p:nvPr/>
          </p:nvSpPr>
          <p:spPr>
            <a:xfrm>
              <a:off x="4629600" y="4883040"/>
              <a:ext cx="3546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0.6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1" name=""/>
            <p:cNvSpPr/>
            <p:nvPr/>
          </p:nvSpPr>
          <p:spPr>
            <a:xfrm>
              <a:off x="6096600" y="4883040"/>
              <a:ext cx="3546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1.6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2" name=""/>
            <p:cNvSpPr/>
            <p:nvPr/>
          </p:nvSpPr>
          <p:spPr>
            <a:xfrm>
              <a:off x="7690320" y="4883040"/>
              <a:ext cx="3546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0.9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53" name=""/>
          <p:cNvSpPr/>
          <p:nvPr/>
        </p:nvSpPr>
        <p:spPr>
          <a:xfrm>
            <a:off x="7690320" y="54928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0.7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54" name=""/>
          <p:cNvSpPr/>
          <p:nvPr/>
        </p:nvSpPr>
        <p:spPr>
          <a:xfrm>
            <a:off x="7384680" y="1860480"/>
            <a:ext cx="966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Scenario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55" name=""/>
          <p:cNvSpPr/>
          <p:nvPr/>
        </p:nvSpPr>
        <p:spPr>
          <a:xfrm>
            <a:off x="2716920" y="1187280"/>
            <a:ext cx="23637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GDP - annual average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56" name=""/>
          <p:cNvSpPr/>
          <p:nvPr/>
        </p:nvSpPr>
        <p:spPr>
          <a:xfrm>
            <a:off x="5942880" y="1187280"/>
            <a:ext cx="20588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CPI - yoy, end-year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57" name=""/>
          <p:cNvSpPr/>
          <p:nvPr/>
        </p:nvSpPr>
        <p:spPr>
          <a:xfrm>
            <a:off x="2311560" y="1549440"/>
            <a:ext cx="6387840" cy="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59" name=""/>
          <p:cNvSpPr/>
          <p:nvPr/>
        </p:nvSpPr>
        <p:spPr>
          <a:xfrm>
            <a:off x="187200" y="155520"/>
            <a:ext cx="12225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35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60" name=""/>
          <p:cNvSpPr/>
          <p:nvPr/>
        </p:nvSpPr>
        <p:spPr>
          <a:xfrm>
            <a:off x="1868760" y="255600"/>
            <a:ext cx="5612760" cy="60984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G7: GSWIRE Scenarios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3361" name="" descr=""/>
          <p:cNvPicPr/>
          <p:nvPr/>
        </p:nvPicPr>
        <p:blipFill>
          <a:blip r:embed="rId1"/>
          <a:stretch/>
        </p:blipFill>
        <p:spPr>
          <a:xfrm>
            <a:off x="326880" y="836640"/>
            <a:ext cx="8277480" cy="5888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62" name=""/>
          <p:cNvSpPr/>
          <p:nvPr/>
        </p:nvSpPr>
        <p:spPr>
          <a:xfrm>
            <a:off x="1448640" y="2905200"/>
            <a:ext cx="1641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66ff33"/>
                </a:solidFill>
                <a:effectLst/>
                <a:uFillTx/>
                <a:latin typeface="Arial"/>
              </a:rPr>
              <a:t>Baseline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63" name=""/>
          <p:cNvSpPr/>
          <p:nvPr/>
        </p:nvSpPr>
        <p:spPr>
          <a:xfrm>
            <a:off x="5171040" y="2647800"/>
            <a:ext cx="2962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Actual/Forwards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64" name=""/>
          <p:cNvSpPr/>
          <p:nvPr/>
        </p:nvSpPr>
        <p:spPr>
          <a:xfrm>
            <a:off x="6175080" y="3746520"/>
            <a:ext cx="1186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Boom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65" name=""/>
          <p:cNvSpPr/>
          <p:nvPr/>
        </p:nvSpPr>
        <p:spPr>
          <a:xfrm>
            <a:off x="5540400" y="5041800"/>
            <a:ext cx="969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Bust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66" name=""/>
          <p:cNvSpPr/>
          <p:nvPr/>
        </p:nvSpPr>
        <p:spPr>
          <a:xfrm>
            <a:off x="4861080" y="1136520"/>
            <a:ext cx="0" cy="491508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67" name=""/>
          <p:cNvSpPr/>
          <p:nvPr/>
        </p:nvSpPr>
        <p:spPr>
          <a:xfrm>
            <a:off x="5303880" y="1619280"/>
            <a:ext cx="2469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GS Forecasts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68" name=""/>
          <p:cNvSpPr/>
          <p:nvPr/>
        </p:nvSpPr>
        <p:spPr>
          <a:xfrm>
            <a:off x="5400720" y="2295360"/>
            <a:ext cx="2114640" cy="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69" name=""/>
          <p:cNvSpPr/>
          <p:nvPr/>
        </p:nvSpPr>
        <p:spPr>
          <a:xfrm>
            <a:off x="1051920" y="1165320"/>
            <a:ext cx="407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70" name=""/>
          <p:cNvSpPr/>
          <p:nvPr/>
        </p:nvSpPr>
        <p:spPr>
          <a:xfrm>
            <a:off x="1270080" y="5594400"/>
            <a:ext cx="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1" name=""/>
          <p:cNvSpPr/>
          <p:nvPr/>
        </p:nvSpPr>
        <p:spPr>
          <a:xfrm>
            <a:off x="173160" y="203040"/>
            <a:ext cx="95544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36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72" name=""/>
          <p:cNvSpPr/>
          <p:nvPr/>
        </p:nvSpPr>
        <p:spPr>
          <a:xfrm>
            <a:off x="3323160" y="352440"/>
            <a:ext cx="3083400" cy="73188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Euro / US$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73" name=""/>
          <p:cNvSpPr/>
          <p:nvPr/>
        </p:nvSpPr>
        <p:spPr>
          <a:xfrm>
            <a:off x="196920" y="210960"/>
            <a:ext cx="66024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3374" name="" descr=""/>
          <p:cNvPicPr/>
          <p:nvPr/>
        </p:nvPicPr>
        <p:blipFill>
          <a:blip r:embed="rId1"/>
          <a:stretch/>
        </p:blipFill>
        <p:spPr>
          <a:xfrm>
            <a:off x="743040" y="1019160"/>
            <a:ext cx="7897680" cy="5389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75" name=""/>
          <p:cNvSpPr/>
          <p:nvPr/>
        </p:nvSpPr>
        <p:spPr>
          <a:xfrm>
            <a:off x="2679480" y="3435480"/>
            <a:ext cx="966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GSDEER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76" name=""/>
          <p:cNvSpPr/>
          <p:nvPr/>
        </p:nvSpPr>
        <p:spPr>
          <a:xfrm>
            <a:off x="1917000" y="2143080"/>
            <a:ext cx="6778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Spot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77" name=""/>
          <p:cNvSpPr/>
          <p:nvPr/>
        </p:nvSpPr>
        <p:spPr>
          <a:xfrm>
            <a:off x="4596840" y="2041560"/>
            <a:ext cx="25840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+1 Standard Error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78" name=""/>
          <p:cNvSpPr/>
          <p:nvPr/>
        </p:nvSpPr>
        <p:spPr>
          <a:xfrm>
            <a:off x="4190760" y="4505400"/>
            <a:ext cx="2507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-1 Standard Error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79" name=""/>
          <p:cNvSpPr/>
          <p:nvPr/>
        </p:nvSpPr>
        <p:spPr>
          <a:xfrm>
            <a:off x="8178840" y="590724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80" name=""/>
          <p:cNvSpPr/>
          <p:nvPr/>
        </p:nvSpPr>
        <p:spPr>
          <a:xfrm>
            <a:off x="2323800" y="1581120"/>
            <a:ext cx="1677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EXCEL LINKED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1" name=""/>
          <p:cNvSpPr/>
          <p:nvPr/>
        </p:nvSpPr>
        <p:spPr>
          <a:xfrm>
            <a:off x="214200" y="0"/>
            <a:ext cx="8732880" cy="669960"/>
          </a:xfrm>
          <a:prstGeom prst="rect">
            <a:avLst/>
          </a:prstGeom>
          <a:noFill/>
          <a:ln w="0">
            <a:noFill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82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83" name=""/>
          <p:cNvSpPr/>
          <p:nvPr/>
        </p:nvSpPr>
        <p:spPr>
          <a:xfrm>
            <a:off x="203040" y="155520"/>
            <a:ext cx="12225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37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84" name=""/>
          <p:cNvSpPr/>
          <p:nvPr/>
        </p:nvSpPr>
        <p:spPr>
          <a:xfrm>
            <a:off x="1531800" y="138240"/>
            <a:ext cx="6557040" cy="4881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US: BAA Corporate Bond Spread*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3385" name="" descr=""/>
          <p:cNvPicPr/>
          <p:nvPr/>
        </p:nvPicPr>
        <p:blipFill>
          <a:blip r:embed="rId1"/>
          <a:stretch/>
        </p:blipFill>
        <p:spPr>
          <a:xfrm>
            <a:off x="506520" y="1152360"/>
            <a:ext cx="8234280" cy="5705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86" name=""/>
          <p:cNvSpPr/>
          <p:nvPr/>
        </p:nvSpPr>
        <p:spPr>
          <a:xfrm>
            <a:off x="1322640" y="1474920"/>
            <a:ext cx="451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87" name=""/>
          <p:cNvSpPr/>
          <p:nvPr/>
        </p:nvSpPr>
        <p:spPr>
          <a:xfrm>
            <a:off x="5940360" y="4514760"/>
            <a:ext cx="16941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GS-Spread**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Projections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88" name=""/>
          <p:cNvSpPr/>
          <p:nvPr/>
        </p:nvSpPr>
        <p:spPr>
          <a:xfrm>
            <a:off x="2508120" y="4551480"/>
            <a:ext cx="14241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Actual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89" name=""/>
          <p:cNvSpPr/>
          <p:nvPr/>
        </p:nvSpPr>
        <p:spPr>
          <a:xfrm>
            <a:off x="5427720" y="1519200"/>
            <a:ext cx="0" cy="4546800"/>
          </a:xfrm>
          <a:prstGeom prst="line">
            <a:avLst/>
          </a:prstGeom>
          <a:ln w="38160">
            <a:solidFill>
              <a:srgbClr val="ffff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90" name=""/>
          <p:cNvSpPr/>
          <p:nvPr/>
        </p:nvSpPr>
        <p:spPr>
          <a:xfrm>
            <a:off x="5873760" y="5448240"/>
            <a:ext cx="2070000" cy="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91" name=""/>
          <p:cNvSpPr/>
          <p:nvPr/>
        </p:nvSpPr>
        <p:spPr>
          <a:xfrm>
            <a:off x="1387080" y="5703840"/>
            <a:ext cx="3008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*Moody’s Baa-30 year Treasury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92" name=""/>
          <p:cNvSpPr/>
          <p:nvPr/>
        </p:nvSpPr>
        <p:spPr>
          <a:xfrm>
            <a:off x="6568920" y="5754600"/>
            <a:ext cx="15325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**Out of Sample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247680" y="0"/>
            <a:ext cx="8664480" cy="1143000"/>
          </a:xfrm>
          <a:prstGeom prst="rect">
            <a:avLst/>
          </a:prstGeom>
          <a:noFill/>
          <a:ln w="0">
            <a:noFill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314280" y="155520"/>
            <a:ext cx="12225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1246680" y="344520"/>
            <a:ext cx="6937920" cy="60984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US: Probability of Recession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339920" y="6267600"/>
            <a:ext cx="698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Probability of recession starting within the following 12 months based upon a probit model using 7 real and financial indicators.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1995480" y="5870520"/>
            <a:ext cx="936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00484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02392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204300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06208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2909880" y="5870520"/>
            <a:ext cx="936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291924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93832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062160" y="5870520"/>
            <a:ext cx="972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081240" y="5870520"/>
            <a:ext cx="972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100320" y="5870520"/>
            <a:ext cx="972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437688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4395960" y="5870520"/>
            <a:ext cx="1872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41468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4433760" y="5870520"/>
            <a:ext cx="972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4452840" y="5870520"/>
            <a:ext cx="972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46256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448164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4500720" y="5870520"/>
            <a:ext cx="1872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451944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4538520" y="5870520"/>
            <a:ext cx="972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4557600" y="5870520"/>
            <a:ext cx="972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456732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6205680" y="5870520"/>
            <a:ext cx="936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224760" y="5870520"/>
            <a:ext cx="936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243480" y="5870520"/>
            <a:ext cx="972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262560" y="5870520"/>
            <a:ext cx="972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627228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291360" y="5870520"/>
            <a:ext cx="936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310440" y="5870520"/>
            <a:ext cx="936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329520" y="5870520"/>
            <a:ext cx="936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6348240" y="5870520"/>
            <a:ext cx="972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6367320" y="5870520"/>
            <a:ext cx="972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637704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39612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6415200" y="5870520"/>
            <a:ext cx="936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434280" y="5870520"/>
            <a:ext cx="936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6453360" y="5870520"/>
            <a:ext cx="936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472080" y="5870520"/>
            <a:ext cx="972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491160" y="5870520"/>
            <a:ext cx="972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576840" y="5870520"/>
            <a:ext cx="972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595920" y="5870520"/>
            <a:ext cx="972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60564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62472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6643800" y="5870520"/>
            <a:ext cx="936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662880" y="5870520"/>
            <a:ext cx="936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6681960" y="5870520"/>
            <a:ext cx="936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6700680" y="5870520"/>
            <a:ext cx="972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71040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672948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6748560" y="5870520"/>
            <a:ext cx="936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6767640" y="5870520"/>
            <a:ext cx="936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786720" y="5870520"/>
            <a:ext cx="936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83424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716760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729144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31052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772956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7748640" y="5870520"/>
            <a:ext cx="19080" cy="180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7767720" y="5870520"/>
            <a:ext cx="936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7891560" y="5870520"/>
            <a:ext cx="936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1147680" y="5794200"/>
            <a:ext cx="19080" cy="76320"/>
          </a:xfrm>
          <a:custGeom>
            <a:avLst/>
            <a:gdLst/>
            <a:ahLst/>
            <a:rect l="l" t="t" r="r" b="b"/>
            <a:pathLst>
              <a:path w="12" h="48">
                <a:moveTo>
                  <a:pt x="0" y="0"/>
                </a:moveTo>
                <a:lnTo>
                  <a:pt x="12" y="0"/>
                </a:lnTo>
                <a:lnTo>
                  <a:pt x="12" y="48"/>
                </a:lnTo>
                <a:lnTo>
                  <a:pt x="0" y="4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1166760" y="5819760"/>
            <a:ext cx="19080" cy="50760"/>
          </a:xfrm>
          <a:custGeom>
            <a:avLst/>
            <a:gdLst/>
            <a:ahLst/>
            <a:rect l="l" t="t" r="r" b="b"/>
            <a:pathLst>
              <a:path w="12" h="32">
                <a:moveTo>
                  <a:pt x="0" y="0"/>
                </a:moveTo>
                <a:lnTo>
                  <a:pt x="12" y="0"/>
                </a:lnTo>
                <a:lnTo>
                  <a:pt x="12" y="32"/>
                </a:lnTo>
                <a:lnTo>
                  <a:pt x="0" y="3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185840" y="5761080"/>
            <a:ext cx="9720" cy="109440"/>
          </a:xfrm>
          <a:custGeom>
            <a:avLst/>
            <a:gdLst/>
            <a:ahLst/>
            <a:rect l="l" t="t" r="r" b="b"/>
            <a:pathLst>
              <a:path w="6" h="69">
                <a:moveTo>
                  <a:pt x="0" y="0"/>
                </a:moveTo>
                <a:lnTo>
                  <a:pt x="6" y="0"/>
                </a:lnTo>
                <a:lnTo>
                  <a:pt x="6" y="69"/>
                </a:lnTo>
                <a:lnTo>
                  <a:pt x="0" y="6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204920" y="5735520"/>
            <a:ext cx="9360" cy="135000"/>
          </a:xfrm>
          <a:custGeom>
            <a:avLst/>
            <a:gdLst/>
            <a:ahLst/>
            <a:rect l="l" t="t" r="r" b="b"/>
            <a:pathLst>
              <a:path w="6" h="85">
                <a:moveTo>
                  <a:pt x="0" y="0"/>
                </a:moveTo>
                <a:lnTo>
                  <a:pt x="6" y="0"/>
                </a:lnTo>
                <a:lnTo>
                  <a:pt x="6" y="85"/>
                </a:lnTo>
                <a:lnTo>
                  <a:pt x="0" y="8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1224000" y="5600880"/>
            <a:ext cx="9360" cy="269640"/>
          </a:xfrm>
          <a:custGeom>
            <a:avLst/>
            <a:gdLst/>
            <a:ahLst/>
            <a:rect l="l" t="t" r="r" b="b"/>
            <a:pathLst>
              <a:path w="6" h="170">
                <a:moveTo>
                  <a:pt x="0" y="0"/>
                </a:moveTo>
                <a:lnTo>
                  <a:pt x="6" y="0"/>
                </a:lnTo>
                <a:lnTo>
                  <a:pt x="6" y="170"/>
                </a:lnTo>
                <a:lnTo>
                  <a:pt x="0" y="17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243080" y="5354640"/>
            <a:ext cx="9360" cy="515880"/>
          </a:xfrm>
          <a:custGeom>
            <a:avLst/>
            <a:gdLst/>
            <a:ahLst/>
            <a:rect l="l" t="t" r="r" b="b"/>
            <a:pathLst>
              <a:path w="6" h="325">
                <a:moveTo>
                  <a:pt x="0" y="0"/>
                </a:moveTo>
                <a:lnTo>
                  <a:pt x="6" y="0"/>
                </a:lnTo>
                <a:lnTo>
                  <a:pt x="6" y="325"/>
                </a:lnTo>
                <a:lnTo>
                  <a:pt x="0" y="32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252440" y="5684760"/>
            <a:ext cx="19080" cy="185760"/>
          </a:xfrm>
          <a:custGeom>
            <a:avLst/>
            <a:gdLst/>
            <a:ahLst/>
            <a:rect l="l" t="t" r="r" b="b"/>
            <a:pathLst>
              <a:path w="12" h="117">
                <a:moveTo>
                  <a:pt x="0" y="0"/>
                </a:moveTo>
                <a:lnTo>
                  <a:pt x="12" y="0"/>
                </a:lnTo>
                <a:lnTo>
                  <a:pt x="12" y="117"/>
                </a:lnTo>
                <a:lnTo>
                  <a:pt x="0" y="1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271520" y="5084640"/>
            <a:ext cx="19080" cy="785880"/>
          </a:xfrm>
          <a:custGeom>
            <a:avLst/>
            <a:gdLst/>
            <a:ahLst/>
            <a:rect l="l" t="t" r="r" b="b"/>
            <a:pathLst>
              <a:path w="12" h="495">
                <a:moveTo>
                  <a:pt x="0" y="0"/>
                </a:moveTo>
                <a:lnTo>
                  <a:pt x="12" y="0"/>
                </a:lnTo>
                <a:lnTo>
                  <a:pt x="12" y="495"/>
                </a:lnTo>
                <a:lnTo>
                  <a:pt x="0" y="49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1290600" y="5499000"/>
            <a:ext cx="19080" cy="371520"/>
          </a:xfrm>
          <a:custGeom>
            <a:avLst/>
            <a:gdLst/>
            <a:ahLst/>
            <a:rect l="l" t="t" r="r" b="b"/>
            <a:pathLst>
              <a:path w="12" h="234">
                <a:moveTo>
                  <a:pt x="0" y="0"/>
                </a:moveTo>
                <a:lnTo>
                  <a:pt x="12" y="0"/>
                </a:lnTo>
                <a:lnTo>
                  <a:pt x="12" y="234"/>
                </a:lnTo>
                <a:lnTo>
                  <a:pt x="0" y="23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1309680" y="5583240"/>
            <a:ext cx="9360" cy="287280"/>
          </a:xfrm>
          <a:custGeom>
            <a:avLst/>
            <a:gdLst/>
            <a:ahLst/>
            <a:rect l="l" t="t" r="r" b="b"/>
            <a:pathLst>
              <a:path w="6" h="181">
                <a:moveTo>
                  <a:pt x="0" y="0"/>
                </a:moveTo>
                <a:lnTo>
                  <a:pt x="6" y="0"/>
                </a:lnTo>
                <a:lnTo>
                  <a:pt x="6" y="181"/>
                </a:lnTo>
                <a:lnTo>
                  <a:pt x="0" y="18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328760" y="5143680"/>
            <a:ext cx="9360" cy="726840"/>
          </a:xfrm>
          <a:custGeom>
            <a:avLst/>
            <a:gdLst/>
            <a:ahLst/>
            <a:rect l="l" t="t" r="r" b="b"/>
            <a:pathLst>
              <a:path w="6" h="458">
                <a:moveTo>
                  <a:pt x="0" y="0"/>
                </a:moveTo>
                <a:lnTo>
                  <a:pt x="6" y="0"/>
                </a:lnTo>
                <a:lnTo>
                  <a:pt x="6" y="458"/>
                </a:lnTo>
                <a:lnTo>
                  <a:pt x="0" y="45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1347840" y="5397480"/>
            <a:ext cx="9360" cy="473040"/>
          </a:xfrm>
          <a:custGeom>
            <a:avLst/>
            <a:gdLst/>
            <a:ahLst/>
            <a:rect l="l" t="t" r="r" b="b"/>
            <a:pathLst>
              <a:path w="6" h="298">
                <a:moveTo>
                  <a:pt x="0" y="0"/>
                </a:moveTo>
                <a:lnTo>
                  <a:pt x="6" y="0"/>
                </a:lnTo>
                <a:lnTo>
                  <a:pt x="6" y="298"/>
                </a:lnTo>
                <a:lnTo>
                  <a:pt x="0" y="29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1366920" y="5092560"/>
            <a:ext cx="9360" cy="777960"/>
          </a:xfrm>
          <a:custGeom>
            <a:avLst/>
            <a:gdLst/>
            <a:ahLst/>
            <a:rect l="l" t="t" r="r" b="b"/>
            <a:pathLst>
              <a:path w="6" h="490">
                <a:moveTo>
                  <a:pt x="0" y="0"/>
                </a:moveTo>
                <a:lnTo>
                  <a:pt x="6" y="0"/>
                </a:lnTo>
                <a:lnTo>
                  <a:pt x="6" y="490"/>
                </a:lnTo>
                <a:lnTo>
                  <a:pt x="0" y="4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1376280" y="5565600"/>
            <a:ext cx="19080" cy="304920"/>
          </a:xfrm>
          <a:custGeom>
            <a:avLst/>
            <a:gdLst/>
            <a:ahLst/>
            <a:rect l="l" t="t" r="r" b="b"/>
            <a:pathLst>
              <a:path w="12" h="192">
                <a:moveTo>
                  <a:pt x="0" y="0"/>
                </a:moveTo>
                <a:lnTo>
                  <a:pt x="12" y="0"/>
                </a:lnTo>
                <a:lnTo>
                  <a:pt x="12" y="192"/>
                </a:lnTo>
                <a:lnTo>
                  <a:pt x="0" y="19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1395360" y="5245200"/>
            <a:ext cx="19080" cy="625320"/>
          </a:xfrm>
          <a:custGeom>
            <a:avLst/>
            <a:gdLst/>
            <a:ahLst/>
            <a:rect l="l" t="t" r="r" b="b"/>
            <a:pathLst>
              <a:path w="12" h="394">
                <a:moveTo>
                  <a:pt x="0" y="0"/>
                </a:moveTo>
                <a:lnTo>
                  <a:pt x="12" y="0"/>
                </a:lnTo>
                <a:lnTo>
                  <a:pt x="12" y="394"/>
                </a:lnTo>
                <a:lnTo>
                  <a:pt x="0" y="39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1414440" y="4162320"/>
            <a:ext cx="9720" cy="1708200"/>
          </a:xfrm>
          <a:custGeom>
            <a:avLst/>
            <a:gdLst/>
            <a:ahLst/>
            <a:rect l="l" t="t" r="r" b="b"/>
            <a:pathLst>
              <a:path w="6" h="1076">
                <a:moveTo>
                  <a:pt x="0" y="0"/>
                </a:moveTo>
                <a:lnTo>
                  <a:pt x="6" y="0"/>
                </a:lnTo>
                <a:lnTo>
                  <a:pt x="6" y="1076"/>
                </a:lnTo>
                <a:lnTo>
                  <a:pt x="0" y="107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1433520" y="2606760"/>
            <a:ext cx="9360" cy="3263760"/>
          </a:xfrm>
          <a:custGeom>
            <a:avLst/>
            <a:gdLst/>
            <a:ahLst/>
            <a:rect l="l" t="t" r="r" b="b"/>
            <a:pathLst>
              <a:path w="6" h="2056">
                <a:moveTo>
                  <a:pt x="0" y="0"/>
                </a:moveTo>
                <a:lnTo>
                  <a:pt x="6" y="0"/>
                </a:lnTo>
                <a:lnTo>
                  <a:pt x="6" y="2056"/>
                </a:lnTo>
                <a:lnTo>
                  <a:pt x="0" y="205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1452600" y="2514600"/>
            <a:ext cx="9360" cy="3355920"/>
          </a:xfrm>
          <a:custGeom>
            <a:avLst/>
            <a:gdLst/>
            <a:ahLst/>
            <a:rect l="l" t="t" r="r" b="b"/>
            <a:pathLst>
              <a:path w="6" h="2114">
                <a:moveTo>
                  <a:pt x="0" y="0"/>
                </a:moveTo>
                <a:lnTo>
                  <a:pt x="6" y="0"/>
                </a:lnTo>
                <a:lnTo>
                  <a:pt x="6" y="2114"/>
                </a:lnTo>
                <a:lnTo>
                  <a:pt x="0" y="211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1471680" y="2370240"/>
            <a:ext cx="9360" cy="3500280"/>
          </a:xfrm>
          <a:custGeom>
            <a:avLst/>
            <a:gdLst/>
            <a:ahLst/>
            <a:rect l="l" t="t" r="r" b="b"/>
            <a:pathLst>
              <a:path w="6" h="2205">
                <a:moveTo>
                  <a:pt x="0" y="0"/>
                </a:moveTo>
                <a:lnTo>
                  <a:pt x="6" y="0"/>
                </a:lnTo>
                <a:lnTo>
                  <a:pt x="6" y="2205"/>
                </a:lnTo>
                <a:lnTo>
                  <a:pt x="0" y="220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1481040" y="2184480"/>
            <a:ext cx="19080" cy="3686040"/>
          </a:xfrm>
          <a:custGeom>
            <a:avLst/>
            <a:gdLst/>
            <a:ahLst/>
            <a:rect l="l" t="t" r="r" b="b"/>
            <a:pathLst>
              <a:path w="12" h="2322">
                <a:moveTo>
                  <a:pt x="0" y="0"/>
                </a:moveTo>
                <a:lnTo>
                  <a:pt x="12" y="0"/>
                </a:lnTo>
                <a:lnTo>
                  <a:pt x="12" y="2322"/>
                </a:lnTo>
                <a:lnTo>
                  <a:pt x="0" y="232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1500120" y="2166840"/>
            <a:ext cx="19080" cy="3703680"/>
          </a:xfrm>
          <a:custGeom>
            <a:avLst/>
            <a:gdLst/>
            <a:ahLst/>
            <a:rect l="l" t="t" r="r" b="b"/>
            <a:pathLst>
              <a:path w="12" h="2333">
                <a:moveTo>
                  <a:pt x="0" y="0"/>
                </a:moveTo>
                <a:lnTo>
                  <a:pt x="12" y="0"/>
                </a:lnTo>
                <a:lnTo>
                  <a:pt x="12" y="2333"/>
                </a:lnTo>
                <a:lnTo>
                  <a:pt x="0" y="233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1519200" y="2158920"/>
            <a:ext cx="19080" cy="3711600"/>
          </a:xfrm>
          <a:custGeom>
            <a:avLst/>
            <a:gdLst/>
            <a:ahLst/>
            <a:rect l="l" t="t" r="r" b="b"/>
            <a:pathLst>
              <a:path w="12" h="2338">
                <a:moveTo>
                  <a:pt x="0" y="0"/>
                </a:moveTo>
                <a:lnTo>
                  <a:pt x="12" y="0"/>
                </a:lnTo>
                <a:lnTo>
                  <a:pt x="12" y="2338"/>
                </a:lnTo>
                <a:lnTo>
                  <a:pt x="0" y="233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1538280" y="2344680"/>
            <a:ext cx="9360" cy="3525840"/>
          </a:xfrm>
          <a:custGeom>
            <a:avLst/>
            <a:gdLst/>
            <a:ahLst/>
            <a:rect l="l" t="t" r="r" b="b"/>
            <a:pathLst>
              <a:path w="6" h="2221">
                <a:moveTo>
                  <a:pt x="0" y="0"/>
                </a:moveTo>
                <a:lnTo>
                  <a:pt x="6" y="0"/>
                </a:lnTo>
                <a:lnTo>
                  <a:pt x="6" y="2221"/>
                </a:lnTo>
                <a:lnTo>
                  <a:pt x="0" y="222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1557360" y="2639880"/>
            <a:ext cx="9360" cy="3230640"/>
          </a:xfrm>
          <a:custGeom>
            <a:avLst/>
            <a:gdLst/>
            <a:ahLst/>
            <a:rect l="l" t="t" r="r" b="b"/>
            <a:pathLst>
              <a:path w="6" h="2035">
                <a:moveTo>
                  <a:pt x="0" y="0"/>
                </a:moveTo>
                <a:lnTo>
                  <a:pt x="6" y="0"/>
                </a:lnTo>
                <a:lnTo>
                  <a:pt x="6" y="2035"/>
                </a:lnTo>
                <a:lnTo>
                  <a:pt x="0" y="20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1576440" y="2878200"/>
            <a:ext cx="9360" cy="2992320"/>
          </a:xfrm>
          <a:custGeom>
            <a:avLst/>
            <a:gdLst/>
            <a:ahLst/>
            <a:rect l="l" t="t" r="r" b="b"/>
            <a:pathLst>
              <a:path w="6" h="1885">
                <a:moveTo>
                  <a:pt x="0" y="0"/>
                </a:moveTo>
                <a:lnTo>
                  <a:pt x="6" y="0"/>
                </a:lnTo>
                <a:lnTo>
                  <a:pt x="6" y="1885"/>
                </a:lnTo>
                <a:lnTo>
                  <a:pt x="0" y="188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1585800" y="2174760"/>
            <a:ext cx="19080" cy="3695760"/>
          </a:xfrm>
          <a:custGeom>
            <a:avLst/>
            <a:gdLst/>
            <a:ahLst/>
            <a:rect l="l" t="t" r="r" b="b"/>
            <a:pathLst>
              <a:path w="12" h="2328">
                <a:moveTo>
                  <a:pt x="0" y="0"/>
                </a:moveTo>
                <a:lnTo>
                  <a:pt x="12" y="0"/>
                </a:lnTo>
                <a:lnTo>
                  <a:pt x="12" y="2328"/>
                </a:lnTo>
                <a:lnTo>
                  <a:pt x="0" y="232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1604880" y="2817720"/>
            <a:ext cx="19080" cy="3052800"/>
          </a:xfrm>
          <a:custGeom>
            <a:avLst/>
            <a:gdLst/>
            <a:ahLst/>
            <a:rect l="l" t="t" r="r" b="b"/>
            <a:pathLst>
              <a:path w="12" h="1923">
                <a:moveTo>
                  <a:pt x="0" y="0"/>
                </a:moveTo>
                <a:lnTo>
                  <a:pt x="12" y="0"/>
                </a:lnTo>
                <a:lnTo>
                  <a:pt x="12" y="1923"/>
                </a:lnTo>
                <a:lnTo>
                  <a:pt x="0" y="192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1623960" y="3181320"/>
            <a:ext cx="19080" cy="2689200"/>
          </a:xfrm>
          <a:custGeom>
            <a:avLst/>
            <a:gdLst/>
            <a:ahLst/>
            <a:rect l="l" t="t" r="r" b="b"/>
            <a:pathLst>
              <a:path w="12" h="1694">
                <a:moveTo>
                  <a:pt x="0" y="0"/>
                </a:moveTo>
                <a:lnTo>
                  <a:pt x="12" y="0"/>
                </a:lnTo>
                <a:lnTo>
                  <a:pt x="12" y="1694"/>
                </a:lnTo>
                <a:lnTo>
                  <a:pt x="0" y="169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1643040" y="4027320"/>
            <a:ext cx="9720" cy="1843200"/>
          </a:xfrm>
          <a:custGeom>
            <a:avLst/>
            <a:gdLst/>
            <a:ahLst/>
            <a:rect l="l" t="t" r="r" b="b"/>
            <a:pathLst>
              <a:path w="6" h="1161">
                <a:moveTo>
                  <a:pt x="0" y="0"/>
                </a:moveTo>
                <a:lnTo>
                  <a:pt x="6" y="0"/>
                </a:lnTo>
                <a:lnTo>
                  <a:pt x="6" y="1161"/>
                </a:lnTo>
                <a:lnTo>
                  <a:pt x="0" y="116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1662120" y="4737240"/>
            <a:ext cx="9360" cy="1133280"/>
          </a:xfrm>
          <a:custGeom>
            <a:avLst/>
            <a:gdLst/>
            <a:ahLst/>
            <a:rect l="l" t="t" r="r" b="b"/>
            <a:pathLst>
              <a:path w="6" h="714">
                <a:moveTo>
                  <a:pt x="0" y="0"/>
                </a:moveTo>
                <a:lnTo>
                  <a:pt x="6" y="0"/>
                </a:lnTo>
                <a:lnTo>
                  <a:pt x="6" y="714"/>
                </a:lnTo>
                <a:lnTo>
                  <a:pt x="0" y="71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1681200" y="4060800"/>
            <a:ext cx="9360" cy="1809720"/>
          </a:xfrm>
          <a:custGeom>
            <a:avLst/>
            <a:gdLst/>
            <a:ahLst/>
            <a:rect l="l" t="t" r="r" b="b"/>
            <a:pathLst>
              <a:path w="6" h="1140">
                <a:moveTo>
                  <a:pt x="0" y="0"/>
                </a:moveTo>
                <a:lnTo>
                  <a:pt x="6" y="0"/>
                </a:lnTo>
                <a:lnTo>
                  <a:pt x="6" y="1140"/>
                </a:lnTo>
                <a:lnTo>
                  <a:pt x="0" y="114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1690560" y="4729320"/>
            <a:ext cx="19080" cy="1141200"/>
          </a:xfrm>
          <a:custGeom>
            <a:avLst/>
            <a:gdLst/>
            <a:ahLst/>
            <a:rect l="l" t="t" r="r" b="b"/>
            <a:pathLst>
              <a:path w="12" h="719">
                <a:moveTo>
                  <a:pt x="0" y="0"/>
                </a:moveTo>
                <a:lnTo>
                  <a:pt x="12" y="0"/>
                </a:lnTo>
                <a:lnTo>
                  <a:pt x="12" y="719"/>
                </a:lnTo>
                <a:lnTo>
                  <a:pt x="0" y="71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1709640" y="5092560"/>
            <a:ext cx="19080" cy="777960"/>
          </a:xfrm>
          <a:custGeom>
            <a:avLst/>
            <a:gdLst/>
            <a:ahLst/>
            <a:rect l="l" t="t" r="r" b="b"/>
            <a:pathLst>
              <a:path w="12" h="490">
                <a:moveTo>
                  <a:pt x="0" y="0"/>
                </a:moveTo>
                <a:lnTo>
                  <a:pt x="12" y="0"/>
                </a:lnTo>
                <a:lnTo>
                  <a:pt x="12" y="490"/>
                </a:lnTo>
                <a:lnTo>
                  <a:pt x="0" y="4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1728720" y="4754520"/>
            <a:ext cx="19080" cy="1116000"/>
          </a:xfrm>
          <a:custGeom>
            <a:avLst/>
            <a:gdLst/>
            <a:ahLst/>
            <a:rect l="l" t="t" r="r" b="b"/>
            <a:pathLst>
              <a:path w="12" h="703">
                <a:moveTo>
                  <a:pt x="0" y="0"/>
                </a:moveTo>
                <a:lnTo>
                  <a:pt x="12" y="0"/>
                </a:lnTo>
                <a:lnTo>
                  <a:pt x="12" y="703"/>
                </a:lnTo>
                <a:lnTo>
                  <a:pt x="0" y="70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1747800" y="5160960"/>
            <a:ext cx="19080" cy="709560"/>
          </a:xfrm>
          <a:custGeom>
            <a:avLst/>
            <a:gdLst/>
            <a:ahLst/>
            <a:rect l="l" t="t" r="r" b="b"/>
            <a:pathLst>
              <a:path w="12" h="447">
                <a:moveTo>
                  <a:pt x="0" y="0"/>
                </a:moveTo>
                <a:lnTo>
                  <a:pt x="12" y="0"/>
                </a:lnTo>
                <a:lnTo>
                  <a:pt x="12" y="447"/>
                </a:lnTo>
                <a:lnTo>
                  <a:pt x="0" y="44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1766880" y="5608800"/>
            <a:ext cx="9360" cy="261720"/>
          </a:xfrm>
          <a:custGeom>
            <a:avLst/>
            <a:gdLst/>
            <a:ahLst/>
            <a:rect l="l" t="t" r="r" b="b"/>
            <a:pathLst>
              <a:path w="6" h="165">
                <a:moveTo>
                  <a:pt x="0" y="0"/>
                </a:moveTo>
                <a:lnTo>
                  <a:pt x="6" y="0"/>
                </a:lnTo>
                <a:lnTo>
                  <a:pt x="6" y="165"/>
                </a:lnTo>
                <a:lnTo>
                  <a:pt x="0" y="16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1785960" y="5837400"/>
            <a:ext cx="9360" cy="33120"/>
          </a:xfrm>
          <a:custGeom>
            <a:avLst/>
            <a:gdLst/>
            <a:ahLst/>
            <a:rect l="l" t="t" r="r" b="b"/>
            <a:pathLst>
              <a:path w="6" h="21">
                <a:moveTo>
                  <a:pt x="0" y="0"/>
                </a:moveTo>
                <a:lnTo>
                  <a:pt x="6" y="0"/>
                </a:lnTo>
                <a:lnTo>
                  <a:pt x="6" y="21"/>
                </a:lnTo>
                <a:lnTo>
                  <a:pt x="0" y="2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1795320" y="5837400"/>
            <a:ext cx="19080" cy="33120"/>
          </a:xfrm>
          <a:custGeom>
            <a:avLst/>
            <a:gdLst/>
            <a:ahLst/>
            <a:rect l="l" t="t" r="r" b="b"/>
            <a:pathLst>
              <a:path w="12" h="21">
                <a:moveTo>
                  <a:pt x="0" y="0"/>
                </a:moveTo>
                <a:lnTo>
                  <a:pt x="12" y="0"/>
                </a:lnTo>
                <a:lnTo>
                  <a:pt x="12" y="21"/>
                </a:lnTo>
                <a:lnTo>
                  <a:pt x="0" y="2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1814400" y="5819760"/>
            <a:ext cx="19080" cy="50760"/>
          </a:xfrm>
          <a:custGeom>
            <a:avLst/>
            <a:gdLst/>
            <a:ahLst/>
            <a:rect l="l" t="t" r="r" b="b"/>
            <a:pathLst>
              <a:path w="12" h="32">
                <a:moveTo>
                  <a:pt x="0" y="0"/>
                </a:moveTo>
                <a:lnTo>
                  <a:pt x="12" y="0"/>
                </a:lnTo>
                <a:lnTo>
                  <a:pt x="12" y="32"/>
                </a:lnTo>
                <a:lnTo>
                  <a:pt x="0" y="3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1833480" y="5794200"/>
            <a:ext cx="19080" cy="76320"/>
          </a:xfrm>
          <a:custGeom>
            <a:avLst/>
            <a:gdLst/>
            <a:ahLst/>
            <a:rect l="l" t="t" r="r" b="b"/>
            <a:pathLst>
              <a:path w="12" h="48">
                <a:moveTo>
                  <a:pt x="0" y="0"/>
                </a:moveTo>
                <a:lnTo>
                  <a:pt x="12" y="0"/>
                </a:lnTo>
                <a:lnTo>
                  <a:pt x="12" y="48"/>
                </a:lnTo>
                <a:lnTo>
                  <a:pt x="0" y="4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1852560" y="5845320"/>
            <a:ext cx="19080" cy="25200"/>
          </a:xfrm>
          <a:custGeom>
            <a:avLst/>
            <a:gdLst/>
            <a:ahLst/>
            <a:rect l="l" t="t" r="r" b="b"/>
            <a:pathLst>
              <a:path w="12" h="16">
                <a:moveTo>
                  <a:pt x="0" y="0"/>
                </a:moveTo>
                <a:lnTo>
                  <a:pt x="12" y="0"/>
                </a:lnTo>
                <a:lnTo>
                  <a:pt x="12" y="16"/>
                </a:lnTo>
                <a:lnTo>
                  <a:pt x="0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1871640" y="5862600"/>
            <a:ext cx="972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890720" y="586260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1900080" y="5845320"/>
            <a:ext cx="19080" cy="25200"/>
          </a:xfrm>
          <a:custGeom>
            <a:avLst/>
            <a:gdLst/>
            <a:ahLst/>
            <a:rect l="l" t="t" r="r" b="b"/>
            <a:pathLst>
              <a:path w="12" h="16">
                <a:moveTo>
                  <a:pt x="0" y="0"/>
                </a:moveTo>
                <a:lnTo>
                  <a:pt x="12" y="0"/>
                </a:lnTo>
                <a:lnTo>
                  <a:pt x="12" y="16"/>
                </a:lnTo>
                <a:lnTo>
                  <a:pt x="0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1919160" y="5743440"/>
            <a:ext cx="19080" cy="127080"/>
          </a:xfrm>
          <a:custGeom>
            <a:avLst/>
            <a:gdLst/>
            <a:ahLst/>
            <a:rect l="l" t="t" r="r" b="b"/>
            <a:pathLst>
              <a:path w="12" h="80">
                <a:moveTo>
                  <a:pt x="0" y="0"/>
                </a:moveTo>
                <a:lnTo>
                  <a:pt x="12" y="0"/>
                </a:lnTo>
                <a:lnTo>
                  <a:pt x="12" y="80"/>
                </a:lnTo>
                <a:lnTo>
                  <a:pt x="0" y="8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1938240" y="5819760"/>
            <a:ext cx="19080" cy="50760"/>
          </a:xfrm>
          <a:custGeom>
            <a:avLst/>
            <a:gdLst/>
            <a:ahLst/>
            <a:rect l="l" t="t" r="r" b="b"/>
            <a:pathLst>
              <a:path w="12" h="32">
                <a:moveTo>
                  <a:pt x="0" y="0"/>
                </a:moveTo>
                <a:lnTo>
                  <a:pt x="12" y="0"/>
                </a:lnTo>
                <a:lnTo>
                  <a:pt x="12" y="32"/>
                </a:lnTo>
                <a:lnTo>
                  <a:pt x="0" y="3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1957320" y="5854680"/>
            <a:ext cx="19080" cy="15840"/>
          </a:xfrm>
          <a:custGeom>
            <a:avLst/>
            <a:gdLst/>
            <a:ahLst/>
            <a:rect l="l" t="t" r="r" b="b"/>
            <a:pathLst>
              <a:path w="12" h="10">
                <a:moveTo>
                  <a:pt x="0" y="0"/>
                </a:moveTo>
                <a:lnTo>
                  <a:pt x="12" y="0"/>
                </a:lnTo>
                <a:lnTo>
                  <a:pt x="12" y="10"/>
                </a:lnTo>
                <a:lnTo>
                  <a:pt x="0" y="1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197640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208116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2100240" y="5845320"/>
            <a:ext cx="9720" cy="25200"/>
          </a:xfrm>
          <a:custGeom>
            <a:avLst/>
            <a:gdLst/>
            <a:ahLst/>
            <a:rect l="l" t="t" r="r" b="b"/>
            <a:pathLst>
              <a:path w="6" h="16">
                <a:moveTo>
                  <a:pt x="0" y="0"/>
                </a:moveTo>
                <a:lnTo>
                  <a:pt x="6" y="0"/>
                </a:lnTo>
                <a:lnTo>
                  <a:pt x="6" y="16"/>
                </a:lnTo>
                <a:lnTo>
                  <a:pt x="0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2109960" y="5854680"/>
            <a:ext cx="18720" cy="15840"/>
          </a:xfrm>
          <a:custGeom>
            <a:avLst/>
            <a:gdLst/>
            <a:ahLst/>
            <a:rect l="l" t="t" r="r" b="b"/>
            <a:pathLst>
              <a:path w="12" h="10">
                <a:moveTo>
                  <a:pt x="0" y="0"/>
                </a:moveTo>
                <a:lnTo>
                  <a:pt x="12" y="0"/>
                </a:lnTo>
                <a:lnTo>
                  <a:pt x="12" y="10"/>
                </a:lnTo>
                <a:lnTo>
                  <a:pt x="0" y="1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212868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214776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2166840" y="5811840"/>
            <a:ext cx="19080" cy="58680"/>
          </a:xfrm>
          <a:custGeom>
            <a:avLst/>
            <a:gdLst/>
            <a:ahLst/>
            <a:rect l="l" t="t" r="r" b="b"/>
            <a:pathLst>
              <a:path w="12" h="37">
                <a:moveTo>
                  <a:pt x="0" y="0"/>
                </a:moveTo>
                <a:lnTo>
                  <a:pt x="12" y="0"/>
                </a:lnTo>
                <a:lnTo>
                  <a:pt x="12" y="37"/>
                </a:lnTo>
                <a:lnTo>
                  <a:pt x="0" y="3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2185920" y="5692680"/>
            <a:ext cx="19080" cy="177840"/>
          </a:xfrm>
          <a:custGeom>
            <a:avLst/>
            <a:gdLst/>
            <a:ahLst/>
            <a:rect l="l" t="t" r="r" b="b"/>
            <a:pathLst>
              <a:path w="12" h="112">
                <a:moveTo>
                  <a:pt x="0" y="0"/>
                </a:moveTo>
                <a:lnTo>
                  <a:pt x="12" y="0"/>
                </a:lnTo>
                <a:lnTo>
                  <a:pt x="12" y="112"/>
                </a:lnTo>
                <a:lnTo>
                  <a:pt x="0" y="1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2205000" y="5303880"/>
            <a:ext cx="9720" cy="566640"/>
          </a:xfrm>
          <a:custGeom>
            <a:avLst/>
            <a:gdLst/>
            <a:ahLst/>
            <a:rect l="l" t="t" r="r" b="b"/>
            <a:pathLst>
              <a:path w="6" h="357">
                <a:moveTo>
                  <a:pt x="0" y="0"/>
                </a:moveTo>
                <a:lnTo>
                  <a:pt x="6" y="0"/>
                </a:lnTo>
                <a:lnTo>
                  <a:pt x="6" y="357"/>
                </a:lnTo>
                <a:lnTo>
                  <a:pt x="0" y="35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2224080" y="4213080"/>
            <a:ext cx="9360" cy="1657440"/>
          </a:xfrm>
          <a:custGeom>
            <a:avLst/>
            <a:gdLst/>
            <a:ahLst/>
            <a:rect l="l" t="t" r="r" b="b"/>
            <a:pathLst>
              <a:path w="6" h="1044">
                <a:moveTo>
                  <a:pt x="0" y="0"/>
                </a:moveTo>
                <a:lnTo>
                  <a:pt x="6" y="0"/>
                </a:lnTo>
                <a:lnTo>
                  <a:pt x="6" y="1044"/>
                </a:lnTo>
                <a:lnTo>
                  <a:pt x="0" y="104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2233440" y="4289400"/>
            <a:ext cx="19080" cy="1581120"/>
          </a:xfrm>
          <a:custGeom>
            <a:avLst/>
            <a:gdLst/>
            <a:ahLst/>
            <a:rect l="l" t="t" r="r" b="b"/>
            <a:pathLst>
              <a:path w="12" h="996">
                <a:moveTo>
                  <a:pt x="0" y="0"/>
                </a:moveTo>
                <a:lnTo>
                  <a:pt x="12" y="0"/>
                </a:lnTo>
                <a:lnTo>
                  <a:pt x="12" y="996"/>
                </a:lnTo>
                <a:lnTo>
                  <a:pt x="0" y="99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2252520" y="3257640"/>
            <a:ext cx="19080" cy="2612880"/>
          </a:xfrm>
          <a:custGeom>
            <a:avLst/>
            <a:gdLst/>
            <a:ahLst/>
            <a:rect l="l" t="t" r="r" b="b"/>
            <a:pathLst>
              <a:path w="12" h="1646">
                <a:moveTo>
                  <a:pt x="0" y="0"/>
                </a:moveTo>
                <a:lnTo>
                  <a:pt x="12" y="0"/>
                </a:lnTo>
                <a:lnTo>
                  <a:pt x="12" y="1646"/>
                </a:lnTo>
                <a:lnTo>
                  <a:pt x="0" y="164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2271600" y="2496960"/>
            <a:ext cx="19080" cy="3373560"/>
          </a:xfrm>
          <a:custGeom>
            <a:avLst/>
            <a:gdLst/>
            <a:ahLst/>
            <a:rect l="l" t="t" r="r" b="b"/>
            <a:pathLst>
              <a:path w="12" h="2125">
                <a:moveTo>
                  <a:pt x="0" y="0"/>
                </a:moveTo>
                <a:lnTo>
                  <a:pt x="12" y="0"/>
                </a:lnTo>
                <a:lnTo>
                  <a:pt x="12" y="2125"/>
                </a:lnTo>
                <a:lnTo>
                  <a:pt x="0" y="212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2290680" y="2125800"/>
            <a:ext cx="19080" cy="3744720"/>
          </a:xfrm>
          <a:custGeom>
            <a:avLst/>
            <a:gdLst/>
            <a:ahLst/>
            <a:rect l="l" t="t" r="r" b="b"/>
            <a:pathLst>
              <a:path w="12" h="2359">
                <a:moveTo>
                  <a:pt x="0" y="0"/>
                </a:moveTo>
                <a:lnTo>
                  <a:pt x="12" y="0"/>
                </a:lnTo>
                <a:lnTo>
                  <a:pt x="12" y="2359"/>
                </a:lnTo>
                <a:lnTo>
                  <a:pt x="0" y="235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2309760" y="2075040"/>
            <a:ext cx="1908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232884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2338560" y="2075040"/>
            <a:ext cx="1872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2357280" y="2075040"/>
            <a:ext cx="1908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2376360" y="2075040"/>
            <a:ext cx="1908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2395440" y="2075040"/>
            <a:ext cx="1908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414520" y="2075040"/>
            <a:ext cx="1908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243360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452680" y="2075040"/>
            <a:ext cx="936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462040" y="2075040"/>
            <a:ext cx="1908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2481120" y="2075040"/>
            <a:ext cx="1908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2500200" y="2075040"/>
            <a:ext cx="1908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2519280" y="2075040"/>
            <a:ext cx="1908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253836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255744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2567160" y="2075040"/>
            <a:ext cx="1872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2585880" y="2075040"/>
            <a:ext cx="1908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2604960" y="2075040"/>
            <a:ext cx="1908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2624040" y="2075040"/>
            <a:ext cx="1908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264312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2662200" y="2141640"/>
            <a:ext cx="9720" cy="3728880"/>
          </a:xfrm>
          <a:custGeom>
            <a:avLst/>
            <a:gdLst/>
            <a:ahLst/>
            <a:rect l="l" t="t" r="r" b="b"/>
            <a:pathLst>
              <a:path w="6" h="2349">
                <a:moveTo>
                  <a:pt x="0" y="0"/>
                </a:moveTo>
                <a:lnTo>
                  <a:pt x="6" y="0"/>
                </a:lnTo>
                <a:lnTo>
                  <a:pt x="6" y="2349"/>
                </a:lnTo>
                <a:lnTo>
                  <a:pt x="0" y="234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2681280" y="3900600"/>
            <a:ext cx="9360" cy="1969920"/>
          </a:xfrm>
          <a:custGeom>
            <a:avLst/>
            <a:gdLst/>
            <a:ahLst/>
            <a:rect l="l" t="t" r="r" b="b"/>
            <a:pathLst>
              <a:path w="6" h="1241">
                <a:moveTo>
                  <a:pt x="0" y="0"/>
                </a:moveTo>
                <a:lnTo>
                  <a:pt x="6" y="0"/>
                </a:lnTo>
                <a:lnTo>
                  <a:pt x="6" y="1241"/>
                </a:lnTo>
                <a:lnTo>
                  <a:pt x="0" y="124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2690640" y="4484520"/>
            <a:ext cx="19080" cy="1386000"/>
          </a:xfrm>
          <a:custGeom>
            <a:avLst/>
            <a:gdLst/>
            <a:ahLst/>
            <a:rect l="l" t="t" r="r" b="b"/>
            <a:pathLst>
              <a:path w="12" h="873">
                <a:moveTo>
                  <a:pt x="0" y="0"/>
                </a:moveTo>
                <a:lnTo>
                  <a:pt x="12" y="0"/>
                </a:lnTo>
                <a:lnTo>
                  <a:pt x="12" y="873"/>
                </a:lnTo>
                <a:lnTo>
                  <a:pt x="0" y="87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2709720" y="3933720"/>
            <a:ext cx="19080" cy="1936800"/>
          </a:xfrm>
          <a:custGeom>
            <a:avLst/>
            <a:gdLst/>
            <a:ahLst/>
            <a:rect l="l" t="t" r="r" b="b"/>
            <a:pathLst>
              <a:path w="12" h="1220">
                <a:moveTo>
                  <a:pt x="0" y="0"/>
                </a:moveTo>
                <a:lnTo>
                  <a:pt x="12" y="0"/>
                </a:lnTo>
                <a:lnTo>
                  <a:pt x="12" y="1220"/>
                </a:lnTo>
                <a:lnTo>
                  <a:pt x="0" y="122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2728800" y="4340160"/>
            <a:ext cx="19080" cy="1530360"/>
          </a:xfrm>
          <a:custGeom>
            <a:avLst/>
            <a:gdLst/>
            <a:ahLst/>
            <a:rect l="l" t="t" r="r" b="b"/>
            <a:pathLst>
              <a:path w="12" h="964">
                <a:moveTo>
                  <a:pt x="0" y="0"/>
                </a:moveTo>
                <a:lnTo>
                  <a:pt x="12" y="0"/>
                </a:lnTo>
                <a:lnTo>
                  <a:pt x="12" y="964"/>
                </a:lnTo>
                <a:lnTo>
                  <a:pt x="0" y="96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2747880" y="5288040"/>
            <a:ext cx="9720" cy="582480"/>
          </a:xfrm>
          <a:custGeom>
            <a:avLst/>
            <a:gdLst/>
            <a:ahLst/>
            <a:rect l="l" t="t" r="r" b="b"/>
            <a:pathLst>
              <a:path w="6" h="367">
                <a:moveTo>
                  <a:pt x="0" y="0"/>
                </a:moveTo>
                <a:lnTo>
                  <a:pt x="6" y="0"/>
                </a:lnTo>
                <a:lnTo>
                  <a:pt x="6" y="367"/>
                </a:lnTo>
                <a:lnTo>
                  <a:pt x="0" y="36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2766960" y="4991040"/>
            <a:ext cx="9720" cy="879480"/>
          </a:xfrm>
          <a:custGeom>
            <a:avLst/>
            <a:gdLst/>
            <a:ahLst/>
            <a:rect l="l" t="t" r="r" b="b"/>
            <a:pathLst>
              <a:path w="6" h="554">
                <a:moveTo>
                  <a:pt x="0" y="0"/>
                </a:moveTo>
                <a:lnTo>
                  <a:pt x="6" y="0"/>
                </a:lnTo>
                <a:lnTo>
                  <a:pt x="6" y="554"/>
                </a:lnTo>
                <a:lnTo>
                  <a:pt x="0" y="55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2786040" y="5025960"/>
            <a:ext cx="9720" cy="844560"/>
          </a:xfrm>
          <a:custGeom>
            <a:avLst/>
            <a:gdLst/>
            <a:ahLst/>
            <a:rect l="l" t="t" r="r" b="b"/>
            <a:pathLst>
              <a:path w="6" h="532">
                <a:moveTo>
                  <a:pt x="0" y="0"/>
                </a:moveTo>
                <a:lnTo>
                  <a:pt x="6" y="0"/>
                </a:lnTo>
                <a:lnTo>
                  <a:pt x="6" y="532"/>
                </a:lnTo>
                <a:lnTo>
                  <a:pt x="0" y="53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2795760" y="5710320"/>
            <a:ext cx="18720" cy="160200"/>
          </a:xfrm>
          <a:custGeom>
            <a:avLst/>
            <a:gdLst/>
            <a:ahLst/>
            <a:rect l="l" t="t" r="r" b="b"/>
            <a:pathLst>
              <a:path w="12" h="101">
                <a:moveTo>
                  <a:pt x="0" y="0"/>
                </a:moveTo>
                <a:lnTo>
                  <a:pt x="12" y="0"/>
                </a:lnTo>
                <a:lnTo>
                  <a:pt x="12" y="101"/>
                </a:lnTo>
                <a:lnTo>
                  <a:pt x="0" y="10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2814480" y="5845320"/>
            <a:ext cx="19080" cy="25200"/>
          </a:xfrm>
          <a:custGeom>
            <a:avLst/>
            <a:gdLst/>
            <a:ahLst/>
            <a:rect l="l" t="t" r="r" b="b"/>
            <a:pathLst>
              <a:path w="12" h="16">
                <a:moveTo>
                  <a:pt x="0" y="0"/>
                </a:moveTo>
                <a:lnTo>
                  <a:pt x="12" y="0"/>
                </a:lnTo>
                <a:lnTo>
                  <a:pt x="12" y="16"/>
                </a:lnTo>
                <a:lnTo>
                  <a:pt x="0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2833560" y="5837400"/>
            <a:ext cx="19080" cy="33120"/>
          </a:xfrm>
          <a:custGeom>
            <a:avLst/>
            <a:gdLst/>
            <a:ahLst/>
            <a:rect l="l" t="t" r="r" b="b"/>
            <a:pathLst>
              <a:path w="12" h="21">
                <a:moveTo>
                  <a:pt x="0" y="0"/>
                </a:moveTo>
                <a:lnTo>
                  <a:pt x="12" y="0"/>
                </a:lnTo>
                <a:lnTo>
                  <a:pt x="12" y="21"/>
                </a:lnTo>
                <a:lnTo>
                  <a:pt x="0" y="2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2852640" y="5862600"/>
            <a:ext cx="972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2871720" y="5862600"/>
            <a:ext cx="972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2890800" y="5862600"/>
            <a:ext cx="972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2957400" y="5862600"/>
            <a:ext cx="972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2976480" y="5862600"/>
            <a:ext cx="972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2995560" y="5837400"/>
            <a:ext cx="9720" cy="33120"/>
          </a:xfrm>
          <a:custGeom>
            <a:avLst/>
            <a:gdLst/>
            <a:ahLst/>
            <a:rect l="l" t="t" r="r" b="b"/>
            <a:pathLst>
              <a:path w="6" h="21">
                <a:moveTo>
                  <a:pt x="0" y="0"/>
                </a:moveTo>
                <a:lnTo>
                  <a:pt x="6" y="0"/>
                </a:lnTo>
                <a:lnTo>
                  <a:pt x="6" y="21"/>
                </a:lnTo>
                <a:lnTo>
                  <a:pt x="0" y="2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3014640" y="5845320"/>
            <a:ext cx="9720" cy="25200"/>
          </a:xfrm>
          <a:custGeom>
            <a:avLst/>
            <a:gdLst/>
            <a:ahLst/>
            <a:rect l="l" t="t" r="r" b="b"/>
            <a:pathLst>
              <a:path w="6" h="16">
                <a:moveTo>
                  <a:pt x="0" y="0"/>
                </a:moveTo>
                <a:lnTo>
                  <a:pt x="6" y="0"/>
                </a:lnTo>
                <a:lnTo>
                  <a:pt x="6" y="16"/>
                </a:lnTo>
                <a:lnTo>
                  <a:pt x="0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3024360" y="5837400"/>
            <a:ext cx="18720" cy="33120"/>
          </a:xfrm>
          <a:custGeom>
            <a:avLst/>
            <a:gdLst/>
            <a:ahLst/>
            <a:rect l="l" t="t" r="r" b="b"/>
            <a:pathLst>
              <a:path w="12" h="21">
                <a:moveTo>
                  <a:pt x="0" y="0"/>
                </a:moveTo>
                <a:lnTo>
                  <a:pt x="12" y="0"/>
                </a:lnTo>
                <a:lnTo>
                  <a:pt x="12" y="21"/>
                </a:lnTo>
                <a:lnTo>
                  <a:pt x="0" y="2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304308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3119400" y="5862600"/>
            <a:ext cx="972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3138480" y="5837400"/>
            <a:ext cx="9360" cy="33120"/>
          </a:xfrm>
          <a:custGeom>
            <a:avLst/>
            <a:gdLst/>
            <a:ahLst/>
            <a:rect l="l" t="t" r="r" b="b"/>
            <a:pathLst>
              <a:path w="6" h="21">
                <a:moveTo>
                  <a:pt x="0" y="0"/>
                </a:moveTo>
                <a:lnTo>
                  <a:pt x="6" y="0"/>
                </a:lnTo>
                <a:lnTo>
                  <a:pt x="6" y="21"/>
                </a:lnTo>
                <a:lnTo>
                  <a:pt x="0" y="2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3147840" y="5769000"/>
            <a:ext cx="19080" cy="101520"/>
          </a:xfrm>
          <a:custGeom>
            <a:avLst/>
            <a:gdLst/>
            <a:ahLst/>
            <a:rect l="l" t="t" r="r" b="b"/>
            <a:pathLst>
              <a:path w="12" h="64">
                <a:moveTo>
                  <a:pt x="0" y="0"/>
                </a:moveTo>
                <a:lnTo>
                  <a:pt x="12" y="0"/>
                </a:lnTo>
                <a:lnTo>
                  <a:pt x="12" y="64"/>
                </a:lnTo>
                <a:lnTo>
                  <a:pt x="0" y="6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3166920" y="5786280"/>
            <a:ext cx="9720" cy="84240"/>
          </a:xfrm>
          <a:custGeom>
            <a:avLst/>
            <a:gdLst/>
            <a:ahLst/>
            <a:rect l="l" t="t" r="r" b="b"/>
            <a:pathLst>
              <a:path w="6" h="53">
                <a:moveTo>
                  <a:pt x="0" y="0"/>
                </a:moveTo>
                <a:lnTo>
                  <a:pt x="6" y="0"/>
                </a:lnTo>
                <a:lnTo>
                  <a:pt x="6" y="53"/>
                </a:lnTo>
                <a:lnTo>
                  <a:pt x="0" y="5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3186000" y="5819760"/>
            <a:ext cx="9720" cy="50760"/>
          </a:xfrm>
          <a:custGeom>
            <a:avLst/>
            <a:gdLst/>
            <a:ahLst/>
            <a:rect l="l" t="t" r="r" b="b"/>
            <a:pathLst>
              <a:path w="6" h="32">
                <a:moveTo>
                  <a:pt x="0" y="0"/>
                </a:moveTo>
                <a:lnTo>
                  <a:pt x="6" y="0"/>
                </a:lnTo>
                <a:lnTo>
                  <a:pt x="6" y="32"/>
                </a:lnTo>
                <a:lnTo>
                  <a:pt x="0" y="3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3205080" y="5829480"/>
            <a:ext cx="9720" cy="41040"/>
          </a:xfrm>
          <a:custGeom>
            <a:avLst/>
            <a:gdLst/>
            <a:ahLst/>
            <a:rect l="l" t="t" r="r" b="b"/>
            <a:pathLst>
              <a:path w="6" h="26">
                <a:moveTo>
                  <a:pt x="0" y="0"/>
                </a:moveTo>
                <a:lnTo>
                  <a:pt x="6" y="0"/>
                </a:lnTo>
                <a:lnTo>
                  <a:pt x="6" y="26"/>
                </a:lnTo>
                <a:lnTo>
                  <a:pt x="0" y="2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3224160" y="5803920"/>
            <a:ext cx="9720" cy="66600"/>
          </a:xfrm>
          <a:custGeom>
            <a:avLst/>
            <a:gdLst/>
            <a:ahLst/>
            <a:rect l="l" t="t" r="r" b="b"/>
            <a:pathLst>
              <a:path w="6" h="42">
                <a:moveTo>
                  <a:pt x="0" y="0"/>
                </a:moveTo>
                <a:lnTo>
                  <a:pt x="6" y="0"/>
                </a:lnTo>
                <a:lnTo>
                  <a:pt x="6" y="42"/>
                </a:lnTo>
                <a:lnTo>
                  <a:pt x="0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3243240" y="5837400"/>
            <a:ext cx="9720" cy="33120"/>
          </a:xfrm>
          <a:custGeom>
            <a:avLst/>
            <a:gdLst/>
            <a:ahLst/>
            <a:rect l="l" t="t" r="r" b="b"/>
            <a:pathLst>
              <a:path w="6" h="21">
                <a:moveTo>
                  <a:pt x="0" y="0"/>
                </a:moveTo>
                <a:lnTo>
                  <a:pt x="6" y="0"/>
                </a:lnTo>
                <a:lnTo>
                  <a:pt x="6" y="21"/>
                </a:lnTo>
                <a:lnTo>
                  <a:pt x="0" y="2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3252960" y="5794200"/>
            <a:ext cx="18720" cy="76320"/>
          </a:xfrm>
          <a:custGeom>
            <a:avLst/>
            <a:gdLst/>
            <a:ahLst/>
            <a:rect l="l" t="t" r="r" b="b"/>
            <a:pathLst>
              <a:path w="12" h="48">
                <a:moveTo>
                  <a:pt x="0" y="0"/>
                </a:moveTo>
                <a:lnTo>
                  <a:pt x="12" y="0"/>
                </a:lnTo>
                <a:lnTo>
                  <a:pt x="12" y="48"/>
                </a:lnTo>
                <a:lnTo>
                  <a:pt x="0" y="4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3271680" y="5778360"/>
            <a:ext cx="19080" cy="92160"/>
          </a:xfrm>
          <a:custGeom>
            <a:avLst/>
            <a:gdLst/>
            <a:ahLst/>
            <a:rect l="l" t="t" r="r" b="b"/>
            <a:pathLst>
              <a:path w="12" h="58">
                <a:moveTo>
                  <a:pt x="0" y="0"/>
                </a:moveTo>
                <a:lnTo>
                  <a:pt x="12" y="0"/>
                </a:lnTo>
                <a:lnTo>
                  <a:pt x="12" y="58"/>
                </a:lnTo>
                <a:lnTo>
                  <a:pt x="0" y="5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3290760" y="5641920"/>
            <a:ext cx="9720" cy="228600"/>
          </a:xfrm>
          <a:custGeom>
            <a:avLst/>
            <a:gdLst/>
            <a:ahLst/>
            <a:rect l="l" t="t" r="r" b="b"/>
            <a:pathLst>
              <a:path w="6" h="144">
                <a:moveTo>
                  <a:pt x="0" y="0"/>
                </a:moveTo>
                <a:lnTo>
                  <a:pt x="6" y="0"/>
                </a:lnTo>
                <a:lnTo>
                  <a:pt x="6" y="144"/>
                </a:lnTo>
                <a:lnTo>
                  <a:pt x="0" y="14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3309840" y="5837400"/>
            <a:ext cx="9720" cy="33120"/>
          </a:xfrm>
          <a:custGeom>
            <a:avLst/>
            <a:gdLst/>
            <a:ahLst/>
            <a:rect l="l" t="t" r="r" b="b"/>
            <a:pathLst>
              <a:path w="6" h="21">
                <a:moveTo>
                  <a:pt x="0" y="0"/>
                </a:moveTo>
                <a:lnTo>
                  <a:pt x="6" y="0"/>
                </a:lnTo>
                <a:lnTo>
                  <a:pt x="6" y="21"/>
                </a:lnTo>
                <a:lnTo>
                  <a:pt x="0" y="2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3328920" y="5829480"/>
            <a:ext cx="9720" cy="41040"/>
          </a:xfrm>
          <a:custGeom>
            <a:avLst/>
            <a:gdLst/>
            <a:ahLst/>
            <a:rect l="l" t="t" r="r" b="b"/>
            <a:pathLst>
              <a:path w="6" h="26">
                <a:moveTo>
                  <a:pt x="0" y="0"/>
                </a:moveTo>
                <a:lnTo>
                  <a:pt x="6" y="0"/>
                </a:lnTo>
                <a:lnTo>
                  <a:pt x="6" y="26"/>
                </a:lnTo>
                <a:lnTo>
                  <a:pt x="0" y="2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3348000" y="5702400"/>
            <a:ext cx="9720" cy="168120"/>
          </a:xfrm>
          <a:custGeom>
            <a:avLst/>
            <a:gdLst/>
            <a:ahLst/>
            <a:rect l="l" t="t" r="r" b="b"/>
            <a:pathLst>
              <a:path w="6" h="106">
                <a:moveTo>
                  <a:pt x="0" y="0"/>
                </a:moveTo>
                <a:lnTo>
                  <a:pt x="6" y="0"/>
                </a:lnTo>
                <a:lnTo>
                  <a:pt x="6" y="106"/>
                </a:lnTo>
                <a:lnTo>
                  <a:pt x="0" y="10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3367080" y="5684760"/>
            <a:ext cx="9360" cy="185760"/>
          </a:xfrm>
          <a:custGeom>
            <a:avLst/>
            <a:gdLst/>
            <a:ahLst/>
            <a:rect l="l" t="t" r="r" b="b"/>
            <a:pathLst>
              <a:path w="6" h="117">
                <a:moveTo>
                  <a:pt x="0" y="0"/>
                </a:moveTo>
                <a:lnTo>
                  <a:pt x="6" y="0"/>
                </a:lnTo>
                <a:lnTo>
                  <a:pt x="6" y="117"/>
                </a:lnTo>
                <a:lnTo>
                  <a:pt x="0" y="1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3376440" y="4838760"/>
            <a:ext cx="19080" cy="1031760"/>
          </a:xfrm>
          <a:custGeom>
            <a:avLst/>
            <a:gdLst/>
            <a:ahLst/>
            <a:rect l="l" t="t" r="r" b="b"/>
            <a:pathLst>
              <a:path w="12" h="650">
                <a:moveTo>
                  <a:pt x="0" y="0"/>
                </a:moveTo>
                <a:lnTo>
                  <a:pt x="12" y="0"/>
                </a:lnTo>
                <a:lnTo>
                  <a:pt x="12" y="650"/>
                </a:lnTo>
                <a:lnTo>
                  <a:pt x="0" y="65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3395520" y="5364000"/>
            <a:ext cx="9720" cy="506520"/>
          </a:xfrm>
          <a:custGeom>
            <a:avLst/>
            <a:gdLst/>
            <a:ahLst/>
            <a:rect l="l" t="t" r="r" b="b"/>
            <a:pathLst>
              <a:path w="6" h="319">
                <a:moveTo>
                  <a:pt x="0" y="0"/>
                </a:moveTo>
                <a:lnTo>
                  <a:pt x="6" y="0"/>
                </a:lnTo>
                <a:lnTo>
                  <a:pt x="6" y="319"/>
                </a:lnTo>
                <a:lnTo>
                  <a:pt x="0" y="31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3414600" y="5202360"/>
            <a:ext cx="9720" cy="668160"/>
          </a:xfrm>
          <a:custGeom>
            <a:avLst/>
            <a:gdLst/>
            <a:ahLst/>
            <a:rect l="l" t="t" r="r" b="b"/>
            <a:pathLst>
              <a:path w="6" h="421">
                <a:moveTo>
                  <a:pt x="0" y="0"/>
                </a:moveTo>
                <a:lnTo>
                  <a:pt x="6" y="0"/>
                </a:lnTo>
                <a:lnTo>
                  <a:pt x="6" y="421"/>
                </a:lnTo>
                <a:lnTo>
                  <a:pt x="0" y="42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3433680" y="3181320"/>
            <a:ext cx="9720" cy="2689200"/>
          </a:xfrm>
          <a:custGeom>
            <a:avLst/>
            <a:gdLst/>
            <a:ahLst/>
            <a:rect l="l" t="t" r="r" b="b"/>
            <a:pathLst>
              <a:path w="6" h="1694">
                <a:moveTo>
                  <a:pt x="0" y="0"/>
                </a:moveTo>
                <a:lnTo>
                  <a:pt x="6" y="0"/>
                </a:lnTo>
                <a:lnTo>
                  <a:pt x="6" y="1694"/>
                </a:lnTo>
                <a:lnTo>
                  <a:pt x="0" y="169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3452760" y="2530440"/>
            <a:ext cx="9720" cy="3340080"/>
          </a:xfrm>
          <a:custGeom>
            <a:avLst/>
            <a:gdLst/>
            <a:ahLst/>
            <a:rect l="l" t="t" r="r" b="b"/>
            <a:pathLst>
              <a:path w="6" h="2104">
                <a:moveTo>
                  <a:pt x="0" y="0"/>
                </a:moveTo>
                <a:lnTo>
                  <a:pt x="6" y="0"/>
                </a:lnTo>
                <a:lnTo>
                  <a:pt x="6" y="2104"/>
                </a:lnTo>
                <a:lnTo>
                  <a:pt x="0" y="210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3471840" y="2759040"/>
            <a:ext cx="9720" cy="3111480"/>
          </a:xfrm>
          <a:custGeom>
            <a:avLst/>
            <a:gdLst/>
            <a:ahLst/>
            <a:rect l="l" t="t" r="r" b="b"/>
            <a:pathLst>
              <a:path w="6" h="1960">
                <a:moveTo>
                  <a:pt x="0" y="0"/>
                </a:moveTo>
                <a:lnTo>
                  <a:pt x="6" y="0"/>
                </a:lnTo>
                <a:lnTo>
                  <a:pt x="6" y="1960"/>
                </a:lnTo>
                <a:lnTo>
                  <a:pt x="0" y="196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3481560" y="2954160"/>
            <a:ext cx="18720" cy="2916360"/>
          </a:xfrm>
          <a:custGeom>
            <a:avLst/>
            <a:gdLst/>
            <a:ahLst/>
            <a:rect l="l" t="t" r="r" b="b"/>
            <a:pathLst>
              <a:path w="12" h="1837">
                <a:moveTo>
                  <a:pt x="0" y="0"/>
                </a:moveTo>
                <a:lnTo>
                  <a:pt x="12" y="0"/>
                </a:lnTo>
                <a:lnTo>
                  <a:pt x="12" y="1837"/>
                </a:lnTo>
                <a:lnTo>
                  <a:pt x="0" y="183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3500280" y="2716200"/>
            <a:ext cx="19080" cy="3154320"/>
          </a:xfrm>
          <a:custGeom>
            <a:avLst/>
            <a:gdLst/>
            <a:ahLst/>
            <a:rect l="l" t="t" r="r" b="b"/>
            <a:pathLst>
              <a:path w="12" h="1987">
                <a:moveTo>
                  <a:pt x="0" y="0"/>
                </a:moveTo>
                <a:lnTo>
                  <a:pt x="12" y="0"/>
                </a:lnTo>
                <a:lnTo>
                  <a:pt x="12" y="1987"/>
                </a:lnTo>
                <a:lnTo>
                  <a:pt x="0" y="198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3519360" y="2141640"/>
            <a:ext cx="9720" cy="3728880"/>
          </a:xfrm>
          <a:custGeom>
            <a:avLst/>
            <a:gdLst/>
            <a:ahLst/>
            <a:rect l="l" t="t" r="r" b="b"/>
            <a:pathLst>
              <a:path w="6" h="2349">
                <a:moveTo>
                  <a:pt x="0" y="0"/>
                </a:moveTo>
                <a:lnTo>
                  <a:pt x="6" y="0"/>
                </a:lnTo>
                <a:lnTo>
                  <a:pt x="6" y="2349"/>
                </a:lnTo>
                <a:lnTo>
                  <a:pt x="0" y="234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3538440" y="2200320"/>
            <a:ext cx="9720" cy="3670200"/>
          </a:xfrm>
          <a:custGeom>
            <a:avLst/>
            <a:gdLst/>
            <a:ahLst/>
            <a:rect l="l" t="t" r="r" b="b"/>
            <a:pathLst>
              <a:path w="6" h="2312">
                <a:moveTo>
                  <a:pt x="0" y="0"/>
                </a:moveTo>
                <a:lnTo>
                  <a:pt x="6" y="0"/>
                </a:lnTo>
                <a:lnTo>
                  <a:pt x="6" y="2312"/>
                </a:lnTo>
                <a:lnTo>
                  <a:pt x="0" y="23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3557520" y="2116080"/>
            <a:ext cx="9720" cy="3754440"/>
          </a:xfrm>
          <a:custGeom>
            <a:avLst/>
            <a:gdLst/>
            <a:ahLst/>
            <a:rect l="l" t="t" r="r" b="b"/>
            <a:pathLst>
              <a:path w="6" h="2365">
                <a:moveTo>
                  <a:pt x="0" y="0"/>
                </a:moveTo>
                <a:lnTo>
                  <a:pt x="6" y="0"/>
                </a:lnTo>
                <a:lnTo>
                  <a:pt x="6" y="2365"/>
                </a:lnTo>
                <a:lnTo>
                  <a:pt x="0" y="236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357660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3595680" y="2075040"/>
            <a:ext cx="936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3605040" y="2075040"/>
            <a:ext cx="1908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362412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364320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366228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368136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370044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3710160" y="2075040"/>
            <a:ext cx="1872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3728880" y="2075040"/>
            <a:ext cx="1908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374796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376704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3786120" y="2276640"/>
            <a:ext cx="9720" cy="3593880"/>
          </a:xfrm>
          <a:custGeom>
            <a:avLst/>
            <a:gdLst/>
            <a:ahLst/>
            <a:rect l="l" t="t" r="r" b="b"/>
            <a:pathLst>
              <a:path w="6" h="2264">
                <a:moveTo>
                  <a:pt x="0" y="0"/>
                </a:moveTo>
                <a:lnTo>
                  <a:pt x="6" y="0"/>
                </a:lnTo>
                <a:lnTo>
                  <a:pt x="6" y="2264"/>
                </a:lnTo>
                <a:lnTo>
                  <a:pt x="0" y="226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3805200" y="3333600"/>
            <a:ext cx="9720" cy="2536920"/>
          </a:xfrm>
          <a:custGeom>
            <a:avLst/>
            <a:gdLst/>
            <a:ahLst/>
            <a:rect l="l" t="t" r="r" b="b"/>
            <a:pathLst>
              <a:path w="6" h="1598">
                <a:moveTo>
                  <a:pt x="0" y="0"/>
                </a:moveTo>
                <a:lnTo>
                  <a:pt x="6" y="0"/>
                </a:lnTo>
                <a:lnTo>
                  <a:pt x="6" y="1598"/>
                </a:lnTo>
                <a:lnTo>
                  <a:pt x="0" y="159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3824280" y="3621240"/>
            <a:ext cx="9360" cy="2249280"/>
          </a:xfrm>
          <a:custGeom>
            <a:avLst/>
            <a:gdLst/>
            <a:ahLst/>
            <a:rect l="l" t="t" r="r" b="b"/>
            <a:pathLst>
              <a:path w="6" h="1417">
                <a:moveTo>
                  <a:pt x="0" y="0"/>
                </a:moveTo>
                <a:lnTo>
                  <a:pt x="6" y="0"/>
                </a:lnTo>
                <a:lnTo>
                  <a:pt x="6" y="1417"/>
                </a:lnTo>
                <a:lnTo>
                  <a:pt x="0" y="14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3833640" y="2413080"/>
            <a:ext cx="19080" cy="3457440"/>
          </a:xfrm>
          <a:custGeom>
            <a:avLst/>
            <a:gdLst/>
            <a:ahLst/>
            <a:rect l="l" t="t" r="r" b="b"/>
            <a:pathLst>
              <a:path w="12" h="2178">
                <a:moveTo>
                  <a:pt x="0" y="0"/>
                </a:moveTo>
                <a:lnTo>
                  <a:pt x="12" y="0"/>
                </a:lnTo>
                <a:lnTo>
                  <a:pt x="12" y="2178"/>
                </a:lnTo>
                <a:lnTo>
                  <a:pt x="0" y="217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3852720" y="2090880"/>
            <a:ext cx="9720" cy="3779640"/>
          </a:xfrm>
          <a:custGeom>
            <a:avLst/>
            <a:gdLst/>
            <a:ahLst/>
            <a:rect l="l" t="t" r="r" b="b"/>
            <a:pathLst>
              <a:path w="6" h="2381">
                <a:moveTo>
                  <a:pt x="0" y="0"/>
                </a:moveTo>
                <a:lnTo>
                  <a:pt x="6" y="0"/>
                </a:lnTo>
                <a:lnTo>
                  <a:pt x="6" y="2381"/>
                </a:lnTo>
                <a:lnTo>
                  <a:pt x="0" y="238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387180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389088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390996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392904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3938760" y="2075040"/>
            <a:ext cx="1872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3957480" y="2075040"/>
            <a:ext cx="1908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397656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399564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401472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4033800" y="2082960"/>
            <a:ext cx="9720" cy="3787560"/>
          </a:xfrm>
          <a:custGeom>
            <a:avLst/>
            <a:gdLst/>
            <a:ahLst/>
            <a:rect l="l" t="t" r="r" b="b"/>
            <a:pathLst>
              <a:path w="6" h="2386">
                <a:moveTo>
                  <a:pt x="0" y="0"/>
                </a:moveTo>
                <a:lnTo>
                  <a:pt x="6" y="0"/>
                </a:lnTo>
                <a:lnTo>
                  <a:pt x="6" y="2386"/>
                </a:lnTo>
                <a:lnTo>
                  <a:pt x="0" y="238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4043520" y="2075040"/>
            <a:ext cx="1872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4062240" y="2075040"/>
            <a:ext cx="1908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4081320" y="2090880"/>
            <a:ext cx="9720" cy="3779640"/>
          </a:xfrm>
          <a:custGeom>
            <a:avLst/>
            <a:gdLst/>
            <a:ahLst/>
            <a:rect l="l" t="t" r="r" b="b"/>
            <a:pathLst>
              <a:path w="6" h="2381">
                <a:moveTo>
                  <a:pt x="0" y="0"/>
                </a:moveTo>
                <a:lnTo>
                  <a:pt x="6" y="0"/>
                </a:lnTo>
                <a:lnTo>
                  <a:pt x="6" y="2381"/>
                </a:lnTo>
                <a:lnTo>
                  <a:pt x="0" y="238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410040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411948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4138560" y="2075040"/>
            <a:ext cx="9720" cy="3795480"/>
          </a:xfrm>
          <a:custGeom>
            <a:avLst/>
            <a:gdLst/>
            <a:ahLst/>
            <a:rect l="l" t="t" r="r" b="b"/>
            <a:pathLst>
              <a:path w="6" h="2391">
                <a:moveTo>
                  <a:pt x="0" y="0"/>
                </a:moveTo>
                <a:lnTo>
                  <a:pt x="6" y="0"/>
                </a:lnTo>
                <a:lnTo>
                  <a:pt x="6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4148280" y="2075040"/>
            <a:ext cx="1908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4167360" y="2075040"/>
            <a:ext cx="18720" cy="3795480"/>
          </a:xfrm>
          <a:custGeom>
            <a:avLst/>
            <a:gdLst/>
            <a:ahLst/>
            <a:rect l="l" t="t" r="r" b="b"/>
            <a:pathLst>
              <a:path w="12" h="2391">
                <a:moveTo>
                  <a:pt x="0" y="0"/>
                </a:moveTo>
                <a:lnTo>
                  <a:pt x="12" y="0"/>
                </a:lnTo>
                <a:lnTo>
                  <a:pt x="12" y="2391"/>
                </a:lnTo>
                <a:lnTo>
                  <a:pt x="0" y="239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4186080" y="2082960"/>
            <a:ext cx="19080" cy="3787560"/>
          </a:xfrm>
          <a:custGeom>
            <a:avLst/>
            <a:gdLst/>
            <a:ahLst/>
            <a:rect l="l" t="t" r="r" b="b"/>
            <a:pathLst>
              <a:path w="12" h="2386">
                <a:moveTo>
                  <a:pt x="0" y="0"/>
                </a:moveTo>
                <a:lnTo>
                  <a:pt x="12" y="0"/>
                </a:lnTo>
                <a:lnTo>
                  <a:pt x="12" y="2386"/>
                </a:lnTo>
                <a:lnTo>
                  <a:pt x="0" y="238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4205160" y="2108160"/>
            <a:ext cx="9720" cy="3762360"/>
          </a:xfrm>
          <a:custGeom>
            <a:avLst/>
            <a:gdLst/>
            <a:ahLst/>
            <a:rect l="l" t="t" r="r" b="b"/>
            <a:pathLst>
              <a:path w="6" h="2370">
                <a:moveTo>
                  <a:pt x="0" y="0"/>
                </a:moveTo>
                <a:lnTo>
                  <a:pt x="6" y="0"/>
                </a:lnTo>
                <a:lnTo>
                  <a:pt x="6" y="2370"/>
                </a:lnTo>
                <a:lnTo>
                  <a:pt x="0" y="237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4224240" y="2911320"/>
            <a:ext cx="9720" cy="2959200"/>
          </a:xfrm>
          <a:custGeom>
            <a:avLst/>
            <a:gdLst/>
            <a:ahLst/>
            <a:rect l="l" t="t" r="r" b="b"/>
            <a:pathLst>
              <a:path w="6" h="1864">
                <a:moveTo>
                  <a:pt x="0" y="0"/>
                </a:moveTo>
                <a:lnTo>
                  <a:pt x="6" y="0"/>
                </a:lnTo>
                <a:lnTo>
                  <a:pt x="6" y="1864"/>
                </a:lnTo>
                <a:lnTo>
                  <a:pt x="0" y="186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4243320" y="3427560"/>
            <a:ext cx="9720" cy="2442960"/>
          </a:xfrm>
          <a:custGeom>
            <a:avLst/>
            <a:gdLst/>
            <a:ahLst/>
            <a:rect l="l" t="t" r="r" b="b"/>
            <a:pathLst>
              <a:path w="6" h="1539">
                <a:moveTo>
                  <a:pt x="0" y="0"/>
                </a:moveTo>
                <a:lnTo>
                  <a:pt x="6" y="0"/>
                </a:lnTo>
                <a:lnTo>
                  <a:pt x="6" y="1539"/>
                </a:lnTo>
                <a:lnTo>
                  <a:pt x="0" y="153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4253040" y="2801880"/>
            <a:ext cx="19080" cy="3068640"/>
          </a:xfrm>
          <a:custGeom>
            <a:avLst/>
            <a:gdLst/>
            <a:ahLst/>
            <a:rect l="l" t="t" r="r" b="b"/>
            <a:pathLst>
              <a:path w="12" h="1933">
                <a:moveTo>
                  <a:pt x="0" y="0"/>
                </a:moveTo>
                <a:lnTo>
                  <a:pt x="12" y="0"/>
                </a:lnTo>
                <a:lnTo>
                  <a:pt x="12" y="1933"/>
                </a:lnTo>
                <a:lnTo>
                  <a:pt x="0" y="193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4272120" y="3672000"/>
            <a:ext cx="18720" cy="2198520"/>
          </a:xfrm>
          <a:custGeom>
            <a:avLst/>
            <a:gdLst/>
            <a:ahLst/>
            <a:rect l="l" t="t" r="r" b="b"/>
            <a:pathLst>
              <a:path w="12" h="1385">
                <a:moveTo>
                  <a:pt x="0" y="0"/>
                </a:moveTo>
                <a:lnTo>
                  <a:pt x="12" y="0"/>
                </a:lnTo>
                <a:lnTo>
                  <a:pt x="12" y="1385"/>
                </a:lnTo>
                <a:lnTo>
                  <a:pt x="0" y="138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4290840" y="4365720"/>
            <a:ext cx="19080" cy="1504800"/>
          </a:xfrm>
          <a:custGeom>
            <a:avLst/>
            <a:gdLst/>
            <a:ahLst/>
            <a:rect l="l" t="t" r="r" b="b"/>
            <a:pathLst>
              <a:path w="12" h="948">
                <a:moveTo>
                  <a:pt x="0" y="0"/>
                </a:moveTo>
                <a:lnTo>
                  <a:pt x="12" y="0"/>
                </a:lnTo>
                <a:lnTo>
                  <a:pt x="12" y="948"/>
                </a:lnTo>
                <a:lnTo>
                  <a:pt x="0" y="94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4309920" y="5549760"/>
            <a:ext cx="9720" cy="320760"/>
          </a:xfrm>
          <a:custGeom>
            <a:avLst/>
            <a:gdLst/>
            <a:ahLst/>
            <a:rect l="l" t="t" r="r" b="b"/>
            <a:pathLst>
              <a:path w="6" h="202">
                <a:moveTo>
                  <a:pt x="0" y="0"/>
                </a:moveTo>
                <a:lnTo>
                  <a:pt x="6" y="0"/>
                </a:lnTo>
                <a:lnTo>
                  <a:pt x="6" y="202"/>
                </a:lnTo>
                <a:lnTo>
                  <a:pt x="0" y="20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4329000" y="5608800"/>
            <a:ext cx="9720" cy="261720"/>
          </a:xfrm>
          <a:custGeom>
            <a:avLst/>
            <a:gdLst/>
            <a:ahLst/>
            <a:rect l="l" t="t" r="r" b="b"/>
            <a:pathLst>
              <a:path w="6" h="165">
                <a:moveTo>
                  <a:pt x="0" y="0"/>
                </a:moveTo>
                <a:lnTo>
                  <a:pt x="6" y="0"/>
                </a:lnTo>
                <a:lnTo>
                  <a:pt x="6" y="165"/>
                </a:lnTo>
                <a:lnTo>
                  <a:pt x="0" y="16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4348080" y="5753160"/>
            <a:ext cx="9720" cy="117360"/>
          </a:xfrm>
          <a:custGeom>
            <a:avLst/>
            <a:gdLst/>
            <a:ahLst/>
            <a:rect l="l" t="t" r="r" b="b"/>
            <a:pathLst>
              <a:path w="6" h="74">
                <a:moveTo>
                  <a:pt x="0" y="0"/>
                </a:moveTo>
                <a:lnTo>
                  <a:pt x="6" y="0"/>
                </a:lnTo>
                <a:lnTo>
                  <a:pt x="6" y="74"/>
                </a:lnTo>
                <a:lnTo>
                  <a:pt x="0" y="7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435780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458640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4605480" y="5803920"/>
            <a:ext cx="19080" cy="66600"/>
          </a:xfrm>
          <a:custGeom>
            <a:avLst/>
            <a:gdLst/>
            <a:ahLst/>
            <a:rect l="l" t="t" r="r" b="b"/>
            <a:pathLst>
              <a:path w="12" h="42">
                <a:moveTo>
                  <a:pt x="0" y="0"/>
                </a:moveTo>
                <a:lnTo>
                  <a:pt x="12" y="0"/>
                </a:lnTo>
                <a:lnTo>
                  <a:pt x="12" y="42"/>
                </a:lnTo>
                <a:lnTo>
                  <a:pt x="0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4624560" y="5541840"/>
            <a:ext cx="18720" cy="328680"/>
          </a:xfrm>
          <a:custGeom>
            <a:avLst/>
            <a:gdLst/>
            <a:ahLst/>
            <a:rect l="l" t="t" r="r" b="b"/>
            <a:pathLst>
              <a:path w="12" h="207">
                <a:moveTo>
                  <a:pt x="0" y="0"/>
                </a:moveTo>
                <a:lnTo>
                  <a:pt x="12" y="0"/>
                </a:lnTo>
                <a:lnTo>
                  <a:pt x="12" y="207"/>
                </a:lnTo>
                <a:lnTo>
                  <a:pt x="0" y="20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4643280" y="4390920"/>
            <a:ext cx="19080" cy="1479600"/>
          </a:xfrm>
          <a:custGeom>
            <a:avLst/>
            <a:gdLst/>
            <a:ahLst/>
            <a:rect l="l" t="t" r="r" b="b"/>
            <a:pathLst>
              <a:path w="12" h="932">
                <a:moveTo>
                  <a:pt x="0" y="0"/>
                </a:moveTo>
                <a:lnTo>
                  <a:pt x="12" y="0"/>
                </a:lnTo>
                <a:lnTo>
                  <a:pt x="12" y="932"/>
                </a:lnTo>
                <a:lnTo>
                  <a:pt x="0" y="93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4662360" y="4965840"/>
            <a:ext cx="9720" cy="904680"/>
          </a:xfrm>
          <a:custGeom>
            <a:avLst/>
            <a:gdLst/>
            <a:ahLst/>
            <a:rect l="l" t="t" r="r" b="b"/>
            <a:pathLst>
              <a:path w="6" h="570">
                <a:moveTo>
                  <a:pt x="0" y="0"/>
                </a:moveTo>
                <a:lnTo>
                  <a:pt x="6" y="0"/>
                </a:lnTo>
                <a:lnTo>
                  <a:pt x="6" y="570"/>
                </a:lnTo>
                <a:lnTo>
                  <a:pt x="0" y="57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4672080" y="5786280"/>
            <a:ext cx="19080" cy="84240"/>
          </a:xfrm>
          <a:custGeom>
            <a:avLst/>
            <a:gdLst/>
            <a:ahLst/>
            <a:rect l="l" t="t" r="r" b="b"/>
            <a:pathLst>
              <a:path w="12" h="53">
                <a:moveTo>
                  <a:pt x="0" y="0"/>
                </a:moveTo>
                <a:lnTo>
                  <a:pt x="12" y="0"/>
                </a:lnTo>
                <a:lnTo>
                  <a:pt x="12" y="53"/>
                </a:lnTo>
                <a:lnTo>
                  <a:pt x="0" y="5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4691160" y="5270400"/>
            <a:ext cx="19080" cy="600120"/>
          </a:xfrm>
          <a:custGeom>
            <a:avLst/>
            <a:gdLst/>
            <a:ahLst/>
            <a:rect l="l" t="t" r="r" b="b"/>
            <a:pathLst>
              <a:path w="12" h="378">
                <a:moveTo>
                  <a:pt x="0" y="0"/>
                </a:moveTo>
                <a:lnTo>
                  <a:pt x="12" y="0"/>
                </a:lnTo>
                <a:lnTo>
                  <a:pt x="12" y="378"/>
                </a:lnTo>
                <a:lnTo>
                  <a:pt x="0" y="37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4710240" y="5626080"/>
            <a:ext cx="19080" cy="244440"/>
          </a:xfrm>
          <a:custGeom>
            <a:avLst/>
            <a:gdLst/>
            <a:ahLst/>
            <a:rect l="l" t="t" r="r" b="b"/>
            <a:pathLst>
              <a:path w="12" h="154">
                <a:moveTo>
                  <a:pt x="0" y="0"/>
                </a:moveTo>
                <a:lnTo>
                  <a:pt x="12" y="0"/>
                </a:lnTo>
                <a:lnTo>
                  <a:pt x="12" y="154"/>
                </a:lnTo>
                <a:lnTo>
                  <a:pt x="0" y="15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4729320" y="5667480"/>
            <a:ext cx="18720" cy="203040"/>
          </a:xfrm>
          <a:custGeom>
            <a:avLst/>
            <a:gdLst/>
            <a:ahLst/>
            <a:rect l="l" t="t" r="r" b="b"/>
            <a:pathLst>
              <a:path w="12" h="128">
                <a:moveTo>
                  <a:pt x="0" y="0"/>
                </a:moveTo>
                <a:lnTo>
                  <a:pt x="12" y="0"/>
                </a:lnTo>
                <a:lnTo>
                  <a:pt x="12" y="128"/>
                </a:lnTo>
                <a:lnTo>
                  <a:pt x="0" y="12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4748040" y="5727600"/>
            <a:ext cx="19080" cy="142920"/>
          </a:xfrm>
          <a:custGeom>
            <a:avLst/>
            <a:gdLst/>
            <a:ahLst/>
            <a:rect l="l" t="t" r="r" b="b"/>
            <a:pathLst>
              <a:path w="12" h="90">
                <a:moveTo>
                  <a:pt x="0" y="0"/>
                </a:moveTo>
                <a:lnTo>
                  <a:pt x="12" y="0"/>
                </a:lnTo>
                <a:lnTo>
                  <a:pt x="12" y="90"/>
                </a:lnTo>
                <a:lnTo>
                  <a:pt x="0" y="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4767120" y="5819760"/>
            <a:ext cx="9720" cy="50760"/>
          </a:xfrm>
          <a:custGeom>
            <a:avLst/>
            <a:gdLst/>
            <a:ahLst/>
            <a:rect l="l" t="t" r="r" b="b"/>
            <a:pathLst>
              <a:path w="6" h="32">
                <a:moveTo>
                  <a:pt x="0" y="0"/>
                </a:moveTo>
                <a:lnTo>
                  <a:pt x="6" y="0"/>
                </a:lnTo>
                <a:lnTo>
                  <a:pt x="6" y="32"/>
                </a:lnTo>
                <a:lnTo>
                  <a:pt x="0" y="3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4776840" y="5829480"/>
            <a:ext cx="19080" cy="41040"/>
          </a:xfrm>
          <a:custGeom>
            <a:avLst/>
            <a:gdLst/>
            <a:ahLst/>
            <a:rect l="l" t="t" r="r" b="b"/>
            <a:pathLst>
              <a:path w="12" h="26">
                <a:moveTo>
                  <a:pt x="0" y="0"/>
                </a:moveTo>
                <a:lnTo>
                  <a:pt x="12" y="0"/>
                </a:lnTo>
                <a:lnTo>
                  <a:pt x="12" y="26"/>
                </a:lnTo>
                <a:lnTo>
                  <a:pt x="0" y="2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4795920" y="5837400"/>
            <a:ext cx="19080" cy="33120"/>
          </a:xfrm>
          <a:custGeom>
            <a:avLst/>
            <a:gdLst/>
            <a:ahLst/>
            <a:rect l="l" t="t" r="r" b="b"/>
            <a:pathLst>
              <a:path w="12" h="21">
                <a:moveTo>
                  <a:pt x="0" y="0"/>
                </a:moveTo>
                <a:lnTo>
                  <a:pt x="12" y="0"/>
                </a:lnTo>
                <a:lnTo>
                  <a:pt x="12" y="21"/>
                </a:lnTo>
                <a:lnTo>
                  <a:pt x="0" y="2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4815000" y="5854680"/>
            <a:ext cx="19080" cy="15840"/>
          </a:xfrm>
          <a:custGeom>
            <a:avLst/>
            <a:gdLst/>
            <a:ahLst/>
            <a:rect l="l" t="t" r="r" b="b"/>
            <a:pathLst>
              <a:path w="12" h="10">
                <a:moveTo>
                  <a:pt x="0" y="0"/>
                </a:moveTo>
                <a:lnTo>
                  <a:pt x="12" y="0"/>
                </a:lnTo>
                <a:lnTo>
                  <a:pt x="12" y="10"/>
                </a:lnTo>
                <a:lnTo>
                  <a:pt x="0" y="1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4834080" y="5811840"/>
            <a:ext cx="19080" cy="58680"/>
          </a:xfrm>
          <a:custGeom>
            <a:avLst/>
            <a:gdLst/>
            <a:ahLst/>
            <a:rect l="l" t="t" r="r" b="b"/>
            <a:pathLst>
              <a:path w="12" h="37">
                <a:moveTo>
                  <a:pt x="0" y="0"/>
                </a:moveTo>
                <a:lnTo>
                  <a:pt x="12" y="0"/>
                </a:lnTo>
                <a:lnTo>
                  <a:pt x="12" y="37"/>
                </a:lnTo>
                <a:lnTo>
                  <a:pt x="0" y="3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4853160" y="5803920"/>
            <a:ext cx="18720" cy="66600"/>
          </a:xfrm>
          <a:custGeom>
            <a:avLst/>
            <a:gdLst/>
            <a:ahLst/>
            <a:rect l="l" t="t" r="r" b="b"/>
            <a:pathLst>
              <a:path w="12" h="42">
                <a:moveTo>
                  <a:pt x="0" y="0"/>
                </a:moveTo>
                <a:lnTo>
                  <a:pt x="12" y="0"/>
                </a:lnTo>
                <a:lnTo>
                  <a:pt x="12" y="42"/>
                </a:lnTo>
                <a:lnTo>
                  <a:pt x="0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4871880" y="5794200"/>
            <a:ext cx="19080" cy="76320"/>
          </a:xfrm>
          <a:custGeom>
            <a:avLst/>
            <a:gdLst/>
            <a:ahLst/>
            <a:rect l="l" t="t" r="r" b="b"/>
            <a:pathLst>
              <a:path w="12" h="48">
                <a:moveTo>
                  <a:pt x="0" y="0"/>
                </a:moveTo>
                <a:lnTo>
                  <a:pt x="12" y="0"/>
                </a:lnTo>
                <a:lnTo>
                  <a:pt x="12" y="48"/>
                </a:lnTo>
                <a:lnTo>
                  <a:pt x="0" y="4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4890960" y="5692680"/>
            <a:ext cx="9720" cy="177840"/>
          </a:xfrm>
          <a:custGeom>
            <a:avLst/>
            <a:gdLst/>
            <a:ahLst/>
            <a:rect l="l" t="t" r="r" b="b"/>
            <a:pathLst>
              <a:path w="6" h="112">
                <a:moveTo>
                  <a:pt x="0" y="0"/>
                </a:moveTo>
                <a:lnTo>
                  <a:pt x="6" y="0"/>
                </a:lnTo>
                <a:lnTo>
                  <a:pt x="6" y="112"/>
                </a:lnTo>
                <a:lnTo>
                  <a:pt x="0" y="1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4900680" y="5837400"/>
            <a:ext cx="19080" cy="33120"/>
          </a:xfrm>
          <a:custGeom>
            <a:avLst/>
            <a:gdLst/>
            <a:ahLst/>
            <a:rect l="l" t="t" r="r" b="b"/>
            <a:pathLst>
              <a:path w="12" h="21">
                <a:moveTo>
                  <a:pt x="0" y="0"/>
                </a:moveTo>
                <a:lnTo>
                  <a:pt x="12" y="0"/>
                </a:lnTo>
                <a:lnTo>
                  <a:pt x="12" y="21"/>
                </a:lnTo>
                <a:lnTo>
                  <a:pt x="0" y="2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4919760" y="5684760"/>
            <a:ext cx="19080" cy="185760"/>
          </a:xfrm>
          <a:custGeom>
            <a:avLst/>
            <a:gdLst/>
            <a:ahLst/>
            <a:rect l="l" t="t" r="r" b="b"/>
            <a:pathLst>
              <a:path w="12" h="117">
                <a:moveTo>
                  <a:pt x="0" y="0"/>
                </a:moveTo>
                <a:lnTo>
                  <a:pt x="12" y="0"/>
                </a:lnTo>
                <a:lnTo>
                  <a:pt x="12" y="117"/>
                </a:lnTo>
                <a:lnTo>
                  <a:pt x="0" y="1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4938840" y="5845320"/>
            <a:ext cx="19080" cy="25200"/>
          </a:xfrm>
          <a:custGeom>
            <a:avLst/>
            <a:gdLst/>
            <a:ahLst/>
            <a:rect l="l" t="t" r="r" b="b"/>
            <a:pathLst>
              <a:path w="12" h="16">
                <a:moveTo>
                  <a:pt x="0" y="0"/>
                </a:moveTo>
                <a:lnTo>
                  <a:pt x="12" y="0"/>
                </a:lnTo>
                <a:lnTo>
                  <a:pt x="12" y="16"/>
                </a:lnTo>
                <a:lnTo>
                  <a:pt x="0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4957920" y="5786280"/>
            <a:ext cx="18720" cy="84240"/>
          </a:xfrm>
          <a:custGeom>
            <a:avLst/>
            <a:gdLst/>
            <a:ahLst/>
            <a:rect l="l" t="t" r="r" b="b"/>
            <a:pathLst>
              <a:path w="12" h="53">
                <a:moveTo>
                  <a:pt x="0" y="0"/>
                </a:moveTo>
                <a:lnTo>
                  <a:pt x="12" y="0"/>
                </a:lnTo>
                <a:lnTo>
                  <a:pt x="12" y="53"/>
                </a:lnTo>
                <a:lnTo>
                  <a:pt x="0" y="5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4976640" y="5684760"/>
            <a:ext cx="19080" cy="185760"/>
          </a:xfrm>
          <a:custGeom>
            <a:avLst/>
            <a:gdLst/>
            <a:ahLst/>
            <a:rect l="l" t="t" r="r" b="b"/>
            <a:pathLst>
              <a:path w="12" h="117">
                <a:moveTo>
                  <a:pt x="0" y="0"/>
                </a:moveTo>
                <a:lnTo>
                  <a:pt x="12" y="0"/>
                </a:lnTo>
                <a:lnTo>
                  <a:pt x="12" y="117"/>
                </a:lnTo>
                <a:lnTo>
                  <a:pt x="0" y="1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4995720" y="5753160"/>
            <a:ext cx="9720" cy="117360"/>
          </a:xfrm>
          <a:custGeom>
            <a:avLst/>
            <a:gdLst/>
            <a:ahLst/>
            <a:rect l="l" t="t" r="r" b="b"/>
            <a:pathLst>
              <a:path w="6" h="74">
                <a:moveTo>
                  <a:pt x="0" y="0"/>
                </a:moveTo>
                <a:lnTo>
                  <a:pt x="6" y="0"/>
                </a:lnTo>
                <a:lnTo>
                  <a:pt x="6" y="74"/>
                </a:lnTo>
                <a:lnTo>
                  <a:pt x="0" y="7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5005440" y="5710320"/>
            <a:ext cx="19080" cy="160200"/>
          </a:xfrm>
          <a:custGeom>
            <a:avLst/>
            <a:gdLst/>
            <a:ahLst/>
            <a:rect l="l" t="t" r="r" b="b"/>
            <a:pathLst>
              <a:path w="12" h="101">
                <a:moveTo>
                  <a:pt x="0" y="0"/>
                </a:moveTo>
                <a:lnTo>
                  <a:pt x="12" y="0"/>
                </a:lnTo>
                <a:lnTo>
                  <a:pt x="12" y="101"/>
                </a:lnTo>
                <a:lnTo>
                  <a:pt x="0" y="10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5024520" y="5803920"/>
            <a:ext cx="19080" cy="66600"/>
          </a:xfrm>
          <a:custGeom>
            <a:avLst/>
            <a:gdLst/>
            <a:ahLst/>
            <a:rect l="l" t="t" r="r" b="b"/>
            <a:pathLst>
              <a:path w="12" h="42">
                <a:moveTo>
                  <a:pt x="0" y="0"/>
                </a:moveTo>
                <a:lnTo>
                  <a:pt x="12" y="0"/>
                </a:lnTo>
                <a:lnTo>
                  <a:pt x="12" y="42"/>
                </a:lnTo>
                <a:lnTo>
                  <a:pt x="0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5043600" y="5710320"/>
            <a:ext cx="19080" cy="160200"/>
          </a:xfrm>
          <a:custGeom>
            <a:avLst/>
            <a:gdLst/>
            <a:ahLst/>
            <a:rect l="l" t="t" r="r" b="b"/>
            <a:pathLst>
              <a:path w="12" h="101">
                <a:moveTo>
                  <a:pt x="0" y="0"/>
                </a:moveTo>
                <a:lnTo>
                  <a:pt x="12" y="0"/>
                </a:lnTo>
                <a:lnTo>
                  <a:pt x="12" y="101"/>
                </a:lnTo>
                <a:lnTo>
                  <a:pt x="0" y="10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5062680" y="5346720"/>
            <a:ext cx="19080" cy="523800"/>
          </a:xfrm>
          <a:custGeom>
            <a:avLst/>
            <a:gdLst/>
            <a:ahLst/>
            <a:rect l="l" t="t" r="r" b="b"/>
            <a:pathLst>
              <a:path w="12" h="330">
                <a:moveTo>
                  <a:pt x="0" y="0"/>
                </a:moveTo>
                <a:lnTo>
                  <a:pt x="12" y="0"/>
                </a:lnTo>
                <a:lnTo>
                  <a:pt x="12" y="330"/>
                </a:lnTo>
                <a:lnTo>
                  <a:pt x="0" y="33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5081760" y="5837400"/>
            <a:ext cx="18720" cy="33120"/>
          </a:xfrm>
          <a:custGeom>
            <a:avLst/>
            <a:gdLst/>
            <a:ahLst/>
            <a:rect l="l" t="t" r="r" b="b"/>
            <a:pathLst>
              <a:path w="12" h="21">
                <a:moveTo>
                  <a:pt x="0" y="0"/>
                </a:moveTo>
                <a:lnTo>
                  <a:pt x="12" y="0"/>
                </a:lnTo>
                <a:lnTo>
                  <a:pt x="12" y="21"/>
                </a:lnTo>
                <a:lnTo>
                  <a:pt x="0" y="2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5100480" y="5753160"/>
            <a:ext cx="9720" cy="117360"/>
          </a:xfrm>
          <a:custGeom>
            <a:avLst/>
            <a:gdLst/>
            <a:ahLst/>
            <a:rect l="l" t="t" r="r" b="b"/>
            <a:pathLst>
              <a:path w="6" h="74">
                <a:moveTo>
                  <a:pt x="0" y="0"/>
                </a:moveTo>
                <a:lnTo>
                  <a:pt x="6" y="0"/>
                </a:lnTo>
                <a:lnTo>
                  <a:pt x="6" y="74"/>
                </a:lnTo>
                <a:lnTo>
                  <a:pt x="0" y="7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5119560" y="5600880"/>
            <a:ext cx="9720" cy="269640"/>
          </a:xfrm>
          <a:custGeom>
            <a:avLst/>
            <a:gdLst/>
            <a:ahLst/>
            <a:rect l="l" t="t" r="r" b="b"/>
            <a:pathLst>
              <a:path w="6" h="170">
                <a:moveTo>
                  <a:pt x="0" y="0"/>
                </a:moveTo>
                <a:lnTo>
                  <a:pt x="6" y="0"/>
                </a:lnTo>
                <a:lnTo>
                  <a:pt x="6" y="170"/>
                </a:lnTo>
                <a:lnTo>
                  <a:pt x="0" y="17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5129280" y="4805280"/>
            <a:ext cx="19080" cy="1065240"/>
          </a:xfrm>
          <a:custGeom>
            <a:avLst/>
            <a:gdLst/>
            <a:ahLst/>
            <a:rect l="l" t="t" r="r" b="b"/>
            <a:pathLst>
              <a:path w="12" h="671">
                <a:moveTo>
                  <a:pt x="0" y="0"/>
                </a:moveTo>
                <a:lnTo>
                  <a:pt x="12" y="0"/>
                </a:lnTo>
                <a:lnTo>
                  <a:pt x="12" y="671"/>
                </a:lnTo>
                <a:lnTo>
                  <a:pt x="0" y="67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5148360" y="4975200"/>
            <a:ext cx="19080" cy="895320"/>
          </a:xfrm>
          <a:custGeom>
            <a:avLst/>
            <a:gdLst/>
            <a:ahLst/>
            <a:rect l="l" t="t" r="r" b="b"/>
            <a:pathLst>
              <a:path w="12" h="564">
                <a:moveTo>
                  <a:pt x="0" y="0"/>
                </a:moveTo>
                <a:lnTo>
                  <a:pt x="12" y="0"/>
                </a:lnTo>
                <a:lnTo>
                  <a:pt x="12" y="564"/>
                </a:lnTo>
                <a:lnTo>
                  <a:pt x="0" y="56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5167440" y="5786280"/>
            <a:ext cx="19080" cy="84240"/>
          </a:xfrm>
          <a:custGeom>
            <a:avLst/>
            <a:gdLst/>
            <a:ahLst/>
            <a:rect l="l" t="t" r="r" b="b"/>
            <a:pathLst>
              <a:path w="12" h="53">
                <a:moveTo>
                  <a:pt x="0" y="0"/>
                </a:moveTo>
                <a:lnTo>
                  <a:pt x="12" y="0"/>
                </a:lnTo>
                <a:lnTo>
                  <a:pt x="12" y="53"/>
                </a:lnTo>
                <a:lnTo>
                  <a:pt x="0" y="5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5186520" y="5854680"/>
            <a:ext cx="18720" cy="15840"/>
          </a:xfrm>
          <a:custGeom>
            <a:avLst/>
            <a:gdLst/>
            <a:ahLst/>
            <a:rect l="l" t="t" r="r" b="b"/>
            <a:pathLst>
              <a:path w="12" h="10">
                <a:moveTo>
                  <a:pt x="0" y="0"/>
                </a:moveTo>
                <a:lnTo>
                  <a:pt x="12" y="0"/>
                </a:lnTo>
                <a:lnTo>
                  <a:pt x="12" y="10"/>
                </a:lnTo>
                <a:lnTo>
                  <a:pt x="0" y="1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5205240" y="5862600"/>
            <a:ext cx="972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5224320" y="5862600"/>
            <a:ext cx="972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523404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525312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527220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529128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5310360" y="5819760"/>
            <a:ext cx="9360" cy="50760"/>
          </a:xfrm>
          <a:custGeom>
            <a:avLst/>
            <a:gdLst/>
            <a:ahLst/>
            <a:rect l="l" t="t" r="r" b="b"/>
            <a:pathLst>
              <a:path w="6" h="32">
                <a:moveTo>
                  <a:pt x="0" y="0"/>
                </a:moveTo>
                <a:lnTo>
                  <a:pt x="6" y="0"/>
                </a:lnTo>
                <a:lnTo>
                  <a:pt x="6" y="32"/>
                </a:lnTo>
                <a:lnTo>
                  <a:pt x="0" y="3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5329080" y="5608800"/>
            <a:ext cx="9720" cy="261720"/>
          </a:xfrm>
          <a:custGeom>
            <a:avLst/>
            <a:gdLst/>
            <a:ahLst/>
            <a:rect l="l" t="t" r="r" b="b"/>
            <a:pathLst>
              <a:path w="6" h="165">
                <a:moveTo>
                  <a:pt x="0" y="0"/>
                </a:moveTo>
                <a:lnTo>
                  <a:pt x="6" y="0"/>
                </a:lnTo>
                <a:lnTo>
                  <a:pt x="6" y="165"/>
                </a:lnTo>
                <a:lnTo>
                  <a:pt x="0" y="16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5348160" y="5565600"/>
            <a:ext cx="9720" cy="304920"/>
          </a:xfrm>
          <a:custGeom>
            <a:avLst/>
            <a:gdLst/>
            <a:ahLst/>
            <a:rect l="l" t="t" r="r" b="b"/>
            <a:pathLst>
              <a:path w="6" h="192">
                <a:moveTo>
                  <a:pt x="0" y="0"/>
                </a:moveTo>
                <a:lnTo>
                  <a:pt x="6" y="0"/>
                </a:lnTo>
                <a:lnTo>
                  <a:pt x="6" y="192"/>
                </a:lnTo>
                <a:lnTo>
                  <a:pt x="0" y="19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5357880" y="5321160"/>
            <a:ext cx="19080" cy="549360"/>
          </a:xfrm>
          <a:custGeom>
            <a:avLst/>
            <a:gdLst/>
            <a:ahLst/>
            <a:rect l="l" t="t" r="r" b="b"/>
            <a:pathLst>
              <a:path w="12" h="346">
                <a:moveTo>
                  <a:pt x="0" y="0"/>
                </a:moveTo>
                <a:lnTo>
                  <a:pt x="12" y="0"/>
                </a:lnTo>
                <a:lnTo>
                  <a:pt x="12" y="346"/>
                </a:lnTo>
                <a:lnTo>
                  <a:pt x="0" y="34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5376960" y="5303880"/>
            <a:ext cx="19080" cy="566640"/>
          </a:xfrm>
          <a:custGeom>
            <a:avLst/>
            <a:gdLst/>
            <a:ahLst/>
            <a:rect l="l" t="t" r="r" b="b"/>
            <a:pathLst>
              <a:path w="12" h="357">
                <a:moveTo>
                  <a:pt x="0" y="0"/>
                </a:moveTo>
                <a:lnTo>
                  <a:pt x="12" y="0"/>
                </a:lnTo>
                <a:lnTo>
                  <a:pt x="12" y="357"/>
                </a:lnTo>
                <a:lnTo>
                  <a:pt x="0" y="35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5396040" y="5372280"/>
            <a:ext cx="19080" cy="498240"/>
          </a:xfrm>
          <a:custGeom>
            <a:avLst/>
            <a:gdLst/>
            <a:ahLst/>
            <a:rect l="l" t="t" r="r" b="b"/>
            <a:pathLst>
              <a:path w="12" h="314">
                <a:moveTo>
                  <a:pt x="0" y="0"/>
                </a:moveTo>
                <a:lnTo>
                  <a:pt x="12" y="0"/>
                </a:lnTo>
                <a:lnTo>
                  <a:pt x="12" y="314"/>
                </a:lnTo>
                <a:lnTo>
                  <a:pt x="0" y="31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5415120" y="5651640"/>
            <a:ext cx="9360" cy="218880"/>
          </a:xfrm>
          <a:custGeom>
            <a:avLst/>
            <a:gdLst/>
            <a:ahLst/>
            <a:rect l="l" t="t" r="r" b="b"/>
            <a:pathLst>
              <a:path w="6" h="138">
                <a:moveTo>
                  <a:pt x="0" y="0"/>
                </a:moveTo>
                <a:lnTo>
                  <a:pt x="6" y="0"/>
                </a:lnTo>
                <a:lnTo>
                  <a:pt x="6" y="138"/>
                </a:lnTo>
                <a:lnTo>
                  <a:pt x="0" y="13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5433840" y="5845320"/>
            <a:ext cx="9720" cy="25200"/>
          </a:xfrm>
          <a:custGeom>
            <a:avLst/>
            <a:gdLst/>
            <a:ahLst/>
            <a:rect l="l" t="t" r="r" b="b"/>
            <a:pathLst>
              <a:path w="6" h="16">
                <a:moveTo>
                  <a:pt x="0" y="0"/>
                </a:moveTo>
                <a:lnTo>
                  <a:pt x="6" y="0"/>
                </a:lnTo>
                <a:lnTo>
                  <a:pt x="6" y="16"/>
                </a:lnTo>
                <a:lnTo>
                  <a:pt x="0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5452920" y="5794200"/>
            <a:ext cx="9720" cy="76320"/>
          </a:xfrm>
          <a:custGeom>
            <a:avLst/>
            <a:gdLst/>
            <a:ahLst/>
            <a:rect l="l" t="t" r="r" b="b"/>
            <a:pathLst>
              <a:path w="6" h="48">
                <a:moveTo>
                  <a:pt x="0" y="0"/>
                </a:moveTo>
                <a:lnTo>
                  <a:pt x="6" y="0"/>
                </a:lnTo>
                <a:lnTo>
                  <a:pt x="6" y="48"/>
                </a:lnTo>
                <a:lnTo>
                  <a:pt x="0" y="4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5462640" y="5473800"/>
            <a:ext cx="19080" cy="396720"/>
          </a:xfrm>
          <a:custGeom>
            <a:avLst/>
            <a:gdLst/>
            <a:ahLst/>
            <a:rect l="l" t="t" r="r" b="b"/>
            <a:pathLst>
              <a:path w="12" h="250">
                <a:moveTo>
                  <a:pt x="0" y="0"/>
                </a:moveTo>
                <a:lnTo>
                  <a:pt x="12" y="0"/>
                </a:lnTo>
                <a:lnTo>
                  <a:pt x="12" y="250"/>
                </a:lnTo>
                <a:lnTo>
                  <a:pt x="0" y="25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5481720" y="5727600"/>
            <a:ext cx="19080" cy="142920"/>
          </a:xfrm>
          <a:custGeom>
            <a:avLst/>
            <a:gdLst/>
            <a:ahLst/>
            <a:rect l="l" t="t" r="r" b="b"/>
            <a:pathLst>
              <a:path w="12" h="90">
                <a:moveTo>
                  <a:pt x="0" y="0"/>
                </a:moveTo>
                <a:lnTo>
                  <a:pt x="12" y="0"/>
                </a:lnTo>
                <a:lnTo>
                  <a:pt x="12" y="90"/>
                </a:lnTo>
                <a:lnTo>
                  <a:pt x="0" y="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5500800" y="5565600"/>
            <a:ext cx="19080" cy="304920"/>
          </a:xfrm>
          <a:custGeom>
            <a:avLst/>
            <a:gdLst/>
            <a:ahLst/>
            <a:rect l="l" t="t" r="r" b="b"/>
            <a:pathLst>
              <a:path w="12" h="192">
                <a:moveTo>
                  <a:pt x="0" y="0"/>
                </a:moveTo>
                <a:lnTo>
                  <a:pt x="12" y="0"/>
                </a:lnTo>
                <a:lnTo>
                  <a:pt x="12" y="192"/>
                </a:lnTo>
                <a:lnTo>
                  <a:pt x="0" y="19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5519880" y="5626080"/>
            <a:ext cx="9360" cy="244440"/>
          </a:xfrm>
          <a:custGeom>
            <a:avLst/>
            <a:gdLst/>
            <a:ahLst/>
            <a:rect l="l" t="t" r="r" b="b"/>
            <a:pathLst>
              <a:path w="6" h="154">
                <a:moveTo>
                  <a:pt x="0" y="0"/>
                </a:moveTo>
                <a:lnTo>
                  <a:pt x="6" y="0"/>
                </a:lnTo>
                <a:lnTo>
                  <a:pt x="6" y="154"/>
                </a:lnTo>
                <a:lnTo>
                  <a:pt x="0" y="15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5538960" y="4560840"/>
            <a:ext cx="9360" cy="1309680"/>
          </a:xfrm>
          <a:custGeom>
            <a:avLst/>
            <a:gdLst/>
            <a:ahLst/>
            <a:rect l="l" t="t" r="r" b="b"/>
            <a:pathLst>
              <a:path w="6" h="825">
                <a:moveTo>
                  <a:pt x="0" y="0"/>
                </a:moveTo>
                <a:lnTo>
                  <a:pt x="6" y="0"/>
                </a:lnTo>
                <a:lnTo>
                  <a:pt x="6" y="825"/>
                </a:lnTo>
                <a:lnTo>
                  <a:pt x="0" y="82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5557680" y="4390920"/>
            <a:ext cx="9720" cy="1479600"/>
          </a:xfrm>
          <a:custGeom>
            <a:avLst/>
            <a:gdLst/>
            <a:ahLst/>
            <a:rect l="l" t="t" r="r" b="b"/>
            <a:pathLst>
              <a:path w="6" h="932">
                <a:moveTo>
                  <a:pt x="0" y="0"/>
                </a:moveTo>
                <a:lnTo>
                  <a:pt x="6" y="0"/>
                </a:lnTo>
                <a:lnTo>
                  <a:pt x="6" y="932"/>
                </a:lnTo>
                <a:lnTo>
                  <a:pt x="0" y="93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5576760" y="5227560"/>
            <a:ext cx="9720" cy="642960"/>
          </a:xfrm>
          <a:custGeom>
            <a:avLst/>
            <a:gdLst/>
            <a:ahLst/>
            <a:rect l="l" t="t" r="r" b="b"/>
            <a:pathLst>
              <a:path w="6" h="405">
                <a:moveTo>
                  <a:pt x="0" y="0"/>
                </a:moveTo>
                <a:lnTo>
                  <a:pt x="6" y="0"/>
                </a:lnTo>
                <a:lnTo>
                  <a:pt x="6" y="405"/>
                </a:lnTo>
                <a:lnTo>
                  <a:pt x="0" y="40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5586480" y="3976560"/>
            <a:ext cx="19080" cy="1893960"/>
          </a:xfrm>
          <a:custGeom>
            <a:avLst/>
            <a:gdLst/>
            <a:ahLst/>
            <a:rect l="l" t="t" r="r" b="b"/>
            <a:pathLst>
              <a:path w="12" h="1193">
                <a:moveTo>
                  <a:pt x="0" y="0"/>
                </a:moveTo>
                <a:lnTo>
                  <a:pt x="12" y="0"/>
                </a:lnTo>
                <a:lnTo>
                  <a:pt x="12" y="1193"/>
                </a:lnTo>
                <a:lnTo>
                  <a:pt x="0" y="119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5605560" y="2835360"/>
            <a:ext cx="19080" cy="3035160"/>
          </a:xfrm>
          <a:custGeom>
            <a:avLst/>
            <a:gdLst/>
            <a:ahLst/>
            <a:rect l="l" t="t" r="r" b="b"/>
            <a:pathLst>
              <a:path w="12" h="1912">
                <a:moveTo>
                  <a:pt x="0" y="0"/>
                </a:moveTo>
                <a:lnTo>
                  <a:pt x="12" y="0"/>
                </a:lnTo>
                <a:lnTo>
                  <a:pt x="12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5624640" y="3046320"/>
            <a:ext cx="9360" cy="2824200"/>
          </a:xfrm>
          <a:custGeom>
            <a:avLst/>
            <a:gdLst/>
            <a:ahLst/>
            <a:rect l="l" t="t" r="r" b="b"/>
            <a:pathLst>
              <a:path w="6" h="1779">
                <a:moveTo>
                  <a:pt x="0" y="0"/>
                </a:moveTo>
                <a:lnTo>
                  <a:pt x="6" y="0"/>
                </a:lnTo>
                <a:lnTo>
                  <a:pt x="6" y="1779"/>
                </a:lnTo>
                <a:lnTo>
                  <a:pt x="0" y="177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5643720" y="2827440"/>
            <a:ext cx="9360" cy="3043080"/>
          </a:xfrm>
          <a:custGeom>
            <a:avLst/>
            <a:gdLst/>
            <a:ahLst/>
            <a:rect l="l" t="t" r="r" b="b"/>
            <a:pathLst>
              <a:path w="6" h="1917">
                <a:moveTo>
                  <a:pt x="0" y="0"/>
                </a:moveTo>
                <a:lnTo>
                  <a:pt x="6" y="0"/>
                </a:lnTo>
                <a:lnTo>
                  <a:pt x="6" y="1917"/>
                </a:lnTo>
                <a:lnTo>
                  <a:pt x="0" y="19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5662440" y="2319480"/>
            <a:ext cx="9720" cy="3551040"/>
          </a:xfrm>
          <a:custGeom>
            <a:avLst/>
            <a:gdLst/>
            <a:ahLst/>
            <a:rect l="l" t="t" r="r" b="b"/>
            <a:pathLst>
              <a:path w="6" h="2237">
                <a:moveTo>
                  <a:pt x="0" y="0"/>
                </a:moveTo>
                <a:lnTo>
                  <a:pt x="6" y="0"/>
                </a:lnTo>
                <a:lnTo>
                  <a:pt x="6" y="2237"/>
                </a:lnTo>
                <a:lnTo>
                  <a:pt x="0" y="223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5681520" y="2251080"/>
            <a:ext cx="9720" cy="3619440"/>
          </a:xfrm>
          <a:custGeom>
            <a:avLst/>
            <a:gdLst/>
            <a:ahLst/>
            <a:rect l="l" t="t" r="r" b="b"/>
            <a:pathLst>
              <a:path w="6" h="2280">
                <a:moveTo>
                  <a:pt x="0" y="0"/>
                </a:moveTo>
                <a:lnTo>
                  <a:pt x="6" y="0"/>
                </a:lnTo>
                <a:lnTo>
                  <a:pt x="6" y="2280"/>
                </a:lnTo>
                <a:lnTo>
                  <a:pt x="0" y="228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5691240" y="2268360"/>
            <a:ext cx="19080" cy="3602160"/>
          </a:xfrm>
          <a:custGeom>
            <a:avLst/>
            <a:gdLst/>
            <a:ahLst/>
            <a:rect l="l" t="t" r="r" b="b"/>
            <a:pathLst>
              <a:path w="12" h="2269">
                <a:moveTo>
                  <a:pt x="0" y="0"/>
                </a:moveTo>
                <a:lnTo>
                  <a:pt x="12" y="0"/>
                </a:lnTo>
                <a:lnTo>
                  <a:pt x="12" y="2269"/>
                </a:lnTo>
                <a:lnTo>
                  <a:pt x="0" y="226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5710320" y="2276640"/>
            <a:ext cx="19080" cy="3593880"/>
          </a:xfrm>
          <a:custGeom>
            <a:avLst/>
            <a:gdLst/>
            <a:ahLst/>
            <a:rect l="l" t="t" r="r" b="b"/>
            <a:pathLst>
              <a:path w="12" h="2264">
                <a:moveTo>
                  <a:pt x="0" y="0"/>
                </a:moveTo>
                <a:lnTo>
                  <a:pt x="12" y="0"/>
                </a:lnTo>
                <a:lnTo>
                  <a:pt x="12" y="2264"/>
                </a:lnTo>
                <a:lnTo>
                  <a:pt x="0" y="226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5729400" y="2327400"/>
            <a:ext cx="9360" cy="3543120"/>
          </a:xfrm>
          <a:custGeom>
            <a:avLst/>
            <a:gdLst/>
            <a:ahLst/>
            <a:rect l="l" t="t" r="r" b="b"/>
            <a:pathLst>
              <a:path w="6" h="2232">
                <a:moveTo>
                  <a:pt x="0" y="0"/>
                </a:moveTo>
                <a:lnTo>
                  <a:pt x="6" y="0"/>
                </a:lnTo>
                <a:lnTo>
                  <a:pt x="6" y="2232"/>
                </a:lnTo>
                <a:lnTo>
                  <a:pt x="0" y="223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5748480" y="2657520"/>
            <a:ext cx="9360" cy="3213000"/>
          </a:xfrm>
          <a:custGeom>
            <a:avLst/>
            <a:gdLst/>
            <a:ahLst/>
            <a:rect l="l" t="t" r="r" b="b"/>
            <a:pathLst>
              <a:path w="6" h="2024">
                <a:moveTo>
                  <a:pt x="0" y="0"/>
                </a:moveTo>
                <a:lnTo>
                  <a:pt x="6" y="0"/>
                </a:lnTo>
                <a:lnTo>
                  <a:pt x="6" y="2024"/>
                </a:lnTo>
                <a:lnTo>
                  <a:pt x="0" y="202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5767560" y="2428920"/>
            <a:ext cx="9360" cy="3441600"/>
          </a:xfrm>
          <a:custGeom>
            <a:avLst/>
            <a:gdLst/>
            <a:ahLst/>
            <a:rect l="l" t="t" r="r" b="b"/>
            <a:pathLst>
              <a:path w="6" h="2168">
                <a:moveTo>
                  <a:pt x="0" y="0"/>
                </a:moveTo>
                <a:lnTo>
                  <a:pt x="6" y="0"/>
                </a:lnTo>
                <a:lnTo>
                  <a:pt x="6" y="2168"/>
                </a:lnTo>
                <a:lnTo>
                  <a:pt x="0" y="216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5786280" y="2733840"/>
            <a:ext cx="9720" cy="3136680"/>
          </a:xfrm>
          <a:custGeom>
            <a:avLst/>
            <a:gdLst/>
            <a:ahLst/>
            <a:rect l="l" t="t" r="r" b="b"/>
            <a:pathLst>
              <a:path w="6" h="1976">
                <a:moveTo>
                  <a:pt x="0" y="0"/>
                </a:moveTo>
                <a:lnTo>
                  <a:pt x="6" y="0"/>
                </a:lnTo>
                <a:lnTo>
                  <a:pt x="6" y="1976"/>
                </a:lnTo>
                <a:lnTo>
                  <a:pt x="0" y="197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5805360" y="2962440"/>
            <a:ext cx="9720" cy="2908080"/>
          </a:xfrm>
          <a:custGeom>
            <a:avLst/>
            <a:gdLst/>
            <a:ahLst/>
            <a:rect l="l" t="t" r="r" b="b"/>
            <a:pathLst>
              <a:path w="6" h="1832">
                <a:moveTo>
                  <a:pt x="0" y="0"/>
                </a:moveTo>
                <a:lnTo>
                  <a:pt x="6" y="0"/>
                </a:lnTo>
                <a:lnTo>
                  <a:pt x="6" y="1832"/>
                </a:lnTo>
                <a:lnTo>
                  <a:pt x="0" y="183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5815080" y="2928960"/>
            <a:ext cx="19080" cy="2941560"/>
          </a:xfrm>
          <a:custGeom>
            <a:avLst/>
            <a:gdLst/>
            <a:ahLst/>
            <a:rect l="l" t="t" r="r" b="b"/>
            <a:pathLst>
              <a:path w="12" h="1853">
                <a:moveTo>
                  <a:pt x="0" y="0"/>
                </a:moveTo>
                <a:lnTo>
                  <a:pt x="12" y="0"/>
                </a:lnTo>
                <a:lnTo>
                  <a:pt x="12" y="1853"/>
                </a:lnTo>
                <a:lnTo>
                  <a:pt x="0" y="185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5834160" y="2886120"/>
            <a:ext cx="19080" cy="2984400"/>
          </a:xfrm>
          <a:custGeom>
            <a:avLst/>
            <a:gdLst/>
            <a:ahLst/>
            <a:rect l="l" t="t" r="r" b="b"/>
            <a:pathLst>
              <a:path w="12" h="1880">
                <a:moveTo>
                  <a:pt x="0" y="0"/>
                </a:moveTo>
                <a:lnTo>
                  <a:pt x="12" y="0"/>
                </a:lnTo>
                <a:lnTo>
                  <a:pt x="12" y="1880"/>
                </a:lnTo>
                <a:lnTo>
                  <a:pt x="0" y="188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5853240" y="3114720"/>
            <a:ext cx="9360" cy="2755800"/>
          </a:xfrm>
          <a:custGeom>
            <a:avLst/>
            <a:gdLst/>
            <a:ahLst/>
            <a:rect l="l" t="t" r="r" b="b"/>
            <a:pathLst>
              <a:path w="6" h="1736">
                <a:moveTo>
                  <a:pt x="0" y="0"/>
                </a:moveTo>
                <a:lnTo>
                  <a:pt x="6" y="0"/>
                </a:lnTo>
                <a:lnTo>
                  <a:pt x="6" y="1736"/>
                </a:lnTo>
                <a:lnTo>
                  <a:pt x="0" y="173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5872320" y="3071880"/>
            <a:ext cx="9360" cy="2798640"/>
          </a:xfrm>
          <a:custGeom>
            <a:avLst/>
            <a:gdLst/>
            <a:ahLst/>
            <a:rect l="l" t="t" r="r" b="b"/>
            <a:pathLst>
              <a:path w="6" h="1763">
                <a:moveTo>
                  <a:pt x="0" y="0"/>
                </a:moveTo>
                <a:lnTo>
                  <a:pt x="6" y="0"/>
                </a:lnTo>
                <a:lnTo>
                  <a:pt x="6" y="1763"/>
                </a:lnTo>
                <a:lnTo>
                  <a:pt x="0" y="176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5891040" y="3638520"/>
            <a:ext cx="9720" cy="2232000"/>
          </a:xfrm>
          <a:custGeom>
            <a:avLst/>
            <a:gdLst/>
            <a:ahLst/>
            <a:rect l="l" t="t" r="r" b="b"/>
            <a:pathLst>
              <a:path w="6" h="1406">
                <a:moveTo>
                  <a:pt x="0" y="0"/>
                </a:moveTo>
                <a:lnTo>
                  <a:pt x="6" y="0"/>
                </a:lnTo>
                <a:lnTo>
                  <a:pt x="6" y="1406"/>
                </a:lnTo>
                <a:lnTo>
                  <a:pt x="0" y="140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5910120" y="3198960"/>
            <a:ext cx="9720" cy="2671560"/>
          </a:xfrm>
          <a:custGeom>
            <a:avLst/>
            <a:gdLst/>
            <a:ahLst/>
            <a:rect l="l" t="t" r="r" b="b"/>
            <a:pathLst>
              <a:path w="6" h="1683">
                <a:moveTo>
                  <a:pt x="0" y="0"/>
                </a:moveTo>
                <a:lnTo>
                  <a:pt x="6" y="0"/>
                </a:lnTo>
                <a:lnTo>
                  <a:pt x="6" y="1683"/>
                </a:lnTo>
                <a:lnTo>
                  <a:pt x="0" y="168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5919840" y="2378160"/>
            <a:ext cx="19080" cy="3492360"/>
          </a:xfrm>
          <a:custGeom>
            <a:avLst/>
            <a:gdLst/>
            <a:ahLst/>
            <a:rect l="l" t="t" r="r" b="b"/>
            <a:pathLst>
              <a:path w="12" h="2200">
                <a:moveTo>
                  <a:pt x="0" y="0"/>
                </a:moveTo>
                <a:lnTo>
                  <a:pt x="12" y="0"/>
                </a:lnTo>
                <a:lnTo>
                  <a:pt x="12" y="2200"/>
                </a:lnTo>
                <a:lnTo>
                  <a:pt x="0" y="220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5938920" y="2090880"/>
            <a:ext cx="19080" cy="3779640"/>
          </a:xfrm>
          <a:custGeom>
            <a:avLst/>
            <a:gdLst/>
            <a:ahLst/>
            <a:rect l="l" t="t" r="r" b="b"/>
            <a:pathLst>
              <a:path w="12" h="2381">
                <a:moveTo>
                  <a:pt x="0" y="0"/>
                </a:moveTo>
                <a:lnTo>
                  <a:pt x="12" y="0"/>
                </a:lnTo>
                <a:lnTo>
                  <a:pt x="12" y="2381"/>
                </a:lnTo>
                <a:lnTo>
                  <a:pt x="0" y="238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5958000" y="2116080"/>
            <a:ext cx="9360" cy="3754440"/>
          </a:xfrm>
          <a:custGeom>
            <a:avLst/>
            <a:gdLst/>
            <a:ahLst/>
            <a:rect l="l" t="t" r="r" b="b"/>
            <a:pathLst>
              <a:path w="6" h="2365">
                <a:moveTo>
                  <a:pt x="0" y="0"/>
                </a:moveTo>
                <a:lnTo>
                  <a:pt x="6" y="0"/>
                </a:lnTo>
                <a:lnTo>
                  <a:pt x="6" y="2365"/>
                </a:lnTo>
                <a:lnTo>
                  <a:pt x="0" y="236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5977080" y="2090880"/>
            <a:ext cx="9360" cy="3779640"/>
          </a:xfrm>
          <a:custGeom>
            <a:avLst/>
            <a:gdLst/>
            <a:ahLst/>
            <a:rect l="l" t="t" r="r" b="b"/>
            <a:pathLst>
              <a:path w="6" h="2381">
                <a:moveTo>
                  <a:pt x="0" y="0"/>
                </a:moveTo>
                <a:lnTo>
                  <a:pt x="6" y="0"/>
                </a:lnTo>
                <a:lnTo>
                  <a:pt x="6" y="2381"/>
                </a:lnTo>
                <a:lnTo>
                  <a:pt x="0" y="238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5996160" y="2082960"/>
            <a:ext cx="9360" cy="3787560"/>
          </a:xfrm>
          <a:custGeom>
            <a:avLst/>
            <a:gdLst/>
            <a:ahLst/>
            <a:rect l="l" t="t" r="r" b="b"/>
            <a:pathLst>
              <a:path w="6" h="2386">
                <a:moveTo>
                  <a:pt x="0" y="0"/>
                </a:moveTo>
                <a:lnTo>
                  <a:pt x="6" y="0"/>
                </a:lnTo>
                <a:lnTo>
                  <a:pt x="6" y="2386"/>
                </a:lnTo>
                <a:lnTo>
                  <a:pt x="0" y="238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6014880" y="3139920"/>
            <a:ext cx="9720" cy="2730600"/>
          </a:xfrm>
          <a:custGeom>
            <a:avLst/>
            <a:gdLst/>
            <a:ahLst/>
            <a:rect l="l" t="t" r="r" b="b"/>
            <a:pathLst>
              <a:path w="6" h="1720">
                <a:moveTo>
                  <a:pt x="0" y="0"/>
                </a:moveTo>
                <a:lnTo>
                  <a:pt x="6" y="0"/>
                </a:lnTo>
                <a:lnTo>
                  <a:pt x="6" y="1720"/>
                </a:lnTo>
                <a:lnTo>
                  <a:pt x="0" y="172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6033960" y="5440320"/>
            <a:ext cx="9720" cy="430200"/>
          </a:xfrm>
          <a:custGeom>
            <a:avLst/>
            <a:gdLst/>
            <a:ahLst/>
            <a:rect l="l" t="t" r="r" b="b"/>
            <a:pathLst>
              <a:path w="6" h="271">
                <a:moveTo>
                  <a:pt x="0" y="0"/>
                </a:moveTo>
                <a:lnTo>
                  <a:pt x="6" y="0"/>
                </a:lnTo>
                <a:lnTo>
                  <a:pt x="6" y="271"/>
                </a:lnTo>
                <a:lnTo>
                  <a:pt x="0" y="27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6043680" y="5829480"/>
            <a:ext cx="19080" cy="41040"/>
          </a:xfrm>
          <a:custGeom>
            <a:avLst/>
            <a:gdLst/>
            <a:ahLst/>
            <a:rect l="l" t="t" r="r" b="b"/>
            <a:pathLst>
              <a:path w="12" h="26">
                <a:moveTo>
                  <a:pt x="0" y="0"/>
                </a:moveTo>
                <a:lnTo>
                  <a:pt x="12" y="0"/>
                </a:lnTo>
                <a:lnTo>
                  <a:pt x="12" y="26"/>
                </a:lnTo>
                <a:lnTo>
                  <a:pt x="0" y="2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6062760" y="5837400"/>
            <a:ext cx="9360" cy="33120"/>
          </a:xfrm>
          <a:custGeom>
            <a:avLst/>
            <a:gdLst/>
            <a:ahLst/>
            <a:rect l="l" t="t" r="r" b="b"/>
            <a:pathLst>
              <a:path w="6" h="21">
                <a:moveTo>
                  <a:pt x="0" y="0"/>
                </a:moveTo>
                <a:lnTo>
                  <a:pt x="6" y="0"/>
                </a:lnTo>
                <a:lnTo>
                  <a:pt x="6" y="21"/>
                </a:lnTo>
                <a:lnTo>
                  <a:pt x="0" y="2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6081840" y="586260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6100920" y="586260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6119640" y="5862600"/>
            <a:ext cx="972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6138720" y="5710320"/>
            <a:ext cx="9720" cy="160200"/>
          </a:xfrm>
          <a:custGeom>
            <a:avLst/>
            <a:gdLst/>
            <a:ahLst/>
            <a:rect l="l" t="t" r="r" b="b"/>
            <a:pathLst>
              <a:path w="6" h="101">
                <a:moveTo>
                  <a:pt x="0" y="0"/>
                </a:moveTo>
                <a:lnTo>
                  <a:pt x="6" y="0"/>
                </a:lnTo>
                <a:lnTo>
                  <a:pt x="6" y="101"/>
                </a:lnTo>
                <a:lnTo>
                  <a:pt x="0" y="10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6148440" y="5819760"/>
            <a:ext cx="19080" cy="50760"/>
          </a:xfrm>
          <a:custGeom>
            <a:avLst/>
            <a:gdLst/>
            <a:ahLst/>
            <a:rect l="l" t="t" r="r" b="b"/>
            <a:pathLst>
              <a:path w="12" h="32">
                <a:moveTo>
                  <a:pt x="0" y="0"/>
                </a:moveTo>
                <a:lnTo>
                  <a:pt x="12" y="0"/>
                </a:lnTo>
                <a:lnTo>
                  <a:pt x="12" y="32"/>
                </a:lnTo>
                <a:lnTo>
                  <a:pt x="0" y="3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6167520" y="5854680"/>
            <a:ext cx="19080" cy="15840"/>
          </a:xfrm>
          <a:custGeom>
            <a:avLst/>
            <a:gdLst/>
            <a:ahLst/>
            <a:rect l="l" t="t" r="r" b="b"/>
            <a:pathLst>
              <a:path w="12" h="10">
                <a:moveTo>
                  <a:pt x="0" y="0"/>
                </a:moveTo>
                <a:lnTo>
                  <a:pt x="12" y="0"/>
                </a:lnTo>
                <a:lnTo>
                  <a:pt x="12" y="10"/>
                </a:lnTo>
                <a:lnTo>
                  <a:pt x="0" y="1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6186600" y="5819760"/>
            <a:ext cx="9360" cy="50760"/>
          </a:xfrm>
          <a:custGeom>
            <a:avLst/>
            <a:gdLst/>
            <a:ahLst/>
            <a:rect l="l" t="t" r="r" b="b"/>
            <a:pathLst>
              <a:path w="6" h="32">
                <a:moveTo>
                  <a:pt x="0" y="0"/>
                </a:moveTo>
                <a:lnTo>
                  <a:pt x="6" y="0"/>
                </a:lnTo>
                <a:lnTo>
                  <a:pt x="6" y="32"/>
                </a:lnTo>
                <a:lnTo>
                  <a:pt x="0" y="3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650088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6519960" y="5845320"/>
            <a:ext cx="9360" cy="25200"/>
          </a:xfrm>
          <a:custGeom>
            <a:avLst/>
            <a:gdLst/>
            <a:ahLst/>
            <a:rect l="l" t="t" r="r" b="b"/>
            <a:pathLst>
              <a:path w="6" h="16">
                <a:moveTo>
                  <a:pt x="0" y="0"/>
                </a:moveTo>
                <a:lnTo>
                  <a:pt x="6" y="0"/>
                </a:lnTo>
                <a:lnTo>
                  <a:pt x="6" y="16"/>
                </a:lnTo>
                <a:lnTo>
                  <a:pt x="0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6539040" y="586260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6558120" y="586260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6805440" y="5862600"/>
            <a:ext cx="972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681516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6853320" y="5727600"/>
            <a:ext cx="19080" cy="142920"/>
          </a:xfrm>
          <a:custGeom>
            <a:avLst/>
            <a:gdLst/>
            <a:ahLst/>
            <a:rect l="l" t="t" r="r" b="b"/>
            <a:pathLst>
              <a:path w="12" h="90">
                <a:moveTo>
                  <a:pt x="0" y="0"/>
                </a:moveTo>
                <a:lnTo>
                  <a:pt x="12" y="0"/>
                </a:lnTo>
                <a:lnTo>
                  <a:pt x="12" y="90"/>
                </a:lnTo>
                <a:lnTo>
                  <a:pt x="0" y="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6872400" y="5634000"/>
            <a:ext cx="9360" cy="236520"/>
          </a:xfrm>
          <a:custGeom>
            <a:avLst/>
            <a:gdLst/>
            <a:ahLst/>
            <a:rect l="l" t="t" r="r" b="b"/>
            <a:pathLst>
              <a:path w="6" h="149">
                <a:moveTo>
                  <a:pt x="0" y="0"/>
                </a:moveTo>
                <a:lnTo>
                  <a:pt x="6" y="0"/>
                </a:lnTo>
                <a:lnTo>
                  <a:pt x="6" y="149"/>
                </a:lnTo>
                <a:lnTo>
                  <a:pt x="0" y="14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6891480" y="5549760"/>
            <a:ext cx="9360" cy="320760"/>
          </a:xfrm>
          <a:custGeom>
            <a:avLst/>
            <a:gdLst/>
            <a:ahLst/>
            <a:rect l="l" t="t" r="r" b="b"/>
            <a:pathLst>
              <a:path w="6" h="202">
                <a:moveTo>
                  <a:pt x="0" y="0"/>
                </a:moveTo>
                <a:lnTo>
                  <a:pt x="6" y="0"/>
                </a:lnTo>
                <a:lnTo>
                  <a:pt x="6" y="202"/>
                </a:lnTo>
                <a:lnTo>
                  <a:pt x="0" y="20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6910560" y="5354640"/>
            <a:ext cx="9360" cy="515880"/>
          </a:xfrm>
          <a:custGeom>
            <a:avLst/>
            <a:gdLst/>
            <a:ahLst/>
            <a:rect l="l" t="t" r="r" b="b"/>
            <a:pathLst>
              <a:path w="6" h="325">
                <a:moveTo>
                  <a:pt x="0" y="0"/>
                </a:moveTo>
                <a:lnTo>
                  <a:pt x="6" y="0"/>
                </a:lnTo>
                <a:lnTo>
                  <a:pt x="6" y="325"/>
                </a:lnTo>
                <a:lnTo>
                  <a:pt x="0" y="32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6919920" y="4754520"/>
            <a:ext cx="19080" cy="1116000"/>
          </a:xfrm>
          <a:custGeom>
            <a:avLst/>
            <a:gdLst/>
            <a:ahLst/>
            <a:rect l="l" t="t" r="r" b="b"/>
            <a:pathLst>
              <a:path w="12" h="703">
                <a:moveTo>
                  <a:pt x="0" y="0"/>
                </a:moveTo>
                <a:lnTo>
                  <a:pt x="12" y="0"/>
                </a:lnTo>
                <a:lnTo>
                  <a:pt x="12" y="703"/>
                </a:lnTo>
                <a:lnTo>
                  <a:pt x="0" y="70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6939000" y="4940280"/>
            <a:ext cx="19080" cy="930240"/>
          </a:xfrm>
          <a:custGeom>
            <a:avLst/>
            <a:gdLst/>
            <a:ahLst/>
            <a:rect l="l" t="t" r="r" b="b"/>
            <a:pathLst>
              <a:path w="12" h="586">
                <a:moveTo>
                  <a:pt x="0" y="0"/>
                </a:moveTo>
                <a:lnTo>
                  <a:pt x="12" y="0"/>
                </a:lnTo>
                <a:lnTo>
                  <a:pt x="12" y="586"/>
                </a:lnTo>
                <a:lnTo>
                  <a:pt x="0" y="58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6958080" y="5102280"/>
            <a:ext cx="19080" cy="768240"/>
          </a:xfrm>
          <a:custGeom>
            <a:avLst/>
            <a:gdLst/>
            <a:ahLst/>
            <a:rect l="l" t="t" r="r" b="b"/>
            <a:pathLst>
              <a:path w="12" h="484">
                <a:moveTo>
                  <a:pt x="0" y="0"/>
                </a:moveTo>
                <a:lnTo>
                  <a:pt x="12" y="0"/>
                </a:lnTo>
                <a:lnTo>
                  <a:pt x="12" y="484"/>
                </a:lnTo>
                <a:lnTo>
                  <a:pt x="0" y="48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6977160" y="4627440"/>
            <a:ext cx="9360" cy="1243080"/>
          </a:xfrm>
          <a:custGeom>
            <a:avLst/>
            <a:gdLst/>
            <a:ahLst/>
            <a:rect l="l" t="t" r="r" b="b"/>
            <a:pathLst>
              <a:path w="6" h="783">
                <a:moveTo>
                  <a:pt x="0" y="0"/>
                </a:moveTo>
                <a:lnTo>
                  <a:pt x="6" y="0"/>
                </a:lnTo>
                <a:lnTo>
                  <a:pt x="6" y="783"/>
                </a:lnTo>
                <a:lnTo>
                  <a:pt x="0" y="78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6996240" y="4619520"/>
            <a:ext cx="9360" cy="1251000"/>
          </a:xfrm>
          <a:custGeom>
            <a:avLst/>
            <a:gdLst/>
            <a:ahLst/>
            <a:rect l="l" t="t" r="r" b="b"/>
            <a:pathLst>
              <a:path w="6" h="788">
                <a:moveTo>
                  <a:pt x="0" y="0"/>
                </a:moveTo>
                <a:lnTo>
                  <a:pt x="6" y="0"/>
                </a:lnTo>
                <a:lnTo>
                  <a:pt x="6" y="788"/>
                </a:lnTo>
                <a:lnTo>
                  <a:pt x="0" y="78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7015320" y="4179960"/>
            <a:ext cx="9360" cy="1690560"/>
          </a:xfrm>
          <a:custGeom>
            <a:avLst/>
            <a:gdLst/>
            <a:ahLst/>
            <a:rect l="l" t="t" r="r" b="b"/>
            <a:pathLst>
              <a:path w="6" h="1065">
                <a:moveTo>
                  <a:pt x="0" y="0"/>
                </a:moveTo>
                <a:lnTo>
                  <a:pt x="6" y="0"/>
                </a:lnTo>
                <a:lnTo>
                  <a:pt x="6" y="1065"/>
                </a:lnTo>
                <a:lnTo>
                  <a:pt x="0" y="106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7024680" y="4433760"/>
            <a:ext cx="19080" cy="1436760"/>
          </a:xfrm>
          <a:custGeom>
            <a:avLst/>
            <a:gdLst/>
            <a:ahLst/>
            <a:rect l="l" t="t" r="r" b="b"/>
            <a:pathLst>
              <a:path w="12" h="905">
                <a:moveTo>
                  <a:pt x="0" y="0"/>
                </a:moveTo>
                <a:lnTo>
                  <a:pt x="12" y="0"/>
                </a:lnTo>
                <a:lnTo>
                  <a:pt x="12" y="905"/>
                </a:lnTo>
                <a:lnTo>
                  <a:pt x="0" y="90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7043760" y="3798720"/>
            <a:ext cx="19080" cy="2071800"/>
          </a:xfrm>
          <a:custGeom>
            <a:avLst/>
            <a:gdLst/>
            <a:ahLst/>
            <a:rect l="l" t="t" r="r" b="b"/>
            <a:pathLst>
              <a:path w="12" h="1305">
                <a:moveTo>
                  <a:pt x="0" y="0"/>
                </a:moveTo>
                <a:lnTo>
                  <a:pt x="12" y="0"/>
                </a:lnTo>
                <a:lnTo>
                  <a:pt x="12" y="1305"/>
                </a:lnTo>
                <a:lnTo>
                  <a:pt x="0" y="130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7062840" y="4889520"/>
            <a:ext cx="19080" cy="981000"/>
          </a:xfrm>
          <a:custGeom>
            <a:avLst/>
            <a:gdLst/>
            <a:ahLst/>
            <a:rect l="l" t="t" r="r" b="b"/>
            <a:pathLst>
              <a:path w="12" h="618">
                <a:moveTo>
                  <a:pt x="0" y="0"/>
                </a:moveTo>
                <a:lnTo>
                  <a:pt x="12" y="0"/>
                </a:lnTo>
                <a:lnTo>
                  <a:pt x="12" y="618"/>
                </a:lnTo>
                <a:lnTo>
                  <a:pt x="0" y="61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7081920" y="5506920"/>
            <a:ext cx="19080" cy="363600"/>
          </a:xfrm>
          <a:custGeom>
            <a:avLst/>
            <a:gdLst/>
            <a:ahLst/>
            <a:rect l="l" t="t" r="r" b="b"/>
            <a:pathLst>
              <a:path w="12" h="229">
                <a:moveTo>
                  <a:pt x="0" y="0"/>
                </a:moveTo>
                <a:lnTo>
                  <a:pt x="12" y="0"/>
                </a:lnTo>
                <a:lnTo>
                  <a:pt x="12" y="229"/>
                </a:lnTo>
                <a:lnTo>
                  <a:pt x="0" y="22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7101000" y="5702400"/>
            <a:ext cx="9360" cy="168120"/>
          </a:xfrm>
          <a:custGeom>
            <a:avLst/>
            <a:gdLst/>
            <a:ahLst/>
            <a:rect l="l" t="t" r="r" b="b"/>
            <a:pathLst>
              <a:path w="6" h="106">
                <a:moveTo>
                  <a:pt x="0" y="0"/>
                </a:moveTo>
                <a:lnTo>
                  <a:pt x="6" y="0"/>
                </a:lnTo>
                <a:lnTo>
                  <a:pt x="6" y="106"/>
                </a:lnTo>
                <a:lnTo>
                  <a:pt x="0" y="10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7120080" y="5819760"/>
            <a:ext cx="9360" cy="50760"/>
          </a:xfrm>
          <a:custGeom>
            <a:avLst/>
            <a:gdLst/>
            <a:ahLst/>
            <a:rect l="l" t="t" r="r" b="b"/>
            <a:pathLst>
              <a:path w="6" h="32">
                <a:moveTo>
                  <a:pt x="0" y="0"/>
                </a:moveTo>
                <a:lnTo>
                  <a:pt x="6" y="0"/>
                </a:lnTo>
                <a:lnTo>
                  <a:pt x="6" y="32"/>
                </a:lnTo>
                <a:lnTo>
                  <a:pt x="0" y="3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7129440" y="5845320"/>
            <a:ext cx="19080" cy="25200"/>
          </a:xfrm>
          <a:custGeom>
            <a:avLst/>
            <a:gdLst/>
            <a:ahLst/>
            <a:rect l="l" t="t" r="r" b="b"/>
            <a:pathLst>
              <a:path w="12" h="16">
                <a:moveTo>
                  <a:pt x="0" y="0"/>
                </a:moveTo>
                <a:lnTo>
                  <a:pt x="12" y="0"/>
                </a:lnTo>
                <a:lnTo>
                  <a:pt x="12" y="16"/>
                </a:lnTo>
                <a:lnTo>
                  <a:pt x="0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714852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718668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7205760" y="5854680"/>
            <a:ext cx="9360" cy="15840"/>
          </a:xfrm>
          <a:custGeom>
            <a:avLst/>
            <a:gdLst/>
            <a:ahLst/>
            <a:rect l="l" t="t" r="r" b="b"/>
            <a:pathLst>
              <a:path w="6" h="10">
                <a:moveTo>
                  <a:pt x="0" y="0"/>
                </a:moveTo>
                <a:lnTo>
                  <a:pt x="6" y="0"/>
                </a:lnTo>
                <a:lnTo>
                  <a:pt x="6" y="10"/>
                </a:lnTo>
                <a:lnTo>
                  <a:pt x="0" y="1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7224840" y="586260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7243920" y="5845320"/>
            <a:ext cx="9360" cy="25200"/>
          </a:xfrm>
          <a:custGeom>
            <a:avLst/>
            <a:gdLst/>
            <a:ahLst/>
            <a:rect l="l" t="t" r="r" b="b"/>
            <a:pathLst>
              <a:path w="6" h="16">
                <a:moveTo>
                  <a:pt x="0" y="0"/>
                </a:moveTo>
                <a:lnTo>
                  <a:pt x="6" y="0"/>
                </a:lnTo>
                <a:lnTo>
                  <a:pt x="6" y="16"/>
                </a:lnTo>
                <a:lnTo>
                  <a:pt x="0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725328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727236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7329600" y="586260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7348680" y="586260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735804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737712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739620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7415280" y="5854680"/>
            <a:ext cx="19080" cy="15840"/>
          </a:xfrm>
          <a:custGeom>
            <a:avLst/>
            <a:gdLst/>
            <a:ahLst/>
            <a:rect l="l" t="t" r="r" b="b"/>
            <a:pathLst>
              <a:path w="12" h="10">
                <a:moveTo>
                  <a:pt x="0" y="0"/>
                </a:moveTo>
                <a:lnTo>
                  <a:pt x="12" y="0"/>
                </a:lnTo>
                <a:lnTo>
                  <a:pt x="12" y="10"/>
                </a:lnTo>
                <a:lnTo>
                  <a:pt x="0" y="1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7434360" y="5854680"/>
            <a:ext cx="9360" cy="15840"/>
          </a:xfrm>
          <a:custGeom>
            <a:avLst/>
            <a:gdLst/>
            <a:ahLst/>
            <a:rect l="l" t="t" r="r" b="b"/>
            <a:pathLst>
              <a:path w="6" h="10">
                <a:moveTo>
                  <a:pt x="0" y="0"/>
                </a:moveTo>
                <a:lnTo>
                  <a:pt x="6" y="0"/>
                </a:lnTo>
                <a:lnTo>
                  <a:pt x="6" y="10"/>
                </a:lnTo>
                <a:lnTo>
                  <a:pt x="0" y="1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7453440" y="5819760"/>
            <a:ext cx="9360" cy="50760"/>
          </a:xfrm>
          <a:custGeom>
            <a:avLst/>
            <a:gdLst/>
            <a:ahLst/>
            <a:rect l="l" t="t" r="r" b="b"/>
            <a:pathLst>
              <a:path w="6" h="32">
                <a:moveTo>
                  <a:pt x="0" y="0"/>
                </a:moveTo>
                <a:lnTo>
                  <a:pt x="6" y="0"/>
                </a:lnTo>
                <a:lnTo>
                  <a:pt x="6" y="32"/>
                </a:lnTo>
                <a:lnTo>
                  <a:pt x="0" y="3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7462800" y="5819760"/>
            <a:ext cx="19080" cy="50760"/>
          </a:xfrm>
          <a:custGeom>
            <a:avLst/>
            <a:gdLst/>
            <a:ahLst/>
            <a:rect l="l" t="t" r="r" b="b"/>
            <a:pathLst>
              <a:path w="12" h="32">
                <a:moveTo>
                  <a:pt x="0" y="0"/>
                </a:moveTo>
                <a:lnTo>
                  <a:pt x="12" y="0"/>
                </a:lnTo>
                <a:lnTo>
                  <a:pt x="12" y="32"/>
                </a:lnTo>
                <a:lnTo>
                  <a:pt x="0" y="3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7481880" y="5854680"/>
            <a:ext cx="19080" cy="15840"/>
          </a:xfrm>
          <a:custGeom>
            <a:avLst/>
            <a:gdLst/>
            <a:ahLst/>
            <a:rect l="l" t="t" r="r" b="b"/>
            <a:pathLst>
              <a:path w="12" h="10">
                <a:moveTo>
                  <a:pt x="0" y="0"/>
                </a:moveTo>
                <a:lnTo>
                  <a:pt x="12" y="0"/>
                </a:lnTo>
                <a:lnTo>
                  <a:pt x="12" y="10"/>
                </a:lnTo>
                <a:lnTo>
                  <a:pt x="0" y="1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7500960" y="5829480"/>
            <a:ext cx="19080" cy="41040"/>
          </a:xfrm>
          <a:custGeom>
            <a:avLst/>
            <a:gdLst/>
            <a:ahLst/>
            <a:rect l="l" t="t" r="r" b="b"/>
            <a:pathLst>
              <a:path w="12" h="26">
                <a:moveTo>
                  <a:pt x="0" y="0"/>
                </a:moveTo>
                <a:lnTo>
                  <a:pt x="12" y="0"/>
                </a:lnTo>
                <a:lnTo>
                  <a:pt x="12" y="26"/>
                </a:lnTo>
                <a:lnTo>
                  <a:pt x="0" y="2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7520040" y="5845320"/>
            <a:ext cx="19080" cy="25200"/>
          </a:xfrm>
          <a:custGeom>
            <a:avLst/>
            <a:gdLst/>
            <a:ahLst/>
            <a:rect l="l" t="t" r="r" b="b"/>
            <a:pathLst>
              <a:path w="12" h="16">
                <a:moveTo>
                  <a:pt x="0" y="0"/>
                </a:moveTo>
                <a:lnTo>
                  <a:pt x="12" y="0"/>
                </a:lnTo>
                <a:lnTo>
                  <a:pt x="12" y="16"/>
                </a:lnTo>
                <a:lnTo>
                  <a:pt x="0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7539120" y="5837400"/>
            <a:ext cx="19080" cy="33120"/>
          </a:xfrm>
          <a:custGeom>
            <a:avLst/>
            <a:gdLst/>
            <a:ahLst/>
            <a:rect l="l" t="t" r="r" b="b"/>
            <a:pathLst>
              <a:path w="12" h="21">
                <a:moveTo>
                  <a:pt x="0" y="0"/>
                </a:moveTo>
                <a:lnTo>
                  <a:pt x="12" y="0"/>
                </a:lnTo>
                <a:lnTo>
                  <a:pt x="12" y="21"/>
                </a:lnTo>
                <a:lnTo>
                  <a:pt x="0" y="2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7558200" y="5854680"/>
            <a:ext cx="9360" cy="15840"/>
          </a:xfrm>
          <a:custGeom>
            <a:avLst/>
            <a:gdLst/>
            <a:ahLst/>
            <a:rect l="l" t="t" r="r" b="b"/>
            <a:pathLst>
              <a:path w="6" h="10">
                <a:moveTo>
                  <a:pt x="0" y="0"/>
                </a:moveTo>
                <a:lnTo>
                  <a:pt x="6" y="0"/>
                </a:lnTo>
                <a:lnTo>
                  <a:pt x="6" y="10"/>
                </a:lnTo>
                <a:lnTo>
                  <a:pt x="0" y="1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7567560" y="5803920"/>
            <a:ext cx="19080" cy="66600"/>
          </a:xfrm>
          <a:custGeom>
            <a:avLst/>
            <a:gdLst/>
            <a:ahLst/>
            <a:rect l="l" t="t" r="r" b="b"/>
            <a:pathLst>
              <a:path w="12" h="42">
                <a:moveTo>
                  <a:pt x="0" y="0"/>
                </a:moveTo>
                <a:lnTo>
                  <a:pt x="12" y="0"/>
                </a:lnTo>
                <a:lnTo>
                  <a:pt x="12" y="42"/>
                </a:lnTo>
                <a:lnTo>
                  <a:pt x="0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7586640" y="5727600"/>
            <a:ext cx="19080" cy="142920"/>
          </a:xfrm>
          <a:custGeom>
            <a:avLst/>
            <a:gdLst/>
            <a:ahLst/>
            <a:rect l="l" t="t" r="r" b="b"/>
            <a:pathLst>
              <a:path w="12" h="90">
                <a:moveTo>
                  <a:pt x="0" y="0"/>
                </a:moveTo>
                <a:lnTo>
                  <a:pt x="12" y="0"/>
                </a:lnTo>
                <a:lnTo>
                  <a:pt x="12" y="90"/>
                </a:lnTo>
                <a:lnTo>
                  <a:pt x="0" y="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7605720" y="5456160"/>
            <a:ext cx="19080" cy="414360"/>
          </a:xfrm>
          <a:custGeom>
            <a:avLst/>
            <a:gdLst/>
            <a:ahLst/>
            <a:rect l="l" t="t" r="r" b="b"/>
            <a:pathLst>
              <a:path w="12" h="261">
                <a:moveTo>
                  <a:pt x="0" y="0"/>
                </a:moveTo>
                <a:lnTo>
                  <a:pt x="12" y="0"/>
                </a:lnTo>
                <a:lnTo>
                  <a:pt x="12" y="261"/>
                </a:lnTo>
                <a:lnTo>
                  <a:pt x="0" y="26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7624800" y="5016600"/>
            <a:ext cx="19080" cy="853920"/>
          </a:xfrm>
          <a:custGeom>
            <a:avLst/>
            <a:gdLst/>
            <a:ahLst/>
            <a:rect l="l" t="t" r="r" b="b"/>
            <a:pathLst>
              <a:path w="12" h="538">
                <a:moveTo>
                  <a:pt x="0" y="0"/>
                </a:moveTo>
                <a:lnTo>
                  <a:pt x="12" y="0"/>
                </a:lnTo>
                <a:lnTo>
                  <a:pt x="12" y="538"/>
                </a:lnTo>
                <a:lnTo>
                  <a:pt x="0" y="53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7643880" y="5753160"/>
            <a:ext cx="19080" cy="117360"/>
          </a:xfrm>
          <a:custGeom>
            <a:avLst/>
            <a:gdLst/>
            <a:ahLst/>
            <a:rect l="l" t="t" r="r" b="b"/>
            <a:pathLst>
              <a:path w="12" h="74">
                <a:moveTo>
                  <a:pt x="0" y="0"/>
                </a:moveTo>
                <a:lnTo>
                  <a:pt x="12" y="0"/>
                </a:lnTo>
                <a:lnTo>
                  <a:pt x="12" y="74"/>
                </a:lnTo>
                <a:lnTo>
                  <a:pt x="0" y="7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7662960" y="5702400"/>
            <a:ext cx="9360" cy="168120"/>
          </a:xfrm>
          <a:custGeom>
            <a:avLst/>
            <a:gdLst/>
            <a:ahLst/>
            <a:rect l="l" t="t" r="r" b="b"/>
            <a:pathLst>
              <a:path w="6" h="106">
                <a:moveTo>
                  <a:pt x="0" y="0"/>
                </a:moveTo>
                <a:lnTo>
                  <a:pt x="6" y="0"/>
                </a:lnTo>
                <a:lnTo>
                  <a:pt x="6" y="106"/>
                </a:lnTo>
                <a:lnTo>
                  <a:pt x="0" y="10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7672320" y="5811840"/>
            <a:ext cx="19080" cy="58680"/>
          </a:xfrm>
          <a:custGeom>
            <a:avLst/>
            <a:gdLst/>
            <a:ahLst/>
            <a:rect l="l" t="t" r="r" b="b"/>
            <a:pathLst>
              <a:path w="12" h="37">
                <a:moveTo>
                  <a:pt x="0" y="0"/>
                </a:moveTo>
                <a:lnTo>
                  <a:pt x="12" y="0"/>
                </a:lnTo>
                <a:lnTo>
                  <a:pt x="12" y="37"/>
                </a:lnTo>
                <a:lnTo>
                  <a:pt x="0" y="3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7691400" y="5854680"/>
            <a:ext cx="19080" cy="15840"/>
          </a:xfrm>
          <a:custGeom>
            <a:avLst/>
            <a:gdLst/>
            <a:ahLst/>
            <a:rect l="l" t="t" r="r" b="b"/>
            <a:pathLst>
              <a:path w="12" h="10">
                <a:moveTo>
                  <a:pt x="0" y="0"/>
                </a:moveTo>
                <a:lnTo>
                  <a:pt x="12" y="0"/>
                </a:lnTo>
                <a:lnTo>
                  <a:pt x="12" y="10"/>
                </a:lnTo>
                <a:lnTo>
                  <a:pt x="0" y="1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771048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7786800" y="586260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779616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781524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783432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785340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7872480" y="586260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7900920" y="5862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0" y="0"/>
                </a:moveTo>
                <a:lnTo>
                  <a:pt x="12" y="0"/>
                </a:lnTo>
                <a:lnTo>
                  <a:pt x="12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7920000" y="5829480"/>
            <a:ext cx="19080" cy="41040"/>
          </a:xfrm>
          <a:custGeom>
            <a:avLst/>
            <a:gdLst/>
            <a:ahLst/>
            <a:rect l="l" t="t" r="r" b="b"/>
            <a:pathLst>
              <a:path w="12" h="26">
                <a:moveTo>
                  <a:pt x="0" y="0"/>
                </a:moveTo>
                <a:lnTo>
                  <a:pt x="12" y="0"/>
                </a:lnTo>
                <a:lnTo>
                  <a:pt x="12" y="26"/>
                </a:lnTo>
                <a:lnTo>
                  <a:pt x="0" y="2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7939080" y="5803920"/>
            <a:ext cx="19080" cy="66600"/>
          </a:xfrm>
          <a:custGeom>
            <a:avLst/>
            <a:gdLst/>
            <a:ahLst/>
            <a:rect l="l" t="t" r="r" b="b"/>
            <a:pathLst>
              <a:path w="12" h="42">
                <a:moveTo>
                  <a:pt x="0" y="0"/>
                </a:moveTo>
                <a:lnTo>
                  <a:pt x="12" y="0"/>
                </a:lnTo>
                <a:lnTo>
                  <a:pt x="12" y="42"/>
                </a:lnTo>
                <a:lnTo>
                  <a:pt x="0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7958160" y="5778360"/>
            <a:ext cx="19080" cy="92160"/>
          </a:xfrm>
          <a:custGeom>
            <a:avLst/>
            <a:gdLst/>
            <a:ahLst/>
            <a:rect l="l" t="t" r="r" b="b"/>
            <a:pathLst>
              <a:path w="12" h="58">
                <a:moveTo>
                  <a:pt x="0" y="0"/>
                </a:moveTo>
                <a:lnTo>
                  <a:pt x="12" y="0"/>
                </a:lnTo>
                <a:lnTo>
                  <a:pt x="12" y="58"/>
                </a:lnTo>
                <a:lnTo>
                  <a:pt x="0" y="5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7977240" y="5288040"/>
            <a:ext cx="9360" cy="582480"/>
          </a:xfrm>
          <a:custGeom>
            <a:avLst/>
            <a:gdLst/>
            <a:ahLst/>
            <a:rect l="l" t="t" r="r" b="b"/>
            <a:pathLst>
              <a:path w="6" h="367">
                <a:moveTo>
                  <a:pt x="0" y="0"/>
                </a:moveTo>
                <a:lnTo>
                  <a:pt x="6" y="0"/>
                </a:lnTo>
                <a:lnTo>
                  <a:pt x="6" y="367"/>
                </a:lnTo>
                <a:lnTo>
                  <a:pt x="0" y="36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7996320" y="5456160"/>
            <a:ext cx="9360" cy="414360"/>
          </a:xfrm>
          <a:custGeom>
            <a:avLst/>
            <a:gdLst/>
            <a:ahLst/>
            <a:rect l="l" t="t" r="r" b="b"/>
            <a:pathLst>
              <a:path w="6" h="261">
                <a:moveTo>
                  <a:pt x="0" y="0"/>
                </a:moveTo>
                <a:lnTo>
                  <a:pt x="6" y="0"/>
                </a:lnTo>
                <a:lnTo>
                  <a:pt x="6" y="261"/>
                </a:lnTo>
                <a:lnTo>
                  <a:pt x="0" y="26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8015400" y="4898880"/>
            <a:ext cx="9360" cy="971640"/>
          </a:xfrm>
          <a:custGeom>
            <a:avLst/>
            <a:gdLst/>
            <a:ahLst/>
            <a:rect l="l" t="t" r="r" b="b"/>
            <a:pathLst>
              <a:path w="6" h="612">
                <a:moveTo>
                  <a:pt x="0" y="0"/>
                </a:moveTo>
                <a:lnTo>
                  <a:pt x="6" y="0"/>
                </a:lnTo>
                <a:lnTo>
                  <a:pt x="6" y="612"/>
                </a:lnTo>
                <a:lnTo>
                  <a:pt x="0" y="6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8024760" y="5127480"/>
            <a:ext cx="19080" cy="743040"/>
          </a:xfrm>
          <a:custGeom>
            <a:avLst/>
            <a:gdLst/>
            <a:ahLst/>
            <a:rect l="l" t="t" r="r" b="b"/>
            <a:pathLst>
              <a:path w="12" h="468">
                <a:moveTo>
                  <a:pt x="0" y="0"/>
                </a:moveTo>
                <a:lnTo>
                  <a:pt x="12" y="0"/>
                </a:lnTo>
                <a:lnTo>
                  <a:pt x="12" y="468"/>
                </a:lnTo>
                <a:lnTo>
                  <a:pt x="0" y="46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8043840" y="4594320"/>
            <a:ext cx="19080" cy="1276200"/>
          </a:xfrm>
          <a:custGeom>
            <a:avLst/>
            <a:gdLst/>
            <a:ahLst/>
            <a:rect l="l" t="t" r="r" b="b"/>
            <a:pathLst>
              <a:path w="12" h="804">
                <a:moveTo>
                  <a:pt x="0" y="0"/>
                </a:moveTo>
                <a:lnTo>
                  <a:pt x="12" y="0"/>
                </a:lnTo>
                <a:lnTo>
                  <a:pt x="12" y="804"/>
                </a:lnTo>
                <a:lnTo>
                  <a:pt x="0" y="80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8062920" y="4568760"/>
            <a:ext cx="19080" cy="1301760"/>
          </a:xfrm>
          <a:custGeom>
            <a:avLst/>
            <a:gdLst/>
            <a:ahLst/>
            <a:rect l="l" t="t" r="r" b="b"/>
            <a:pathLst>
              <a:path w="12" h="820">
                <a:moveTo>
                  <a:pt x="0" y="0"/>
                </a:moveTo>
                <a:lnTo>
                  <a:pt x="12" y="0"/>
                </a:lnTo>
                <a:lnTo>
                  <a:pt x="12" y="820"/>
                </a:lnTo>
                <a:lnTo>
                  <a:pt x="0" y="82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8082000" y="4187880"/>
            <a:ext cx="9360" cy="1682640"/>
          </a:xfrm>
          <a:custGeom>
            <a:avLst/>
            <a:gdLst/>
            <a:ahLst/>
            <a:rect l="l" t="t" r="r" b="b"/>
            <a:pathLst>
              <a:path w="6" h="1060">
                <a:moveTo>
                  <a:pt x="0" y="0"/>
                </a:moveTo>
                <a:lnTo>
                  <a:pt x="6" y="0"/>
                </a:lnTo>
                <a:lnTo>
                  <a:pt x="6" y="1060"/>
                </a:lnTo>
                <a:lnTo>
                  <a:pt x="0" y="106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8101080" y="3249720"/>
            <a:ext cx="9360" cy="2620800"/>
          </a:xfrm>
          <a:custGeom>
            <a:avLst/>
            <a:gdLst/>
            <a:ahLst/>
            <a:rect l="l" t="t" r="r" b="b"/>
            <a:pathLst>
              <a:path w="6" h="1651">
                <a:moveTo>
                  <a:pt x="0" y="0"/>
                </a:moveTo>
                <a:lnTo>
                  <a:pt x="6" y="0"/>
                </a:lnTo>
                <a:lnTo>
                  <a:pt x="6" y="1651"/>
                </a:lnTo>
                <a:lnTo>
                  <a:pt x="0" y="165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64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1147680" y="5870520"/>
            <a:ext cx="7162920" cy="1800"/>
          </a:xfrm>
          <a:prstGeom prst="line">
            <a:avLst/>
          </a:prstGeom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1147680" y="1312920"/>
            <a:ext cx="1800" cy="4557600"/>
          </a:xfrm>
          <a:prstGeom prst="line">
            <a:avLst/>
          </a:prstGeom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1090440" y="5880240"/>
            <a:ext cx="669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1090440" y="5118120"/>
            <a:ext cx="669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1090440" y="4357800"/>
            <a:ext cx="669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1090440" y="3595680"/>
            <a:ext cx="669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1090440" y="2843280"/>
            <a:ext cx="669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1090440" y="2082960"/>
            <a:ext cx="669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1090440" y="1320840"/>
            <a:ext cx="669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40" name=""/>
          <p:cNvGrpSpPr/>
          <p:nvPr/>
        </p:nvGrpSpPr>
        <p:grpSpPr>
          <a:xfrm>
            <a:off x="699120" y="1143000"/>
            <a:ext cx="354600" cy="4864680"/>
            <a:chOff x="699120" y="1143000"/>
            <a:chExt cx="354600" cy="4864680"/>
          </a:xfrm>
        </p:grpSpPr>
        <p:sp>
          <p:nvSpPr>
            <p:cNvPr id="541" name=""/>
            <p:cNvSpPr/>
            <p:nvPr/>
          </p:nvSpPr>
          <p:spPr>
            <a:xfrm>
              <a:off x="699120" y="5702400"/>
              <a:ext cx="3546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0.0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699120" y="4940280"/>
              <a:ext cx="3546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0.2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" name=""/>
            <p:cNvSpPr/>
            <p:nvPr/>
          </p:nvSpPr>
          <p:spPr>
            <a:xfrm>
              <a:off x="699120" y="4179960"/>
              <a:ext cx="3546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0.4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" name=""/>
            <p:cNvSpPr/>
            <p:nvPr/>
          </p:nvSpPr>
          <p:spPr>
            <a:xfrm>
              <a:off x="699120" y="3427560"/>
              <a:ext cx="3546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0.6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" name=""/>
            <p:cNvSpPr/>
            <p:nvPr/>
          </p:nvSpPr>
          <p:spPr>
            <a:xfrm>
              <a:off x="699120" y="2665440"/>
              <a:ext cx="3546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0.8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699120" y="1905120"/>
              <a:ext cx="3546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1.0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699120" y="1143000"/>
              <a:ext cx="3546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1.2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48" name=""/>
          <p:cNvSpPr/>
          <p:nvPr/>
        </p:nvSpPr>
        <p:spPr>
          <a:xfrm flipV="1">
            <a:off x="1157400" y="587988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 flipV="1">
            <a:off x="1366920" y="587988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 flipV="1">
            <a:off x="1576440" y="587988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 flipV="1">
            <a:off x="1785960" y="587988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 flipV="1">
            <a:off x="2004840" y="5879880"/>
            <a:ext cx="180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 flipV="1">
            <a:off x="2214720" y="587988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 flipV="1">
            <a:off x="2424240" y="587988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 flipV="1">
            <a:off x="2633760" y="587988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 flipV="1">
            <a:off x="2843280" y="587988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 flipV="1">
            <a:off x="3052800" y="587988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 flipV="1">
            <a:off x="3262320" y="587988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 flipV="1">
            <a:off x="3471840" y="587988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 flipV="1">
            <a:off x="3681360" y="5879880"/>
            <a:ext cx="180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 flipV="1">
            <a:off x="3890880" y="5879880"/>
            <a:ext cx="180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 flipV="1">
            <a:off x="4100400" y="5879880"/>
            <a:ext cx="180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/>
          <p:nvPr/>
        </p:nvSpPr>
        <p:spPr>
          <a:xfrm flipV="1">
            <a:off x="4319640" y="587988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/>
          <p:nvPr/>
        </p:nvSpPr>
        <p:spPr>
          <a:xfrm flipV="1">
            <a:off x="4529160" y="587988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 flipV="1">
            <a:off x="4738680" y="587988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/>
          <p:cNvSpPr/>
          <p:nvPr/>
        </p:nvSpPr>
        <p:spPr>
          <a:xfrm flipV="1">
            <a:off x="4948200" y="5879880"/>
            <a:ext cx="180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 flipV="1">
            <a:off x="5157720" y="5879880"/>
            <a:ext cx="180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 flipV="1">
            <a:off x="5367240" y="5879880"/>
            <a:ext cx="180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/>
          <p:nvPr/>
        </p:nvSpPr>
        <p:spPr>
          <a:xfrm flipV="1">
            <a:off x="5586480" y="587988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 flipV="1">
            <a:off x="5796000" y="587988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 flipV="1">
            <a:off x="6005520" y="587988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 flipV="1">
            <a:off x="6215040" y="587988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 flipV="1">
            <a:off x="6424560" y="5879880"/>
            <a:ext cx="180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 flipV="1">
            <a:off x="6634080" y="5879880"/>
            <a:ext cx="180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 flipV="1">
            <a:off x="6843600" y="5879880"/>
            <a:ext cx="180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 flipV="1">
            <a:off x="7053120" y="5879880"/>
            <a:ext cx="180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 flipV="1">
            <a:off x="7262640" y="5879880"/>
            <a:ext cx="180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 flipV="1">
            <a:off x="7472520" y="587988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 flipV="1">
            <a:off x="7682040" y="5879880"/>
            <a:ext cx="144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 flipV="1">
            <a:off x="7900920" y="5879880"/>
            <a:ext cx="180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"/>
          <p:cNvSpPr/>
          <p:nvPr/>
        </p:nvSpPr>
        <p:spPr>
          <a:xfrm flipV="1">
            <a:off x="8110440" y="5879880"/>
            <a:ext cx="180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 flipV="1">
            <a:off x="8319960" y="5879880"/>
            <a:ext cx="1800" cy="58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83" name=""/>
          <p:cNvGrpSpPr/>
          <p:nvPr/>
        </p:nvGrpSpPr>
        <p:grpSpPr>
          <a:xfrm>
            <a:off x="1023480" y="5948280"/>
            <a:ext cx="7027200" cy="305280"/>
            <a:chOff x="1023480" y="5948280"/>
            <a:chExt cx="7027200" cy="305280"/>
          </a:xfrm>
        </p:grpSpPr>
        <p:sp>
          <p:nvSpPr>
            <p:cNvPr id="584" name=""/>
            <p:cNvSpPr/>
            <p:nvPr/>
          </p:nvSpPr>
          <p:spPr>
            <a:xfrm>
              <a:off x="1023480" y="594828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68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" name=""/>
            <p:cNvSpPr/>
            <p:nvPr/>
          </p:nvSpPr>
          <p:spPr>
            <a:xfrm>
              <a:off x="1442520" y="594828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70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1870920" y="594828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72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2290320" y="594828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74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" name=""/>
            <p:cNvSpPr/>
            <p:nvPr/>
          </p:nvSpPr>
          <p:spPr>
            <a:xfrm>
              <a:off x="2709360" y="594828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76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" name=""/>
            <p:cNvSpPr/>
            <p:nvPr/>
          </p:nvSpPr>
          <p:spPr>
            <a:xfrm>
              <a:off x="3128400" y="594828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78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" name=""/>
            <p:cNvSpPr/>
            <p:nvPr/>
          </p:nvSpPr>
          <p:spPr>
            <a:xfrm>
              <a:off x="3547440" y="594828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80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3976200" y="594828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82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>
              <a:off x="4395240" y="594828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84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4814280" y="594828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86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5233320" y="594828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88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>
              <a:off x="5662080" y="594828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90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>
              <a:off x="6081120" y="594828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92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6500160" y="594828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94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>
              <a:off x="6919200" y="594828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96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>
              <a:off x="7338600" y="594828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98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0" name=""/>
            <p:cNvSpPr/>
            <p:nvPr/>
          </p:nvSpPr>
          <p:spPr>
            <a:xfrm>
              <a:off x="7767000" y="5948280"/>
              <a:ext cx="283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00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01" name=""/>
          <p:cNvSpPr/>
          <p:nvPr/>
        </p:nvSpPr>
        <p:spPr>
          <a:xfrm>
            <a:off x="1251720" y="1427040"/>
            <a:ext cx="2681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Probability of recession*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>
            <a:off x="1157400" y="1320840"/>
            <a:ext cx="7162560" cy="4559400"/>
          </a:xfrm>
          <a:custGeom>
            <a:avLst/>
            <a:gdLst/>
            <a:ahLst/>
            <a:rect l="l" t="t" r="r" b="b"/>
            <a:pathLst>
              <a:path w="4512" h="2872">
                <a:moveTo>
                  <a:pt x="0" y="0"/>
                </a:moveTo>
                <a:lnTo>
                  <a:pt x="4512" y="0"/>
                </a:lnTo>
                <a:lnTo>
                  <a:pt x="4512" y="2872"/>
                </a:lnTo>
                <a:lnTo>
                  <a:pt x="0" y="287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>
            <a:off x="1143000" y="2070000"/>
            <a:ext cx="718812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 flipV="1">
            <a:off x="8126280" y="3611160"/>
            <a:ext cx="0" cy="2235240"/>
          </a:xfrm>
          <a:prstGeom prst="line">
            <a:avLst/>
          </a:prstGeom>
          <a:ln w="3816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6" name=""/>
          <p:cNvSpPr/>
          <p:nvPr/>
        </p:nvSpPr>
        <p:spPr>
          <a:xfrm>
            <a:off x="317520" y="155520"/>
            <a:ext cx="12222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"/>
          <p:cNvSpPr/>
          <p:nvPr/>
        </p:nvSpPr>
        <p:spPr>
          <a:xfrm>
            <a:off x="1272240" y="441360"/>
            <a:ext cx="6966000" cy="42732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Probability of Recession: OECD ex. USA*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8" name=""/>
          <p:cNvSpPr/>
          <p:nvPr/>
        </p:nvSpPr>
        <p:spPr>
          <a:xfrm>
            <a:off x="1574640" y="1644480"/>
            <a:ext cx="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09" name=""/>
          <p:cNvGrpSpPr/>
          <p:nvPr/>
        </p:nvGrpSpPr>
        <p:grpSpPr>
          <a:xfrm>
            <a:off x="1244160" y="6426360"/>
            <a:ext cx="5816160" cy="432720"/>
            <a:chOff x="1244160" y="6426360"/>
            <a:chExt cx="5816160" cy="432720"/>
          </a:xfrm>
        </p:grpSpPr>
        <p:sp>
          <p:nvSpPr>
            <p:cNvPr id="610" name=""/>
            <p:cNvSpPr/>
            <p:nvPr/>
          </p:nvSpPr>
          <p:spPr>
            <a:xfrm>
              <a:off x="1244160" y="6426360"/>
              <a:ext cx="58161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*Probability of a recession occurring within the following 12 months.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>
              <a:off x="1311120" y="6645240"/>
              <a:ext cx="446940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Shaded regions indicate actual periods of recession.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12" name=""/>
          <p:cNvSpPr/>
          <p:nvPr/>
        </p:nvSpPr>
        <p:spPr>
          <a:xfrm>
            <a:off x="6237360" y="1812960"/>
            <a:ext cx="117360" cy="4124160"/>
          </a:xfrm>
          <a:custGeom>
            <a:avLst/>
            <a:gdLst/>
            <a:ahLst/>
            <a:rect l="l" t="t" r="r" b="b"/>
            <a:pathLst>
              <a:path w="74" h="2598">
                <a:moveTo>
                  <a:pt x="0" y="0"/>
                </a:moveTo>
                <a:lnTo>
                  <a:pt x="74" y="0"/>
                </a:lnTo>
                <a:lnTo>
                  <a:pt x="74" y="2598"/>
                </a:lnTo>
                <a:lnTo>
                  <a:pt x="0" y="259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>
            <a:off x="3438360" y="1822320"/>
            <a:ext cx="119160" cy="4124520"/>
          </a:xfrm>
          <a:custGeom>
            <a:avLst/>
            <a:gdLst/>
            <a:ahLst/>
            <a:rect l="l" t="t" r="r" b="b"/>
            <a:pathLst>
              <a:path w="75" h="2598">
                <a:moveTo>
                  <a:pt x="0" y="0"/>
                </a:moveTo>
                <a:lnTo>
                  <a:pt x="75" y="0"/>
                </a:lnTo>
                <a:lnTo>
                  <a:pt x="75" y="2598"/>
                </a:lnTo>
                <a:lnTo>
                  <a:pt x="0" y="259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4" name=""/>
          <p:cNvSpPr/>
          <p:nvPr/>
        </p:nvSpPr>
        <p:spPr>
          <a:xfrm>
            <a:off x="2173320" y="1822320"/>
            <a:ext cx="127080" cy="4124520"/>
          </a:xfrm>
          <a:custGeom>
            <a:avLst/>
            <a:gdLst/>
            <a:ahLst/>
            <a:rect l="l" t="t" r="r" b="b"/>
            <a:pathLst>
              <a:path w="80" h="2598">
                <a:moveTo>
                  <a:pt x="0" y="0"/>
                </a:moveTo>
                <a:lnTo>
                  <a:pt x="80" y="0"/>
                </a:lnTo>
                <a:lnTo>
                  <a:pt x="80" y="2598"/>
                </a:lnTo>
                <a:lnTo>
                  <a:pt x="0" y="259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>
            <a:off x="1298520" y="993600"/>
            <a:ext cx="7207200" cy="4953240"/>
          </a:xfrm>
          <a:custGeom>
            <a:avLst/>
            <a:gdLst/>
            <a:ahLst/>
            <a:rect l="l" t="t" r="r" b="b"/>
            <a:pathLst>
              <a:path w="4540" h="3120">
                <a:moveTo>
                  <a:pt x="0" y="0"/>
                </a:moveTo>
                <a:lnTo>
                  <a:pt x="4540" y="0"/>
                </a:lnTo>
                <a:lnTo>
                  <a:pt x="4540" y="3120"/>
                </a:lnTo>
                <a:lnTo>
                  <a:pt x="0" y="312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>
            <a:off x="1298520" y="1822320"/>
            <a:ext cx="6980400" cy="4124520"/>
          </a:xfrm>
          <a:custGeom>
            <a:avLst/>
            <a:gdLst/>
            <a:ahLst/>
            <a:rect l="l" t="t" r="r" b="b"/>
            <a:pathLst>
              <a:path w="4397" h="2598">
                <a:moveTo>
                  <a:pt x="0" y="1398"/>
                </a:moveTo>
                <a:lnTo>
                  <a:pt x="13" y="1548"/>
                </a:lnTo>
                <a:lnTo>
                  <a:pt x="25" y="2364"/>
                </a:lnTo>
                <a:lnTo>
                  <a:pt x="37" y="2556"/>
                </a:lnTo>
                <a:lnTo>
                  <a:pt x="50" y="2544"/>
                </a:lnTo>
                <a:lnTo>
                  <a:pt x="62" y="2478"/>
                </a:lnTo>
                <a:lnTo>
                  <a:pt x="74" y="2298"/>
                </a:lnTo>
                <a:lnTo>
                  <a:pt x="87" y="2340"/>
                </a:lnTo>
                <a:lnTo>
                  <a:pt x="99" y="2136"/>
                </a:lnTo>
                <a:lnTo>
                  <a:pt x="112" y="2454"/>
                </a:lnTo>
                <a:lnTo>
                  <a:pt x="124" y="2520"/>
                </a:lnTo>
                <a:lnTo>
                  <a:pt x="136" y="2592"/>
                </a:lnTo>
                <a:lnTo>
                  <a:pt x="149" y="2598"/>
                </a:lnTo>
                <a:lnTo>
                  <a:pt x="161" y="2598"/>
                </a:lnTo>
                <a:lnTo>
                  <a:pt x="173" y="2592"/>
                </a:lnTo>
                <a:lnTo>
                  <a:pt x="186" y="2586"/>
                </a:lnTo>
                <a:lnTo>
                  <a:pt x="198" y="2556"/>
                </a:lnTo>
                <a:lnTo>
                  <a:pt x="210" y="2556"/>
                </a:lnTo>
                <a:lnTo>
                  <a:pt x="223" y="2586"/>
                </a:lnTo>
                <a:lnTo>
                  <a:pt x="229" y="2574"/>
                </a:lnTo>
                <a:lnTo>
                  <a:pt x="248" y="2592"/>
                </a:lnTo>
                <a:lnTo>
                  <a:pt x="260" y="2598"/>
                </a:lnTo>
                <a:lnTo>
                  <a:pt x="272" y="2598"/>
                </a:lnTo>
                <a:lnTo>
                  <a:pt x="279" y="2592"/>
                </a:lnTo>
                <a:lnTo>
                  <a:pt x="291" y="2598"/>
                </a:lnTo>
                <a:lnTo>
                  <a:pt x="309" y="2598"/>
                </a:lnTo>
                <a:lnTo>
                  <a:pt x="322" y="2586"/>
                </a:lnTo>
                <a:lnTo>
                  <a:pt x="328" y="2568"/>
                </a:lnTo>
                <a:lnTo>
                  <a:pt x="340" y="2424"/>
                </a:lnTo>
                <a:lnTo>
                  <a:pt x="353" y="2406"/>
                </a:lnTo>
                <a:lnTo>
                  <a:pt x="365" y="1968"/>
                </a:lnTo>
                <a:lnTo>
                  <a:pt x="377" y="1734"/>
                </a:lnTo>
                <a:lnTo>
                  <a:pt x="390" y="1254"/>
                </a:lnTo>
                <a:lnTo>
                  <a:pt x="402" y="180"/>
                </a:lnTo>
                <a:lnTo>
                  <a:pt x="415" y="198"/>
                </a:lnTo>
                <a:lnTo>
                  <a:pt x="427" y="72"/>
                </a:lnTo>
                <a:lnTo>
                  <a:pt x="439" y="6"/>
                </a:lnTo>
                <a:lnTo>
                  <a:pt x="452" y="0"/>
                </a:lnTo>
                <a:lnTo>
                  <a:pt x="464" y="6"/>
                </a:lnTo>
                <a:lnTo>
                  <a:pt x="476" y="0"/>
                </a:lnTo>
                <a:lnTo>
                  <a:pt x="489" y="42"/>
                </a:lnTo>
                <a:lnTo>
                  <a:pt x="501" y="360"/>
                </a:lnTo>
                <a:lnTo>
                  <a:pt x="514" y="774"/>
                </a:lnTo>
                <a:lnTo>
                  <a:pt x="526" y="1566"/>
                </a:lnTo>
                <a:lnTo>
                  <a:pt x="538" y="1740"/>
                </a:lnTo>
                <a:lnTo>
                  <a:pt x="551" y="1116"/>
                </a:lnTo>
                <a:lnTo>
                  <a:pt x="563" y="768"/>
                </a:lnTo>
                <a:lnTo>
                  <a:pt x="575" y="2040"/>
                </a:lnTo>
                <a:lnTo>
                  <a:pt x="588" y="2550"/>
                </a:lnTo>
                <a:lnTo>
                  <a:pt x="600" y="2598"/>
                </a:lnTo>
                <a:lnTo>
                  <a:pt x="612" y="2592"/>
                </a:lnTo>
                <a:lnTo>
                  <a:pt x="625" y="2598"/>
                </a:lnTo>
                <a:lnTo>
                  <a:pt x="637" y="2598"/>
                </a:lnTo>
                <a:lnTo>
                  <a:pt x="650" y="2580"/>
                </a:lnTo>
                <a:lnTo>
                  <a:pt x="662" y="2568"/>
                </a:lnTo>
                <a:lnTo>
                  <a:pt x="674" y="2568"/>
                </a:lnTo>
                <a:lnTo>
                  <a:pt x="687" y="2556"/>
                </a:lnTo>
                <a:lnTo>
                  <a:pt x="693" y="2598"/>
                </a:lnTo>
                <a:lnTo>
                  <a:pt x="705" y="2598"/>
                </a:lnTo>
                <a:lnTo>
                  <a:pt x="736" y="2598"/>
                </a:lnTo>
                <a:lnTo>
                  <a:pt x="742" y="2592"/>
                </a:lnTo>
                <a:lnTo>
                  <a:pt x="755" y="2592"/>
                </a:lnTo>
                <a:lnTo>
                  <a:pt x="767" y="2586"/>
                </a:lnTo>
                <a:lnTo>
                  <a:pt x="786" y="2568"/>
                </a:lnTo>
                <a:lnTo>
                  <a:pt x="792" y="2586"/>
                </a:lnTo>
                <a:lnTo>
                  <a:pt x="804" y="2592"/>
                </a:lnTo>
                <a:lnTo>
                  <a:pt x="817" y="2592"/>
                </a:lnTo>
                <a:lnTo>
                  <a:pt x="829" y="2592"/>
                </a:lnTo>
                <a:lnTo>
                  <a:pt x="841" y="2586"/>
                </a:lnTo>
                <a:lnTo>
                  <a:pt x="854" y="2568"/>
                </a:lnTo>
                <a:lnTo>
                  <a:pt x="866" y="2322"/>
                </a:lnTo>
                <a:lnTo>
                  <a:pt x="878" y="2406"/>
                </a:lnTo>
                <a:lnTo>
                  <a:pt x="891" y="2370"/>
                </a:lnTo>
                <a:lnTo>
                  <a:pt x="903" y="2388"/>
                </a:lnTo>
                <a:lnTo>
                  <a:pt x="916" y="1746"/>
                </a:lnTo>
                <a:lnTo>
                  <a:pt x="928" y="2094"/>
                </a:lnTo>
                <a:lnTo>
                  <a:pt x="940" y="2220"/>
                </a:lnTo>
                <a:lnTo>
                  <a:pt x="953" y="2280"/>
                </a:lnTo>
                <a:lnTo>
                  <a:pt x="965" y="2010"/>
                </a:lnTo>
                <a:lnTo>
                  <a:pt x="977" y="2328"/>
                </a:lnTo>
                <a:lnTo>
                  <a:pt x="990" y="2244"/>
                </a:lnTo>
                <a:lnTo>
                  <a:pt x="1002" y="2460"/>
                </a:lnTo>
                <a:lnTo>
                  <a:pt x="1014" y="2580"/>
                </a:lnTo>
                <a:lnTo>
                  <a:pt x="1027" y="2568"/>
                </a:lnTo>
                <a:lnTo>
                  <a:pt x="1039" y="2586"/>
                </a:lnTo>
                <a:lnTo>
                  <a:pt x="1052" y="2556"/>
                </a:lnTo>
                <a:lnTo>
                  <a:pt x="1064" y="2592"/>
                </a:lnTo>
                <a:lnTo>
                  <a:pt x="1076" y="2580"/>
                </a:lnTo>
                <a:lnTo>
                  <a:pt x="1089" y="2568"/>
                </a:lnTo>
                <a:lnTo>
                  <a:pt x="1101" y="2538"/>
                </a:lnTo>
                <a:lnTo>
                  <a:pt x="1113" y="2574"/>
                </a:lnTo>
                <a:lnTo>
                  <a:pt x="1126" y="2586"/>
                </a:lnTo>
                <a:lnTo>
                  <a:pt x="1138" y="2574"/>
                </a:lnTo>
                <a:lnTo>
                  <a:pt x="1151" y="2574"/>
                </a:lnTo>
                <a:lnTo>
                  <a:pt x="1163" y="2502"/>
                </a:lnTo>
                <a:lnTo>
                  <a:pt x="1169" y="2532"/>
                </a:lnTo>
                <a:lnTo>
                  <a:pt x="1181" y="2544"/>
                </a:lnTo>
                <a:lnTo>
                  <a:pt x="1200" y="2526"/>
                </a:lnTo>
                <a:lnTo>
                  <a:pt x="1212" y="2514"/>
                </a:lnTo>
                <a:lnTo>
                  <a:pt x="1219" y="2508"/>
                </a:lnTo>
                <a:lnTo>
                  <a:pt x="1231" y="2454"/>
                </a:lnTo>
                <a:lnTo>
                  <a:pt x="1243" y="2364"/>
                </a:lnTo>
                <a:lnTo>
                  <a:pt x="1262" y="2250"/>
                </a:lnTo>
                <a:lnTo>
                  <a:pt x="1268" y="2028"/>
                </a:lnTo>
                <a:lnTo>
                  <a:pt x="1280" y="1782"/>
                </a:lnTo>
                <a:lnTo>
                  <a:pt x="1293" y="1392"/>
                </a:lnTo>
                <a:lnTo>
                  <a:pt x="1305" y="1668"/>
                </a:lnTo>
                <a:lnTo>
                  <a:pt x="1318" y="1824"/>
                </a:lnTo>
                <a:lnTo>
                  <a:pt x="1330" y="1254"/>
                </a:lnTo>
                <a:lnTo>
                  <a:pt x="1342" y="1716"/>
                </a:lnTo>
                <a:lnTo>
                  <a:pt x="1355" y="1374"/>
                </a:lnTo>
                <a:lnTo>
                  <a:pt x="1367" y="1662"/>
                </a:lnTo>
                <a:lnTo>
                  <a:pt x="1379" y="1440"/>
                </a:lnTo>
                <a:lnTo>
                  <a:pt x="1392" y="1446"/>
                </a:lnTo>
                <a:lnTo>
                  <a:pt x="1404" y="1728"/>
                </a:lnTo>
                <a:lnTo>
                  <a:pt x="1416" y="1668"/>
                </a:lnTo>
                <a:lnTo>
                  <a:pt x="1429" y="1932"/>
                </a:lnTo>
                <a:lnTo>
                  <a:pt x="1441" y="1896"/>
                </a:lnTo>
                <a:lnTo>
                  <a:pt x="1454" y="2112"/>
                </a:lnTo>
                <a:lnTo>
                  <a:pt x="1466" y="1644"/>
                </a:lnTo>
                <a:lnTo>
                  <a:pt x="1478" y="2106"/>
                </a:lnTo>
                <a:lnTo>
                  <a:pt x="1491" y="2010"/>
                </a:lnTo>
                <a:lnTo>
                  <a:pt x="1503" y="2124"/>
                </a:lnTo>
                <a:lnTo>
                  <a:pt x="1515" y="2184"/>
                </a:lnTo>
                <a:lnTo>
                  <a:pt x="1528" y="2310"/>
                </a:lnTo>
                <a:lnTo>
                  <a:pt x="1540" y="2460"/>
                </a:lnTo>
                <a:lnTo>
                  <a:pt x="1553" y="2346"/>
                </a:lnTo>
                <a:lnTo>
                  <a:pt x="1565" y="2436"/>
                </a:lnTo>
                <a:lnTo>
                  <a:pt x="1577" y="2106"/>
                </a:lnTo>
                <a:lnTo>
                  <a:pt x="1590" y="2058"/>
                </a:lnTo>
                <a:lnTo>
                  <a:pt x="1602" y="2016"/>
                </a:lnTo>
                <a:lnTo>
                  <a:pt x="1614" y="2220"/>
                </a:lnTo>
                <a:lnTo>
                  <a:pt x="1627" y="2220"/>
                </a:lnTo>
                <a:lnTo>
                  <a:pt x="1639" y="2238"/>
                </a:lnTo>
                <a:lnTo>
                  <a:pt x="1645" y="2166"/>
                </a:lnTo>
                <a:lnTo>
                  <a:pt x="1658" y="2202"/>
                </a:lnTo>
                <a:lnTo>
                  <a:pt x="1676" y="2196"/>
                </a:lnTo>
                <a:lnTo>
                  <a:pt x="1689" y="2226"/>
                </a:lnTo>
                <a:lnTo>
                  <a:pt x="1695" y="2220"/>
                </a:lnTo>
                <a:lnTo>
                  <a:pt x="1707" y="2112"/>
                </a:lnTo>
                <a:lnTo>
                  <a:pt x="1719" y="2214"/>
                </a:lnTo>
                <a:lnTo>
                  <a:pt x="1738" y="2340"/>
                </a:lnTo>
                <a:lnTo>
                  <a:pt x="1744" y="2310"/>
                </a:lnTo>
                <a:lnTo>
                  <a:pt x="1757" y="2244"/>
                </a:lnTo>
                <a:lnTo>
                  <a:pt x="1769" y="2232"/>
                </a:lnTo>
                <a:lnTo>
                  <a:pt x="1781" y="2106"/>
                </a:lnTo>
                <a:lnTo>
                  <a:pt x="1794" y="2286"/>
                </a:lnTo>
                <a:lnTo>
                  <a:pt x="1806" y="2226"/>
                </a:lnTo>
                <a:lnTo>
                  <a:pt x="1818" y="2262"/>
                </a:lnTo>
                <a:lnTo>
                  <a:pt x="1831" y="2358"/>
                </a:lnTo>
                <a:lnTo>
                  <a:pt x="1843" y="2364"/>
                </a:lnTo>
                <a:lnTo>
                  <a:pt x="1856" y="2412"/>
                </a:lnTo>
                <a:lnTo>
                  <a:pt x="1868" y="2472"/>
                </a:lnTo>
                <a:lnTo>
                  <a:pt x="1880" y="2430"/>
                </a:lnTo>
                <a:lnTo>
                  <a:pt x="1893" y="2424"/>
                </a:lnTo>
                <a:lnTo>
                  <a:pt x="1905" y="2472"/>
                </a:lnTo>
                <a:lnTo>
                  <a:pt x="1917" y="2394"/>
                </a:lnTo>
                <a:lnTo>
                  <a:pt x="1930" y="2466"/>
                </a:lnTo>
                <a:lnTo>
                  <a:pt x="1942" y="2472"/>
                </a:lnTo>
                <a:lnTo>
                  <a:pt x="1955" y="2508"/>
                </a:lnTo>
                <a:lnTo>
                  <a:pt x="1967" y="2502"/>
                </a:lnTo>
                <a:lnTo>
                  <a:pt x="1979" y="2502"/>
                </a:lnTo>
                <a:lnTo>
                  <a:pt x="1992" y="2568"/>
                </a:lnTo>
                <a:lnTo>
                  <a:pt x="2004" y="2574"/>
                </a:lnTo>
                <a:lnTo>
                  <a:pt x="2016" y="2556"/>
                </a:lnTo>
                <a:lnTo>
                  <a:pt x="2029" y="2550"/>
                </a:lnTo>
                <a:lnTo>
                  <a:pt x="2041" y="2532"/>
                </a:lnTo>
                <a:lnTo>
                  <a:pt x="2053" y="2520"/>
                </a:lnTo>
                <a:lnTo>
                  <a:pt x="2060" y="2538"/>
                </a:lnTo>
                <a:lnTo>
                  <a:pt x="2078" y="2484"/>
                </a:lnTo>
                <a:lnTo>
                  <a:pt x="2091" y="2502"/>
                </a:lnTo>
                <a:lnTo>
                  <a:pt x="2103" y="2496"/>
                </a:lnTo>
                <a:lnTo>
                  <a:pt x="2109" y="2490"/>
                </a:lnTo>
                <a:lnTo>
                  <a:pt x="2121" y="2382"/>
                </a:lnTo>
                <a:lnTo>
                  <a:pt x="2140" y="2112"/>
                </a:lnTo>
                <a:lnTo>
                  <a:pt x="2152" y="2232"/>
                </a:lnTo>
                <a:lnTo>
                  <a:pt x="2159" y="2250"/>
                </a:lnTo>
                <a:lnTo>
                  <a:pt x="2171" y="2292"/>
                </a:lnTo>
                <a:lnTo>
                  <a:pt x="2183" y="2442"/>
                </a:lnTo>
                <a:lnTo>
                  <a:pt x="2196" y="2400"/>
                </a:lnTo>
                <a:lnTo>
                  <a:pt x="2208" y="2436"/>
                </a:lnTo>
                <a:lnTo>
                  <a:pt x="2220" y="2490"/>
                </a:lnTo>
                <a:lnTo>
                  <a:pt x="2233" y="2430"/>
                </a:lnTo>
                <a:lnTo>
                  <a:pt x="2245" y="2430"/>
                </a:lnTo>
                <a:lnTo>
                  <a:pt x="2258" y="2394"/>
                </a:lnTo>
                <a:lnTo>
                  <a:pt x="2270" y="2502"/>
                </a:lnTo>
                <a:lnTo>
                  <a:pt x="2282" y="2520"/>
                </a:lnTo>
                <a:lnTo>
                  <a:pt x="2295" y="2442"/>
                </a:lnTo>
                <a:lnTo>
                  <a:pt x="2307" y="2532"/>
                </a:lnTo>
                <a:lnTo>
                  <a:pt x="2319" y="2526"/>
                </a:lnTo>
                <a:lnTo>
                  <a:pt x="2332" y="2436"/>
                </a:lnTo>
                <a:lnTo>
                  <a:pt x="2344" y="2472"/>
                </a:lnTo>
                <a:lnTo>
                  <a:pt x="2356" y="2448"/>
                </a:lnTo>
                <a:lnTo>
                  <a:pt x="2369" y="2400"/>
                </a:lnTo>
                <a:lnTo>
                  <a:pt x="2381" y="2460"/>
                </a:lnTo>
                <a:lnTo>
                  <a:pt x="2394" y="2472"/>
                </a:lnTo>
                <a:lnTo>
                  <a:pt x="2406" y="2520"/>
                </a:lnTo>
                <a:lnTo>
                  <a:pt x="2418" y="2472"/>
                </a:lnTo>
                <a:lnTo>
                  <a:pt x="2431" y="2484"/>
                </a:lnTo>
                <a:lnTo>
                  <a:pt x="2443" y="2514"/>
                </a:lnTo>
                <a:lnTo>
                  <a:pt x="2455" y="2460"/>
                </a:lnTo>
                <a:lnTo>
                  <a:pt x="2468" y="2478"/>
                </a:lnTo>
                <a:lnTo>
                  <a:pt x="2480" y="2466"/>
                </a:lnTo>
                <a:lnTo>
                  <a:pt x="2493" y="2502"/>
                </a:lnTo>
                <a:lnTo>
                  <a:pt x="2505" y="2508"/>
                </a:lnTo>
                <a:lnTo>
                  <a:pt x="2517" y="2484"/>
                </a:lnTo>
                <a:lnTo>
                  <a:pt x="2530" y="2490"/>
                </a:lnTo>
                <a:lnTo>
                  <a:pt x="2536" y="2484"/>
                </a:lnTo>
                <a:lnTo>
                  <a:pt x="2554" y="2472"/>
                </a:lnTo>
                <a:lnTo>
                  <a:pt x="2567" y="2490"/>
                </a:lnTo>
                <a:lnTo>
                  <a:pt x="2579" y="2454"/>
                </a:lnTo>
                <a:lnTo>
                  <a:pt x="2585" y="2472"/>
                </a:lnTo>
                <a:lnTo>
                  <a:pt x="2598" y="2502"/>
                </a:lnTo>
                <a:lnTo>
                  <a:pt x="2616" y="2418"/>
                </a:lnTo>
                <a:lnTo>
                  <a:pt x="2629" y="2448"/>
                </a:lnTo>
                <a:lnTo>
                  <a:pt x="2635" y="2424"/>
                </a:lnTo>
                <a:lnTo>
                  <a:pt x="2647" y="2472"/>
                </a:lnTo>
                <a:lnTo>
                  <a:pt x="2660" y="2520"/>
                </a:lnTo>
                <a:lnTo>
                  <a:pt x="2672" y="2100"/>
                </a:lnTo>
                <a:lnTo>
                  <a:pt x="2684" y="2070"/>
                </a:lnTo>
                <a:lnTo>
                  <a:pt x="2697" y="2226"/>
                </a:lnTo>
                <a:lnTo>
                  <a:pt x="2709" y="2346"/>
                </a:lnTo>
                <a:lnTo>
                  <a:pt x="2721" y="2304"/>
                </a:lnTo>
                <a:lnTo>
                  <a:pt x="2734" y="2214"/>
                </a:lnTo>
                <a:lnTo>
                  <a:pt x="2746" y="2298"/>
                </a:lnTo>
                <a:lnTo>
                  <a:pt x="2758" y="2460"/>
                </a:lnTo>
                <a:lnTo>
                  <a:pt x="2771" y="2484"/>
                </a:lnTo>
                <a:lnTo>
                  <a:pt x="2783" y="2328"/>
                </a:lnTo>
                <a:lnTo>
                  <a:pt x="2796" y="2310"/>
                </a:lnTo>
                <a:lnTo>
                  <a:pt x="2808" y="2172"/>
                </a:lnTo>
                <a:lnTo>
                  <a:pt x="2820" y="2484"/>
                </a:lnTo>
                <a:lnTo>
                  <a:pt x="2833" y="2394"/>
                </a:lnTo>
                <a:lnTo>
                  <a:pt x="2845" y="2550"/>
                </a:lnTo>
                <a:lnTo>
                  <a:pt x="2857" y="2472"/>
                </a:lnTo>
                <a:lnTo>
                  <a:pt x="2870" y="2406"/>
                </a:lnTo>
                <a:lnTo>
                  <a:pt x="2882" y="2490"/>
                </a:lnTo>
                <a:lnTo>
                  <a:pt x="2895" y="2154"/>
                </a:lnTo>
                <a:lnTo>
                  <a:pt x="2907" y="1902"/>
                </a:lnTo>
                <a:lnTo>
                  <a:pt x="2919" y="786"/>
                </a:lnTo>
                <a:lnTo>
                  <a:pt x="2932" y="732"/>
                </a:lnTo>
                <a:lnTo>
                  <a:pt x="2944" y="738"/>
                </a:lnTo>
                <a:lnTo>
                  <a:pt x="2956" y="696"/>
                </a:lnTo>
                <a:lnTo>
                  <a:pt x="2969" y="636"/>
                </a:lnTo>
                <a:lnTo>
                  <a:pt x="2981" y="936"/>
                </a:lnTo>
                <a:lnTo>
                  <a:pt x="2993" y="210"/>
                </a:lnTo>
                <a:lnTo>
                  <a:pt x="3000" y="210"/>
                </a:lnTo>
                <a:lnTo>
                  <a:pt x="3012" y="396"/>
                </a:lnTo>
                <a:lnTo>
                  <a:pt x="3031" y="468"/>
                </a:lnTo>
                <a:lnTo>
                  <a:pt x="3043" y="636"/>
                </a:lnTo>
                <a:lnTo>
                  <a:pt x="3049" y="696"/>
                </a:lnTo>
                <a:lnTo>
                  <a:pt x="3062" y="1932"/>
                </a:lnTo>
                <a:lnTo>
                  <a:pt x="3074" y="2034"/>
                </a:lnTo>
                <a:lnTo>
                  <a:pt x="3092" y="1770"/>
                </a:lnTo>
                <a:lnTo>
                  <a:pt x="3099" y="1782"/>
                </a:lnTo>
                <a:lnTo>
                  <a:pt x="3111" y="1680"/>
                </a:lnTo>
                <a:lnTo>
                  <a:pt x="3123" y="1776"/>
                </a:lnTo>
                <a:lnTo>
                  <a:pt x="3136" y="1686"/>
                </a:lnTo>
                <a:lnTo>
                  <a:pt x="3148" y="1824"/>
                </a:lnTo>
                <a:lnTo>
                  <a:pt x="3160" y="1866"/>
                </a:lnTo>
                <a:lnTo>
                  <a:pt x="3173" y="1884"/>
                </a:lnTo>
                <a:lnTo>
                  <a:pt x="3185" y="1740"/>
                </a:lnTo>
                <a:lnTo>
                  <a:pt x="3198" y="1692"/>
                </a:lnTo>
                <a:lnTo>
                  <a:pt x="3210" y="1530"/>
                </a:lnTo>
                <a:lnTo>
                  <a:pt x="3222" y="1740"/>
                </a:lnTo>
                <a:lnTo>
                  <a:pt x="3235" y="1878"/>
                </a:lnTo>
                <a:lnTo>
                  <a:pt x="3247" y="1932"/>
                </a:lnTo>
                <a:lnTo>
                  <a:pt x="3259" y="2106"/>
                </a:lnTo>
                <a:lnTo>
                  <a:pt x="3272" y="2148"/>
                </a:lnTo>
                <a:lnTo>
                  <a:pt x="3284" y="2250"/>
                </a:lnTo>
                <a:lnTo>
                  <a:pt x="3297" y="2106"/>
                </a:lnTo>
                <a:lnTo>
                  <a:pt x="3309" y="2064"/>
                </a:lnTo>
                <a:lnTo>
                  <a:pt x="3321" y="1782"/>
                </a:lnTo>
                <a:lnTo>
                  <a:pt x="3334" y="2250"/>
                </a:lnTo>
                <a:lnTo>
                  <a:pt x="3346" y="2232"/>
                </a:lnTo>
                <a:lnTo>
                  <a:pt x="3358" y="2310"/>
                </a:lnTo>
                <a:lnTo>
                  <a:pt x="3371" y="2490"/>
                </a:lnTo>
                <a:lnTo>
                  <a:pt x="3383" y="2490"/>
                </a:lnTo>
                <a:lnTo>
                  <a:pt x="3395" y="2490"/>
                </a:lnTo>
                <a:lnTo>
                  <a:pt x="3408" y="2526"/>
                </a:lnTo>
                <a:lnTo>
                  <a:pt x="3414" y="2454"/>
                </a:lnTo>
                <a:lnTo>
                  <a:pt x="3433" y="2436"/>
                </a:lnTo>
                <a:lnTo>
                  <a:pt x="3445" y="2556"/>
                </a:lnTo>
                <a:lnTo>
                  <a:pt x="3457" y="2550"/>
                </a:lnTo>
                <a:lnTo>
                  <a:pt x="3464" y="2556"/>
                </a:lnTo>
                <a:lnTo>
                  <a:pt x="3476" y="2550"/>
                </a:lnTo>
                <a:lnTo>
                  <a:pt x="3494" y="2568"/>
                </a:lnTo>
                <a:lnTo>
                  <a:pt x="3507" y="2544"/>
                </a:lnTo>
                <a:lnTo>
                  <a:pt x="3513" y="2448"/>
                </a:lnTo>
                <a:lnTo>
                  <a:pt x="3525" y="2520"/>
                </a:lnTo>
                <a:lnTo>
                  <a:pt x="3538" y="2520"/>
                </a:lnTo>
                <a:lnTo>
                  <a:pt x="3550" y="2484"/>
                </a:lnTo>
                <a:lnTo>
                  <a:pt x="3562" y="2538"/>
                </a:lnTo>
                <a:lnTo>
                  <a:pt x="3575" y="2556"/>
                </a:lnTo>
                <a:lnTo>
                  <a:pt x="3587" y="2502"/>
                </a:lnTo>
                <a:lnTo>
                  <a:pt x="3600" y="2514"/>
                </a:lnTo>
                <a:lnTo>
                  <a:pt x="3612" y="2550"/>
                </a:lnTo>
                <a:lnTo>
                  <a:pt x="3624" y="2568"/>
                </a:lnTo>
                <a:lnTo>
                  <a:pt x="3637" y="2568"/>
                </a:lnTo>
                <a:lnTo>
                  <a:pt x="3649" y="2586"/>
                </a:lnTo>
                <a:lnTo>
                  <a:pt x="3661" y="2580"/>
                </a:lnTo>
                <a:lnTo>
                  <a:pt x="3674" y="2550"/>
                </a:lnTo>
                <a:lnTo>
                  <a:pt x="3686" y="2550"/>
                </a:lnTo>
                <a:lnTo>
                  <a:pt x="3699" y="2526"/>
                </a:lnTo>
                <a:lnTo>
                  <a:pt x="3711" y="2472"/>
                </a:lnTo>
                <a:lnTo>
                  <a:pt x="3723" y="2430"/>
                </a:lnTo>
                <a:lnTo>
                  <a:pt x="3736" y="2406"/>
                </a:lnTo>
                <a:lnTo>
                  <a:pt x="3748" y="2430"/>
                </a:lnTo>
                <a:lnTo>
                  <a:pt x="3760" y="2382"/>
                </a:lnTo>
                <a:lnTo>
                  <a:pt x="3773" y="2316"/>
                </a:lnTo>
                <a:lnTo>
                  <a:pt x="3785" y="2274"/>
                </a:lnTo>
                <a:lnTo>
                  <a:pt x="3797" y="2082"/>
                </a:lnTo>
                <a:lnTo>
                  <a:pt x="3810" y="2034"/>
                </a:lnTo>
                <a:lnTo>
                  <a:pt x="3822" y="2064"/>
                </a:lnTo>
                <a:lnTo>
                  <a:pt x="3835" y="2100"/>
                </a:lnTo>
                <a:lnTo>
                  <a:pt x="3847" y="2088"/>
                </a:lnTo>
                <a:lnTo>
                  <a:pt x="3859" y="2250"/>
                </a:lnTo>
                <a:lnTo>
                  <a:pt x="3872" y="2358"/>
                </a:lnTo>
                <a:lnTo>
                  <a:pt x="3884" y="2412"/>
                </a:lnTo>
                <a:lnTo>
                  <a:pt x="3890" y="2316"/>
                </a:lnTo>
                <a:lnTo>
                  <a:pt x="3909" y="2304"/>
                </a:lnTo>
                <a:lnTo>
                  <a:pt x="3921" y="2358"/>
                </a:lnTo>
                <a:lnTo>
                  <a:pt x="3934" y="2346"/>
                </a:lnTo>
                <a:lnTo>
                  <a:pt x="3940" y="2424"/>
                </a:lnTo>
                <a:lnTo>
                  <a:pt x="3952" y="2454"/>
                </a:lnTo>
                <a:lnTo>
                  <a:pt x="3971" y="2520"/>
                </a:lnTo>
                <a:lnTo>
                  <a:pt x="3983" y="2508"/>
                </a:lnTo>
                <a:lnTo>
                  <a:pt x="3989" y="2532"/>
                </a:lnTo>
                <a:lnTo>
                  <a:pt x="4002" y="2502"/>
                </a:lnTo>
                <a:lnTo>
                  <a:pt x="4014" y="2454"/>
                </a:lnTo>
                <a:lnTo>
                  <a:pt x="4026" y="2388"/>
                </a:lnTo>
                <a:lnTo>
                  <a:pt x="4039" y="2418"/>
                </a:lnTo>
                <a:lnTo>
                  <a:pt x="4051" y="2418"/>
                </a:lnTo>
                <a:lnTo>
                  <a:pt x="4063" y="2298"/>
                </a:lnTo>
                <a:lnTo>
                  <a:pt x="4076" y="2316"/>
                </a:lnTo>
                <a:lnTo>
                  <a:pt x="4088" y="2250"/>
                </a:lnTo>
                <a:lnTo>
                  <a:pt x="4101" y="2442"/>
                </a:lnTo>
                <a:lnTo>
                  <a:pt x="4113" y="2334"/>
                </a:lnTo>
                <a:lnTo>
                  <a:pt x="4125" y="2412"/>
                </a:lnTo>
                <a:lnTo>
                  <a:pt x="4138" y="2388"/>
                </a:lnTo>
                <a:lnTo>
                  <a:pt x="4150" y="2454"/>
                </a:lnTo>
                <a:lnTo>
                  <a:pt x="4162" y="2508"/>
                </a:lnTo>
                <a:lnTo>
                  <a:pt x="4175" y="2436"/>
                </a:lnTo>
                <a:lnTo>
                  <a:pt x="4187" y="2424"/>
                </a:lnTo>
                <a:lnTo>
                  <a:pt x="4199" y="2454"/>
                </a:lnTo>
                <a:lnTo>
                  <a:pt x="4212" y="2514"/>
                </a:lnTo>
                <a:lnTo>
                  <a:pt x="4224" y="2508"/>
                </a:lnTo>
                <a:lnTo>
                  <a:pt x="4237" y="2490"/>
                </a:lnTo>
                <a:lnTo>
                  <a:pt x="4249" y="2406"/>
                </a:lnTo>
                <a:lnTo>
                  <a:pt x="4261" y="2472"/>
                </a:lnTo>
                <a:lnTo>
                  <a:pt x="4274" y="2412"/>
                </a:lnTo>
                <a:lnTo>
                  <a:pt x="4286" y="2532"/>
                </a:lnTo>
                <a:lnTo>
                  <a:pt x="4298" y="2448"/>
                </a:lnTo>
                <a:lnTo>
                  <a:pt x="4311" y="2274"/>
                </a:lnTo>
                <a:lnTo>
                  <a:pt x="4323" y="2412"/>
                </a:lnTo>
                <a:lnTo>
                  <a:pt x="4336" y="2448"/>
                </a:lnTo>
                <a:lnTo>
                  <a:pt x="4348" y="2328"/>
                </a:lnTo>
                <a:lnTo>
                  <a:pt x="4354" y="2118"/>
                </a:lnTo>
                <a:lnTo>
                  <a:pt x="4366" y="2100"/>
                </a:lnTo>
                <a:lnTo>
                  <a:pt x="4385" y="2262"/>
                </a:lnTo>
                <a:lnTo>
                  <a:pt x="4397" y="2280"/>
                </a:lnTo>
              </a:path>
            </a:pathLst>
          </a:custGeom>
          <a:noFill/>
          <a:ln w="5724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>
            <a:off x="1289160" y="5937120"/>
            <a:ext cx="72054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8" name=""/>
          <p:cNvSpPr/>
          <p:nvPr/>
        </p:nvSpPr>
        <p:spPr>
          <a:xfrm>
            <a:off x="1289160" y="984240"/>
            <a:ext cx="1440" cy="4952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9" name=""/>
          <p:cNvSpPr/>
          <p:nvPr/>
        </p:nvSpPr>
        <p:spPr>
          <a:xfrm>
            <a:off x="1220760" y="594684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0" name=""/>
          <p:cNvSpPr/>
          <p:nvPr/>
        </p:nvSpPr>
        <p:spPr>
          <a:xfrm>
            <a:off x="1220760" y="511812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1" name=""/>
          <p:cNvSpPr/>
          <p:nvPr/>
        </p:nvSpPr>
        <p:spPr>
          <a:xfrm>
            <a:off x="1220760" y="429912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2" name=""/>
          <p:cNvSpPr/>
          <p:nvPr/>
        </p:nvSpPr>
        <p:spPr>
          <a:xfrm>
            <a:off x="1220760" y="347040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>
            <a:off x="1220760" y="264168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4" name=""/>
          <p:cNvSpPr/>
          <p:nvPr/>
        </p:nvSpPr>
        <p:spPr>
          <a:xfrm>
            <a:off x="1220760" y="181296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>
            <a:off x="1220760" y="99360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6" name=""/>
          <p:cNvGrpSpPr/>
          <p:nvPr/>
        </p:nvGrpSpPr>
        <p:grpSpPr>
          <a:xfrm>
            <a:off x="736560" y="793800"/>
            <a:ext cx="424440" cy="5318640"/>
            <a:chOff x="736560" y="793800"/>
            <a:chExt cx="424440" cy="5318640"/>
          </a:xfrm>
        </p:grpSpPr>
        <p:sp>
          <p:nvSpPr>
            <p:cNvPr id="627" name=""/>
            <p:cNvSpPr/>
            <p:nvPr/>
          </p:nvSpPr>
          <p:spPr>
            <a:xfrm>
              <a:off x="736560" y="5746320"/>
              <a:ext cx="42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>
              <a:off x="736560" y="4917960"/>
              <a:ext cx="42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9" name=""/>
            <p:cNvSpPr/>
            <p:nvPr/>
          </p:nvSpPr>
          <p:spPr>
            <a:xfrm>
              <a:off x="736560" y="4098600"/>
              <a:ext cx="42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" name=""/>
            <p:cNvSpPr/>
            <p:nvPr/>
          </p:nvSpPr>
          <p:spPr>
            <a:xfrm>
              <a:off x="736560" y="3269880"/>
              <a:ext cx="42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" name=""/>
            <p:cNvSpPr/>
            <p:nvPr/>
          </p:nvSpPr>
          <p:spPr>
            <a:xfrm>
              <a:off x="736560" y="2441160"/>
              <a:ext cx="42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" name=""/>
            <p:cNvSpPr/>
            <p:nvPr/>
          </p:nvSpPr>
          <p:spPr>
            <a:xfrm>
              <a:off x="736560" y="1622160"/>
              <a:ext cx="42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1.0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" name=""/>
            <p:cNvSpPr/>
            <p:nvPr/>
          </p:nvSpPr>
          <p:spPr>
            <a:xfrm>
              <a:off x="736560" y="793800"/>
              <a:ext cx="42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1.2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34" name=""/>
          <p:cNvSpPr/>
          <p:nvPr/>
        </p:nvSpPr>
        <p:spPr>
          <a:xfrm>
            <a:off x="1211400" y="593712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1211400" y="510840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1211400" y="428940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1211400" y="346068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1211400" y="263196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1211400" y="180324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1211400" y="98424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 flipV="1">
            <a:off x="1298520" y="594648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 flipV="1">
            <a:off x="1535040" y="594648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 flipV="1">
            <a:off x="1760400" y="594648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 flipV="1">
            <a:off x="1995480" y="594648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 flipV="1">
            <a:off x="2232000" y="594648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 flipV="1">
            <a:off x="2467080" y="594648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 flipV="1">
            <a:off x="2692440" y="594648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 flipV="1">
            <a:off x="2928960" y="594648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 flipV="1">
            <a:off x="3154320" y="594648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 flipV="1">
            <a:off x="3390840" y="594648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 flipV="1">
            <a:off x="3625920" y="594648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 flipV="1">
            <a:off x="3860640" y="594648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 flipV="1">
            <a:off x="4087800" y="594648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 flipV="1">
            <a:off x="4322880" y="594648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 flipV="1">
            <a:off x="4557600" y="594648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 flipV="1">
            <a:off x="4784760" y="594648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 flipV="1">
            <a:off x="5019840" y="594648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 flipV="1">
            <a:off x="5256360" y="594648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 flipV="1">
            <a:off x="5481720" y="594648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 flipV="1">
            <a:off x="5716440" y="594648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 flipV="1">
            <a:off x="5952960" y="594648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 flipV="1">
            <a:off x="6178680" y="594648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 flipV="1">
            <a:off x="6413400" y="594648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 flipV="1">
            <a:off x="6649920" y="594648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 flipV="1">
            <a:off x="6875640" y="594648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 flipV="1">
            <a:off x="7110360" y="594648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 flipV="1">
            <a:off x="7346880" y="594648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 flipV="1">
            <a:off x="7572240" y="594648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 flipV="1">
            <a:off x="7808760" y="594648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 flipV="1">
            <a:off x="8043840" y="594648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 flipV="1">
            <a:off x="8278920" y="594648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 flipV="1">
            <a:off x="8505720" y="594648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73" name=""/>
          <p:cNvGrpSpPr/>
          <p:nvPr/>
        </p:nvGrpSpPr>
        <p:grpSpPr>
          <a:xfrm>
            <a:off x="1136520" y="5991120"/>
            <a:ext cx="7320240" cy="366120"/>
            <a:chOff x="1136520" y="5991120"/>
            <a:chExt cx="7320240" cy="366120"/>
          </a:xfrm>
        </p:grpSpPr>
        <p:sp>
          <p:nvSpPr>
            <p:cNvPr id="674" name=""/>
            <p:cNvSpPr/>
            <p:nvPr/>
          </p:nvSpPr>
          <p:spPr>
            <a:xfrm>
              <a:off x="1136520" y="5991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5" name=""/>
            <p:cNvSpPr/>
            <p:nvPr/>
          </p:nvSpPr>
          <p:spPr>
            <a:xfrm>
              <a:off x="1598400" y="5991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73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6" name=""/>
            <p:cNvSpPr/>
            <p:nvPr/>
          </p:nvSpPr>
          <p:spPr>
            <a:xfrm>
              <a:off x="2070000" y="5991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7" name=""/>
            <p:cNvSpPr/>
            <p:nvPr/>
          </p:nvSpPr>
          <p:spPr>
            <a:xfrm>
              <a:off x="2530440" y="5991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77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8" name=""/>
            <p:cNvSpPr/>
            <p:nvPr/>
          </p:nvSpPr>
          <p:spPr>
            <a:xfrm>
              <a:off x="2992320" y="5991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79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9" name=""/>
            <p:cNvSpPr/>
            <p:nvPr/>
          </p:nvSpPr>
          <p:spPr>
            <a:xfrm>
              <a:off x="3463920" y="5991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0" name=""/>
            <p:cNvSpPr/>
            <p:nvPr/>
          </p:nvSpPr>
          <p:spPr>
            <a:xfrm>
              <a:off x="3924000" y="5991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83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1" name=""/>
            <p:cNvSpPr/>
            <p:nvPr/>
          </p:nvSpPr>
          <p:spPr>
            <a:xfrm>
              <a:off x="4395600" y="5991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2" name=""/>
            <p:cNvSpPr/>
            <p:nvPr/>
          </p:nvSpPr>
          <p:spPr>
            <a:xfrm>
              <a:off x="4857480" y="5991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87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3" name=""/>
            <p:cNvSpPr/>
            <p:nvPr/>
          </p:nvSpPr>
          <p:spPr>
            <a:xfrm>
              <a:off x="5319720" y="5991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89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4" name=""/>
            <p:cNvSpPr/>
            <p:nvPr/>
          </p:nvSpPr>
          <p:spPr>
            <a:xfrm>
              <a:off x="5789520" y="5991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5" name=""/>
            <p:cNvSpPr/>
            <p:nvPr/>
          </p:nvSpPr>
          <p:spPr>
            <a:xfrm>
              <a:off x="6251400" y="5991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93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6" name=""/>
            <p:cNvSpPr/>
            <p:nvPr/>
          </p:nvSpPr>
          <p:spPr>
            <a:xfrm>
              <a:off x="6723000" y="5991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7184880" y="5991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97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>
              <a:off x="7645320" y="5991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99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9" name=""/>
            <p:cNvSpPr/>
            <p:nvPr/>
          </p:nvSpPr>
          <p:spPr>
            <a:xfrm>
              <a:off x="8116920" y="5991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90" name=""/>
          <p:cNvSpPr/>
          <p:nvPr/>
        </p:nvSpPr>
        <p:spPr>
          <a:xfrm>
            <a:off x="1298520" y="1803240"/>
            <a:ext cx="72072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1" name=""/>
          <p:cNvSpPr/>
          <p:nvPr/>
        </p:nvSpPr>
        <p:spPr>
          <a:xfrm>
            <a:off x="8369280" y="5334120"/>
            <a:ext cx="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2" name=""/>
          <p:cNvSpPr/>
          <p:nvPr/>
        </p:nvSpPr>
        <p:spPr>
          <a:xfrm>
            <a:off x="8369280" y="5334120"/>
            <a:ext cx="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3" name=""/>
          <p:cNvSpPr/>
          <p:nvPr/>
        </p:nvSpPr>
        <p:spPr>
          <a:xfrm flipV="1">
            <a:off x="8258040" y="5320800"/>
            <a:ext cx="73080" cy="12708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5" name=""/>
          <p:cNvSpPr/>
          <p:nvPr/>
        </p:nvSpPr>
        <p:spPr>
          <a:xfrm>
            <a:off x="320760" y="155520"/>
            <a:ext cx="12222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"/>
          <p:cNvSpPr/>
          <p:nvPr/>
        </p:nvSpPr>
        <p:spPr>
          <a:xfrm>
            <a:off x="997920" y="88920"/>
            <a:ext cx="7824600" cy="109764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Euroland GDP Growth Probabilities 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One Year Ahead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7" name=""/>
          <p:cNvSpPr/>
          <p:nvPr/>
        </p:nvSpPr>
        <p:spPr>
          <a:xfrm>
            <a:off x="1397160" y="5391000"/>
            <a:ext cx="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8" name=""/>
          <p:cNvSpPr/>
          <p:nvPr/>
        </p:nvSpPr>
        <p:spPr>
          <a:xfrm>
            <a:off x="1244520" y="1357200"/>
            <a:ext cx="7174080" cy="4835520"/>
          </a:xfrm>
          <a:custGeom>
            <a:avLst/>
            <a:gdLst/>
            <a:ahLst/>
            <a:rect l="l" t="t" r="r" b="b"/>
            <a:pathLst>
              <a:path w="4519" h="3046">
                <a:moveTo>
                  <a:pt x="0" y="0"/>
                </a:moveTo>
                <a:lnTo>
                  <a:pt x="4519" y="0"/>
                </a:lnTo>
                <a:lnTo>
                  <a:pt x="4519" y="3046"/>
                </a:lnTo>
                <a:lnTo>
                  <a:pt x="0" y="304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9" name=""/>
          <p:cNvSpPr/>
          <p:nvPr/>
        </p:nvSpPr>
        <p:spPr>
          <a:xfrm>
            <a:off x="1244520" y="1793880"/>
            <a:ext cx="6967440" cy="4398840"/>
          </a:xfrm>
          <a:custGeom>
            <a:avLst/>
            <a:gdLst/>
            <a:ahLst/>
            <a:rect l="l" t="t" r="r" b="b"/>
            <a:pathLst>
              <a:path w="4389" h="2771">
                <a:moveTo>
                  <a:pt x="0" y="6"/>
                </a:moveTo>
                <a:lnTo>
                  <a:pt x="123" y="0"/>
                </a:lnTo>
                <a:lnTo>
                  <a:pt x="499" y="0"/>
                </a:lnTo>
                <a:lnTo>
                  <a:pt x="628" y="1254"/>
                </a:lnTo>
                <a:lnTo>
                  <a:pt x="751" y="1776"/>
                </a:lnTo>
                <a:lnTo>
                  <a:pt x="880" y="2490"/>
                </a:lnTo>
                <a:lnTo>
                  <a:pt x="1003" y="2455"/>
                </a:lnTo>
                <a:lnTo>
                  <a:pt x="1127" y="2736"/>
                </a:lnTo>
                <a:lnTo>
                  <a:pt x="1256" y="2027"/>
                </a:lnTo>
                <a:lnTo>
                  <a:pt x="1379" y="1600"/>
                </a:lnTo>
                <a:lnTo>
                  <a:pt x="1502" y="750"/>
                </a:lnTo>
                <a:lnTo>
                  <a:pt x="1631" y="662"/>
                </a:lnTo>
                <a:lnTo>
                  <a:pt x="1755" y="288"/>
                </a:lnTo>
                <a:lnTo>
                  <a:pt x="1884" y="129"/>
                </a:lnTo>
                <a:lnTo>
                  <a:pt x="2007" y="434"/>
                </a:lnTo>
                <a:lnTo>
                  <a:pt x="2130" y="569"/>
                </a:lnTo>
                <a:lnTo>
                  <a:pt x="2259" y="1570"/>
                </a:lnTo>
                <a:lnTo>
                  <a:pt x="2382" y="2344"/>
                </a:lnTo>
                <a:lnTo>
                  <a:pt x="2512" y="2672"/>
                </a:lnTo>
                <a:lnTo>
                  <a:pt x="2635" y="2672"/>
                </a:lnTo>
                <a:lnTo>
                  <a:pt x="2758" y="2643"/>
                </a:lnTo>
                <a:lnTo>
                  <a:pt x="2887" y="2238"/>
                </a:lnTo>
                <a:lnTo>
                  <a:pt x="3010" y="1155"/>
                </a:lnTo>
                <a:lnTo>
                  <a:pt x="3134" y="1781"/>
                </a:lnTo>
                <a:lnTo>
                  <a:pt x="3263" y="2197"/>
                </a:lnTo>
                <a:lnTo>
                  <a:pt x="3386" y="2279"/>
                </a:lnTo>
                <a:lnTo>
                  <a:pt x="3515" y="2555"/>
                </a:lnTo>
                <a:lnTo>
                  <a:pt x="3638" y="2771"/>
                </a:lnTo>
                <a:lnTo>
                  <a:pt x="3761" y="2766"/>
                </a:lnTo>
                <a:lnTo>
                  <a:pt x="3891" y="2771"/>
                </a:lnTo>
                <a:lnTo>
                  <a:pt x="4014" y="2754"/>
                </a:lnTo>
                <a:lnTo>
                  <a:pt x="4137" y="2713"/>
                </a:lnTo>
                <a:lnTo>
                  <a:pt x="4266" y="2590"/>
                </a:lnTo>
                <a:lnTo>
                  <a:pt x="4389" y="2350"/>
                </a:lnTo>
              </a:path>
            </a:pathLst>
          </a:custGeom>
          <a:noFill/>
          <a:ln w="5724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0" name=""/>
          <p:cNvSpPr/>
          <p:nvPr/>
        </p:nvSpPr>
        <p:spPr>
          <a:xfrm>
            <a:off x="1235160" y="6184800"/>
            <a:ext cx="71737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1235160" y="1347840"/>
            <a:ext cx="1440" cy="4836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>
            <a:off x="1166760" y="619272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3" name=""/>
          <p:cNvSpPr/>
          <p:nvPr/>
        </p:nvSpPr>
        <p:spPr>
          <a:xfrm>
            <a:off x="1166760" y="575640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4" name=""/>
          <p:cNvSpPr/>
          <p:nvPr/>
        </p:nvSpPr>
        <p:spPr>
          <a:xfrm>
            <a:off x="1166760" y="531972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5" name=""/>
          <p:cNvSpPr/>
          <p:nvPr/>
        </p:nvSpPr>
        <p:spPr>
          <a:xfrm>
            <a:off x="1166760" y="487368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6" name=""/>
          <p:cNvSpPr/>
          <p:nvPr/>
        </p:nvSpPr>
        <p:spPr>
          <a:xfrm>
            <a:off x="1166760" y="443556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7" name=""/>
          <p:cNvSpPr/>
          <p:nvPr/>
        </p:nvSpPr>
        <p:spPr>
          <a:xfrm>
            <a:off x="1166760" y="399888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8" name=""/>
          <p:cNvSpPr/>
          <p:nvPr/>
        </p:nvSpPr>
        <p:spPr>
          <a:xfrm>
            <a:off x="1166760" y="355284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9" name=""/>
          <p:cNvSpPr/>
          <p:nvPr/>
        </p:nvSpPr>
        <p:spPr>
          <a:xfrm>
            <a:off x="1166760" y="311472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0" name=""/>
          <p:cNvSpPr/>
          <p:nvPr/>
        </p:nvSpPr>
        <p:spPr>
          <a:xfrm>
            <a:off x="1166760" y="267804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1" name=""/>
          <p:cNvSpPr/>
          <p:nvPr/>
        </p:nvSpPr>
        <p:spPr>
          <a:xfrm>
            <a:off x="1166760" y="224172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2" name=""/>
          <p:cNvSpPr/>
          <p:nvPr/>
        </p:nvSpPr>
        <p:spPr>
          <a:xfrm>
            <a:off x="1166760" y="179388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3" name=""/>
          <p:cNvSpPr/>
          <p:nvPr/>
        </p:nvSpPr>
        <p:spPr>
          <a:xfrm>
            <a:off x="1166760" y="135720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4" name=""/>
          <p:cNvSpPr/>
          <p:nvPr/>
        </p:nvSpPr>
        <p:spPr>
          <a:xfrm flipV="1">
            <a:off x="1244520" y="6192720"/>
            <a:ext cx="180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"/>
          <p:cNvSpPr/>
          <p:nvPr/>
        </p:nvSpPr>
        <p:spPr>
          <a:xfrm flipV="1">
            <a:off x="1440000" y="6192720"/>
            <a:ext cx="144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"/>
          <p:cNvSpPr/>
          <p:nvPr/>
        </p:nvSpPr>
        <p:spPr>
          <a:xfrm flipV="1">
            <a:off x="1635120" y="6192720"/>
            <a:ext cx="144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7" name=""/>
          <p:cNvSpPr/>
          <p:nvPr/>
        </p:nvSpPr>
        <p:spPr>
          <a:xfrm flipV="1">
            <a:off x="1841400" y="6192720"/>
            <a:ext cx="180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8" name=""/>
          <p:cNvSpPr/>
          <p:nvPr/>
        </p:nvSpPr>
        <p:spPr>
          <a:xfrm flipV="1">
            <a:off x="2036880" y="6192720"/>
            <a:ext cx="144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9" name=""/>
          <p:cNvSpPr/>
          <p:nvPr/>
        </p:nvSpPr>
        <p:spPr>
          <a:xfrm flipV="1">
            <a:off x="2241720" y="6192720"/>
            <a:ext cx="144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0" name=""/>
          <p:cNvSpPr/>
          <p:nvPr/>
        </p:nvSpPr>
        <p:spPr>
          <a:xfrm flipV="1">
            <a:off x="2436840" y="6192720"/>
            <a:ext cx="144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1" name=""/>
          <p:cNvSpPr/>
          <p:nvPr/>
        </p:nvSpPr>
        <p:spPr>
          <a:xfrm flipV="1">
            <a:off x="2641680" y="6192720"/>
            <a:ext cx="144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2" name=""/>
          <p:cNvSpPr/>
          <p:nvPr/>
        </p:nvSpPr>
        <p:spPr>
          <a:xfrm flipV="1">
            <a:off x="2836800" y="6192720"/>
            <a:ext cx="180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3" name=""/>
          <p:cNvSpPr/>
          <p:nvPr/>
        </p:nvSpPr>
        <p:spPr>
          <a:xfrm flipV="1">
            <a:off x="3033720" y="6192720"/>
            <a:ext cx="144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4" name=""/>
          <p:cNvSpPr/>
          <p:nvPr/>
        </p:nvSpPr>
        <p:spPr>
          <a:xfrm flipV="1">
            <a:off x="3238560" y="6192720"/>
            <a:ext cx="144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5" name=""/>
          <p:cNvSpPr/>
          <p:nvPr/>
        </p:nvSpPr>
        <p:spPr>
          <a:xfrm flipV="1">
            <a:off x="3433680" y="6192720"/>
            <a:ext cx="180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6" name=""/>
          <p:cNvSpPr/>
          <p:nvPr/>
        </p:nvSpPr>
        <p:spPr>
          <a:xfrm flipV="1">
            <a:off x="3629160" y="6192720"/>
            <a:ext cx="144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7" name=""/>
          <p:cNvSpPr/>
          <p:nvPr/>
        </p:nvSpPr>
        <p:spPr>
          <a:xfrm flipV="1">
            <a:off x="3833640" y="6192720"/>
            <a:ext cx="180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8" name=""/>
          <p:cNvSpPr/>
          <p:nvPr/>
        </p:nvSpPr>
        <p:spPr>
          <a:xfrm flipV="1">
            <a:off x="4030560" y="6192720"/>
            <a:ext cx="180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9" name=""/>
          <p:cNvSpPr/>
          <p:nvPr/>
        </p:nvSpPr>
        <p:spPr>
          <a:xfrm flipV="1">
            <a:off x="4235400" y="6192720"/>
            <a:ext cx="180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0" name=""/>
          <p:cNvSpPr/>
          <p:nvPr/>
        </p:nvSpPr>
        <p:spPr>
          <a:xfrm flipV="1">
            <a:off x="4430880" y="6192720"/>
            <a:ext cx="144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1" name=""/>
          <p:cNvSpPr/>
          <p:nvPr/>
        </p:nvSpPr>
        <p:spPr>
          <a:xfrm flipV="1">
            <a:off x="4626000" y="6192720"/>
            <a:ext cx="1440" cy="7488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2" name=""/>
          <p:cNvSpPr/>
          <p:nvPr/>
        </p:nvSpPr>
        <p:spPr>
          <a:xfrm flipV="1">
            <a:off x="4830840" y="6192720"/>
            <a:ext cx="144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3" name=""/>
          <p:cNvSpPr/>
          <p:nvPr/>
        </p:nvSpPr>
        <p:spPr>
          <a:xfrm flipV="1">
            <a:off x="5025960" y="6192720"/>
            <a:ext cx="180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4" name=""/>
          <p:cNvSpPr/>
          <p:nvPr/>
        </p:nvSpPr>
        <p:spPr>
          <a:xfrm flipV="1">
            <a:off x="5232240" y="6192720"/>
            <a:ext cx="180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5" name=""/>
          <p:cNvSpPr/>
          <p:nvPr/>
        </p:nvSpPr>
        <p:spPr>
          <a:xfrm flipV="1">
            <a:off x="5427720" y="6192720"/>
            <a:ext cx="144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6" name=""/>
          <p:cNvSpPr/>
          <p:nvPr/>
        </p:nvSpPr>
        <p:spPr>
          <a:xfrm flipV="1">
            <a:off x="5622840" y="6192720"/>
            <a:ext cx="180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7" name=""/>
          <p:cNvSpPr/>
          <p:nvPr/>
        </p:nvSpPr>
        <p:spPr>
          <a:xfrm flipV="1">
            <a:off x="5827680" y="6192720"/>
            <a:ext cx="180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8" name=""/>
          <p:cNvSpPr/>
          <p:nvPr/>
        </p:nvSpPr>
        <p:spPr>
          <a:xfrm flipV="1">
            <a:off x="6022800" y="6192720"/>
            <a:ext cx="180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9" name=""/>
          <p:cNvSpPr/>
          <p:nvPr/>
        </p:nvSpPr>
        <p:spPr>
          <a:xfrm flipV="1">
            <a:off x="6219720" y="6192720"/>
            <a:ext cx="180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0" name=""/>
          <p:cNvSpPr/>
          <p:nvPr/>
        </p:nvSpPr>
        <p:spPr>
          <a:xfrm flipV="1">
            <a:off x="6424560" y="6192720"/>
            <a:ext cx="180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1" name=""/>
          <p:cNvSpPr/>
          <p:nvPr/>
        </p:nvSpPr>
        <p:spPr>
          <a:xfrm flipV="1">
            <a:off x="6620040" y="6192720"/>
            <a:ext cx="144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2" name=""/>
          <p:cNvSpPr/>
          <p:nvPr/>
        </p:nvSpPr>
        <p:spPr>
          <a:xfrm flipV="1">
            <a:off x="6824520" y="6192720"/>
            <a:ext cx="180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3" name=""/>
          <p:cNvSpPr/>
          <p:nvPr/>
        </p:nvSpPr>
        <p:spPr>
          <a:xfrm flipV="1">
            <a:off x="7020000" y="6192720"/>
            <a:ext cx="144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4" name=""/>
          <p:cNvSpPr/>
          <p:nvPr/>
        </p:nvSpPr>
        <p:spPr>
          <a:xfrm flipV="1">
            <a:off x="7215120" y="6192720"/>
            <a:ext cx="180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5" name=""/>
          <p:cNvSpPr/>
          <p:nvPr/>
        </p:nvSpPr>
        <p:spPr>
          <a:xfrm flipV="1">
            <a:off x="7421400" y="6192720"/>
            <a:ext cx="180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6" name=""/>
          <p:cNvSpPr/>
          <p:nvPr/>
        </p:nvSpPr>
        <p:spPr>
          <a:xfrm flipV="1">
            <a:off x="7616880" y="6192720"/>
            <a:ext cx="144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7" name=""/>
          <p:cNvSpPr/>
          <p:nvPr/>
        </p:nvSpPr>
        <p:spPr>
          <a:xfrm flipV="1">
            <a:off x="7812000" y="6192720"/>
            <a:ext cx="180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8" name=""/>
          <p:cNvSpPr/>
          <p:nvPr/>
        </p:nvSpPr>
        <p:spPr>
          <a:xfrm flipV="1">
            <a:off x="8016840" y="6192720"/>
            <a:ext cx="180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9" name=""/>
          <p:cNvSpPr/>
          <p:nvPr/>
        </p:nvSpPr>
        <p:spPr>
          <a:xfrm flipV="1">
            <a:off x="8211960" y="6192720"/>
            <a:ext cx="180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0" name=""/>
          <p:cNvSpPr/>
          <p:nvPr/>
        </p:nvSpPr>
        <p:spPr>
          <a:xfrm flipV="1">
            <a:off x="8418600" y="6192720"/>
            <a:ext cx="1440" cy="748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1" name=""/>
          <p:cNvSpPr/>
          <p:nvPr/>
        </p:nvSpPr>
        <p:spPr>
          <a:xfrm>
            <a:off x="939600" y="599760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2" name=""/>
          <p:cNvSpPr/>
          <p:nvPr/>
        </p:nvSpPr>
        <p:spPr>
          <a:xfrm>
            <a:off x="787320" y="556092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3" name=""/>
          <p:cNvSpPr/>
          <p:nvPr/>
        </p:nvSpPr>
        <p:spPr>
          <a:xfrm>
            <a:off x="787320" y="512460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4" name=""/>
          <p:cNvSpPr/>
          <p:nvPr/>
        </p:nvSpPr>
        <p:spPr>
          <a:xfrm>
            <a:off x="787320" y="467820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5" name=""/>
          <p:cNvSpPr/>
          <p:nvPr/>
        </p:nvSpPr>
        <p:spPr>
          <a:xfrm>
            <a:off x="787320" y="424008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6" name=""/>
          <p:cNvSpPr/>
          <p:nvPr/>
        </p:nvSpPr>
        <p:spPr>
          <a:xfrm>
            <a:off x="787320" y="380376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7" name=""/>
          <p:cNvSpPr/>
          <p:nvPr/>
        </p:nvSpPr>
        <p:spPr>
          <a:xfrm>
            <a:off x="787320" y="335772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8" name=""/>
          <p:cNvSpPr/>
          <p:nvPr/>
        </p:nvSpPr>
        <p:spPr>
          <a:xfrm>
            <a:off x="787320" y="291924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9" name=""/>
          <p:cNvSpPr/>
          <p:nvPr/>
        </p:nvSpPr>
        <p:spPr>
          <a:xfrm>
            <a:off x="787320" y="248292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0" name=""/>
          <p:cNvSpPr/>
          <p:nvPr/>
        </p:nvSpPr>
        <p:spPr>
          <a:xfrm>
            <a:off x="787320" y="204624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1" name=""/>
          <p:cNvSpPr/>
          <p:nvPr/>
        </p:nvSpPr>
        <p:spPr>
          <a:xfrm>
            <a:off x="596880" y="1598760"/>
            <a:ext cx="509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2" name=""/>
          <p:cNvSpPr/>
          <p:nvPr/>
        </p:nvSpPr>
        <p:spPr>
          <a:xfrm>
            <a:off x="584280" y="1162080"/>
            <a:ext cx="509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3" name=""/>
          <p:cNvSpPr/>
          <p:nvPr/>
        </p:nvSpPr>
        <p:spPr>
          <a:xfrm>
            <a:off x="1157400" y="618480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4" name=""/>
          <p:cNvSpPr/>
          <p:nvPr/>
        </p:nvSpPr>
        <p:spPr>
          <a:xfrm>
            <a:off x="1157400" y="574668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5" name=""/>
          <p:cNvSpPr/>
          <p:nvPr/>
        </p:nvSpPr>
        <p:spPr>
          <a:xfrm>
            <a:off x="1157400" y="531036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6" name=""/>
          <p:cNvSpPr/>
          <p:nvPr/>
        </p:nvSpPr>
        <p:spPr>
          <a:xfrm>
            <a:off x="1157400" y="486396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7" name=""/>
          <p:cNvSpPr/>
          <p:nvPr/>
        </p:nvSpPr>
        <p:spPr>
          <a:xfrm>
            <a:off x="1157400" y="442584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8" name=""/>
          <p:cNvSpPr/>
          <p:nvPr/>
        </p:nvSpPr>
        <p:spPr>
          <a:xfrm>
            <a:off x="1157400" y="398952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9" name=""/>
          <p:cNvSpPr/>
          <p:nvPr/>
        </p:nvSpPr>
        <p:spPr>
          <a:xfrm>
            <a:off x="1157400" y="354348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0" name=""/>
          <p:cNvSpPr/>
          <p:nvPr/>
        </p:nvSpPr>
        <p:spPr>
          <a:xfrm>
            <a:off x="1157400" y="310500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1" name=""/>
          <p:cNvSpPr/>
          <p:nvPr/>
        </p:nvSpPr>
        <p:spPr>
          <a:xfrm>
            <a:off x="1157400" y="266868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2" name=""/>
          <p:cNvSpPr/>
          <p:nvPr/>
        </p:nvSpPr>
        <p:spPr>
          <a:xfrm>
            <a:off x="1157400" y="223200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3" name=""/>
          <p:cNvSpPr/>
          <p:nvPr/>
        </p:nvSpPr>
        <p:spPr>
          <a:xfrm>
            <a:off x="1157400" y="178596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4" name=""/>
          <p:cNvSpPr/>
          <p:nvPr/>
        </p:nvSpPr>
        <p:spPr>
          <a:xfrm>
            <a:off x="1157400" y="134784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5" name=""/>
          <p:cNvSpPr/>
          <p:nvPr/>
        </p:nvSpPr>
        <p:spPr>
          <a:xfrm flipV="1">
            <a:off x="1244520" y="6119280"/>
            <a:ext cx="1800" cy="147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6" name=""/>
          <p:cNvSpPr/>
          <p:nvPr/>
        </p:nvSpPr>
        <p:spPr>
          <a:xfrm flipV="1">
            <a:off x="2036880" y="6119280"/>
            <a:ext cx="1440" cy="147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7" name=""/>
          <p:cNvSpPr/>
          <p:nvPr/>
        </p:nvSpPr>
        <p:spPr>
          <a:xfrm flipV="1">
            <a:off x="2836800" y="6119280"/>
            <a:ext cx="1800" cy="147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8" name=""/>
          <p:cNvSpPr/>
          <p:nvPr/>
        </p:nvSpPr>
        <p:spPr>
          <a:xfrm flipV="1">
            <a:off x="3629160" y="6119280"/>
            <a:ext cx="1440" cy="147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9" name=""/>
          <p:cNvSpPr/>
          <p:nvPr/>
        </p:nvSpPr>
        <p:spPr>
          <a:xfrm flipV="1">
            <a:off x="4430880" y="6119280"/>
            <a:ext cx="1440" cy="147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0" name=""/>
          <p:cNvSpPr/>
          <p:nvPr/>
        </p:nvSpPr>
        <p:spPr>
          <a:xfrm flipV="1">
            <a:off x="5232240" y="6119280"/>
            <a:ext cx="1800" cy="147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1" name=""/>
          <p:cNvSpPr/>
          <p:nvPr/>
        </p:nvSpPr>
        <p:spPr>
          <a:xfrm flipV="1">
            <a:off x="6022800" y="6119280"/>
            <a:ext cx="1800" cy="147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2" name=""/>
          <p:cNvSpPr/>
          <p:nvPr/>
        </p:nvSpPr>
        <p:spPr>
          <a:xfrm flipV="1">
            <a:off x="6824520" y="6119280"/>
            <a:ext cx="1800" cy="147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3" name=""/>
          <p:cNvSpPr/>
          <p:nvPr/>
        </p:nvSpPr>
        <p:spPr>
          <a:xfrm flipV="1">
            <a:off x="7616880" y="6119280"/>
            <a:ext cx="1440" cy="147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4" name=""/>
          <p:cNvSpPr/>
          <p:nvPr/>
        </p:nvSpPr>
        <p:spPr>
          <a:xfrm flipV="1">
            <a:off x="8418600" y="6119280"/>
            <a:ext cx="1440" cy="147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85" name=""/>
          <p:cNvGrpSpPr/>
          <p:nvPr/>
        </p:nvGrpSpPr>
        <p:grpSpPr>
          <a:xfrm>
            <a:off x="1082520" y="6257880"/>
            <a:ext cx="7513560" cy="366120"/>
            <a:chOff x="1082520" y="6257880"/>
            <a:chExt cx="7513560" cy="366120"/>
          </a:xfrm>
        </p:grpSpPr>
        <p:sp>
          <p:nvSpPr>
            <p:cNvPr id="786" name=""/>
            <p:cNvSpPr/>
            <p:nvPr/>
          </p:nvSpPr>
          <p:spPr>
            <a:xfrm>
              <a:off x="1082520" y="62578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7" name=""/>
            <p:cNvSpPr/>
            <p:nvPr/>
          </p:nvSpPr>
          <p:spPr>
            <a:xfrm>
              <a:off x="1874520" y="62578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93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>
              <a:off x="2674800" y="62578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>
              <a:off x="3466800" y="62578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0" name=""/>
            <p:cNvSpPr/>
            <p:nvPr/>
          </p:nvSpPr>
          <p:spPr>
            <a:xfrm>
              <a:off x="4268520" y="62578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1" name=""/>
            <p:cNvSpPr/>
            <p:nvPr/>
          </p:nvSpPr>
          <p:spPr>
            <a:xfrm>
              <a:off x="5070240" y="62578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97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2" name=""/>
            <p:cNvSpPr/>
            <p:nvPr/>
          </p:nvSpPr>
          <p:spPr>
            <a:xfrm>
              <a:off x="5860800" y="62578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3" name=""/>
            <p:cNvSpPr/>
            <p:nvPr/>
          </p:nvSpPr>
          <p:spPr>
            <a:xfrm>
              <a:off x="6662520" y="62578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99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4" name=""/>
            <p:cNvSpPr/>
            <p:nvPr/>
          </p:nvSpPr>
          <p:spPr>
            <a:xfrm>
              <a:off x="7454520" y="62578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5" name=""/>
            <p:cNvSpPr/>
            <p:nvPr/>
          </p:nvSpPr>
          <p:spPr>
            <a:xfrm>
              <a:off x="8256240" y="62578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96" name=""/>
          <p:cNvSpPr/>
          <p:nvPr/>
        </p:nvSpPr>
        <p:spPr>
          <a:xfrm>
            <a:off x="1361880" y="1406520"/>
            <a:ext cx="2041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7" name=""/>
          <p:cNvSpPr/>
          <p:nvPr/>
        </p:nvSpPr>
        <p:spPr>
          <a:xfrm>
            <a:off x="4772160" y="2593800"/>
            <a:ext cx="6192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&lt;2%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8" name=""/>
          <p:cNvSpPr/>
          <p:nvPr/>
        </p:nvSpPr>
        <p:spPr>
          <a:xfrm>
            <a:off x="1479600" y="4844880"/>
            <a:ext cx="6192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&lt;0%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9" name=""/>
          <p:cNvSpPr/>
          <p:nvPr/>
        </p:nvSpPr>
        <p:spPr>
          <a:xfrm>
            <a:off x="1244520" y="1832040"/>
            <a:ext cx="6967440" cy="4360680"/>
          </a:xfrm>
          <a:custGeom>
            <a:avLst/>
            <a:gdLst/>
            <a:ahLst/>
            <a:rect l="l" t="t" r="r" b="b"/>
            <a:pathLst>
              <a:path w="4389" h="2747">
                <a:moveTo>
                  <a:pt x="0" y="1880"/>
                </a:moveTo>
                <a:lnTo>
                  <a:pt x="123" y="1623"/>
                </a:lnTo>
                <a:lnTo>
                  <a:pt x="246" y="0"/>
                </a:lnTo>
                <a:lnTo>
                  <a:pt x="376" y="474"/>
                </a:lnTo>
                <a:lnTo>
                  <a:pt x="499" y="1218"/>
                </a:lnTo>
                <a:lnTo>
                  <a:pt x="628" y="2747"/>
                </a:lnTo>
                <a:lnTo>
                  <a:pt x="1379" y="2747"/>
                </a:lnTo>
                <a:lnTo>
                  <a:pt x="1502" y="2747"/>
                </a:lnTo>
                <a:lnTo>
                  <a:pt x="1631" y="2742"/>
                </a:lnTo>
                <a:lnTo>
                  <a:pt x="1755" y="2730"/>
                </a:lnTo>
                <a:lnTo>
                  <a:pt x="1884" y="2689"/>
                </a:lnTo>
                <a:lnTo>
                  <a:pt x="2007" y="2742"/>
                </a:lnTo>
                <a:lnTo>
                  <a:pt x="2130" y="2742"/>
                </a:lnTo>
                <a:lnTo>
                  <a:pt x="2259" y="2747"/>
                </a:lnTo>
                <a:lnTo>
                  <a:pt x="4389" y="2747"/>
                </a:lnTo>
              </a:path>
            </a:pathLst>
          </a:custGeom>
          <a:noFill/>
          <a:ln w="5724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"/>
          <p:cNvSpPr/>
          <p:nvPr/>
        </p:nvSpPr>
        <p:spPr>
          <a:xfrm>
            <a:off x="8013600" y="3346560"/>
            <a:ext cx="30240" cy="2535120"/>
          </a:xfrm>
          <a:custGeom>
            <a:avLst/>
            <a:gdLst/>
            <a:ahLst/>
            <a:rect l="l" t="t" r="r" b="b"/>
            <a:pathLst>
              <a:path w="19" h="1597">
                <a:moveTo>
                  <a:pt x="0" y="0"/>
                </a:moveTo>
                <a:lnTo>
                  <a:pt x="19" y="0"/>
                </a:lnTo>
                <a:lnTo>
                  <a:pt x="19" y="1597"/>
                </a:lnTo>
                <a:lnTo>
                  <a:pt x="0" y="159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1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2" name=""/>
          <p:cNvSpPr/>
          <p:nvPr/>
        </p:nvSpPr>
        <p:spPr>
          <a:xfrm>
            <a:off x="324000" y="155520"/>
            <a:ext cx="12222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3" name=""/>
          <p:cNvSpPr/>
          <p:nvPr/>
        </p:nvSpPr>
        <p:spPr>
          <a:xfrm>
            <a:off x="1352880" y="203040"/>
            <a:ext cx="7114680" cy="54900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Japan: Probability of Recession*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4" name=""/>
          <p:cNvSpPr/>
          <p:nvPr/>
        </p:nvSpPr>
        <p:spPr>
          <a:xfrm>
            <a:off x="1397160" y="5391000"/>
            <a:ext cx="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5" name=""/>
          <p:cNvSpPr/>
          <p:nvPr/>
        </p:nvSpPr>
        <p:spPr>
          <a:xfrm>
            <a:off x="992160" y="1117440"/>
            <a:ext cx="1440" cy="475956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6" name=""/>
          <p:cNvSpPr/>
          <p:nvPr/>
        </p:nvSpPr>
        <p:spPr>
          <a:xfrm>
            <a:off x="1001880" y="1127160"/>
            <a:ext cx="7362720" cy="4759200"/>
          </a:xfrm>
          <a:custGeom>
            <a:avLst/>
            <a:gdLst/>
            <a:ahLst/>
            <a:rect l="l" t="t" r="r" b="b"/>
            <a:pathLst>
              <a:path w="4638" h="2998">
                <a:moveTo>
                  <a:pt x="0" y="0"/>
                </a:moveTo>
                <a:lnTo>
                  <a:pt x="4638" y="0"/>
                </a:lnTo>
                <a:lnTo>
                  <a:pt x="4638" y="2998"/>
                </a:lnTo>
                <a:lnTo>
                  <a:pt x="0" y="299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7" name=""/>
          <p:cNvSpPr/>
          <p:nvPr/>
        </p:nvSpPr>
        <p:spPr>
          <a:xfrm>
            <a:off x="1072080" y="6310440"/>
            <a:ext cx="72093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* Probability of the economy entering a recession over the next 12 months.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8" name=""/>
          <p:cNvSpPr/>
          <p:nvPr/>
        </p:nvSpPr>
        <p:spPr>
          <a:xfrm>
            <a:off x="135252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9" name=""/>
          <p:cNvSpPr/>
          <p:nvPr/>
        </p:nvSpPr>
        <p:spPr>
          <a:xfrm>
            <a:off x="1442880" y="5877000"/>
            <a:ext cx="39960" cy="1440"/>
          </a:xfrm>
          <a:custGeom>
            <a:avLst/>
            <a:gdLst/>
            <a:ahLst/>
            <a:rect l="l" t="t" r="r" b="b"/>
            <a:pathLst>
              <a:path w="25" h="0">
                <a:moveTo>
                  <a:pt x="0" y="0"/>
                </a:moveTo>
                <a:lnTo>
                  <a:pt x="25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0" name=""/>
          <p:cNvSpPr/>
          <p:nvPr/>
        </p:nvSpPr>
        <p:spPr>
          <a:xfrm>
            <a:off x="1482840" y="5877000"/>
            <a:ext cx="2988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1" name=""/>
          <p:cNvSpPr/>
          <p:nvPr/>
        </p:nvSpPr>
        <p:spPr>
          <a:xfrm>
            <a:off x="151272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2" name=""/>
          <p:cNvSpPr/>
          <p:nvPr/>
        </p:nvSpPr>
        <p:spPr>
          <a:xfrm>
            <a:off x="238608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3" name=""/>
          <p:cNvSpPr/>
          <p:nvPr/>
        </p:nvSpPr>
        <p:spPr>
          <a:xfrm>
            <a:off x="2416320" y="5877000"/>
            <a:ext cx="2988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4" name=""/>
          <p:cNvSpPr/>
          <p:nvPr/>
        </p:nvSpPr>
        <p:spPr>
          <a:xfrm>
            <a:off x="2486160" y="5877000"/>
            <a:ext cx="2988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5" name=""/>
          <p:cNvSpPr/>
          <p:nvPr/>
        </p:nvSpPr>
        <p:spPr>
          <a:xfrm>
            <a:off x="251604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6" name=""/>
          <p:cNvSpPr/>
          <p:nvPr/>
        </p:nvSpPr>
        <p:spPr>
          <a:xfrm>
            <a:off x="254628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7" name=""/>
          <p:cNvSpPr/>
          <p:nvPr/>
        </p:nvSpPr>
        <p:spPr>
          <a:xfrm>
            <a:off x="257652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8" name=""/>
          <p:cNvSpPr/>
          <p:nvPr/>
        </p:nvSpPr>
        <p:spPr>
          <a:xfrm>
            <a:off x="2606760" y="5877000"/>
            <a:ext cx="39600" cy="1440"/>
          </a:xfrm>
          <a:custGeom>
            <a:avLst/>
            <a:gdLst/>
            <a:ahLst/>
            <a:rect l="l" t="t" r="r" b="b"/>
            <a:pathLst>
              <a:path w="25" h="0">
                <a:moveTo>
                  <a:pt x="0" y="0"/>
                </a:moveTo>
                <a:lnTo>
                  <a:pt x="25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9" name=""/>
          <p:cNvSpPr/>
          <p:nvPr/>
        </p:nvSpPr>
        <p:spPr>
          <a:xfrm>
            <a:off x="264636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0" name=""/>
          <p:cNvSpPr/>
          <p:nvPr/>
        </p:nvSpPr>
        <p:spPr>
          <a:xfrm>
            <a:off x="267660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1" name=""/>
          <p:cNvSpPr/>
          <p:nvPr/>
        </p:nvSpPr>
        <p:spPr>
          <a:xfrm>
            <a:off x="2706840" y="5877000"/>
            <a:ext cx="2988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2" name=""/>
          <p:cNvSpPr/>
          <p:nvPr/>
        </p:nvSpPr>
        <p:spPr>
          <a:xfrm>
            <a:off x="273672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3" name=""/>
          <p:cNvSpPr/>
          <p:nvPr/>
        </p:nvSpPr>
        <p:spPr>
          <a:xfrm>
            <a:off x="276696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4" name=""/>
          <p:cNvSpPr/>
          <p:nvPr/>
        </p:nvSpPr>
        <p:spPr>
          <a:xfrm>
            <a:off x="280656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5" name=""/>
          <p:cNvSpPr/>
          <p:nvPr/>
        </p:nvSpPr>
        <p:spPr>
          <a:xfrm>
            <a:off x="283680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6" name=""/>
          <p:cNvSpPr/>
          <p:nvPr/>
        </p:nvSpPr>
        <p:spPr>
          <a:xfrm>
            <a:off x="286704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7" name=""/>
          <p:cNvSpPr/>
          <p:nvPr/>
        </p:nvSpPr>
        <p:spPr>
          <a:xfrm>
            <a:off x="289728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8" name=""/>
          <p:cNvSpPr/>
          <p:nvPr/>
        </p:nvSpPr>
        <p:spPr>
          <a:xfrm>
            <a:off x="2927520" y="5877000"/>
            <a:ext cx="39600" cy="1440"/>
          </a:xfrm>
          <a:custGeom>
            <a:avLst/>
            <a:gdLst/>
            <a:ahLst/>
            <a:rect l="l" t="t" r="r" b="b"/>
            <a:pathLst>
              <a:path w="25" h="0">
                <a:moveTo>
                  <a:pt x="0" y="0"/>
                </a:moveTo>
                <a:lnTo>
                  <a:pt x="25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9" name=""/>
          <p:cNvSpPr/>
          <p:nvPr/>
        </p:nvSpPr>
        <p:spPr>
          <a:xfrm>
            <a:off x="296712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0" name=""/>
          <p:cNvSpPr/>
          <p:nvPr/>
        </p:nvSpPr>
        <p:spPr>
          <a:xfrm>
            <a:off x="6157800" y="5877000"/>
            <a:ext cx="39960" cy="1440"/>
          </a:xfrm>
          <a:custGeom>
            <a:avLst/>
            <a:gdLst/>
            <a:ahLst/>
            <a:rect l="l" t="t" r="r" b="b"/>
            <a:pathLst>
              <a:path w="25" h="0">
                <a:moveTo>
                  <a:pt x="0" y="0"/>
                </a:moveTo>
                <a:lnTo>
                  <a:pt x="25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1" name=""/>
          <p:cNvSpPr/>
          <p:nvPr/>
        </p:nvSpPr>
        <p:spPr>
          <a:xfrm>
            <a:off x="6197760" y="5877000"/>
            <a:ext cx="2988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2" name=""/>
          <p:cNvSpPr/>
          <p:nvPr/>
        </p:nvSpPr>
        <p:spPr>
          <a:xfrm>
            <a:off x="622764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3" name=""/>
          <p:cNvSpPr/>
          <p:nvPr/>
        </p:nvSpPr>
        <p:spPr>
          <a:xfrm>
            <a:off x="742140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4" name=""/>
          <p:cNvSpPr/>
          <p:nvPr/>
        </p:nvSpPr>
        <p:spPr>
          <a:xfrm>
            <a:off x="7451640" y="5877000"/>
            <a:ext cx="39600" cy="1440"/>
          </a:xfrm>
          <a:custGeom>
            <a:avLst/>
            <a:gdLst/>
            <a:ahLst/>
            <a:rect l="l" t="t" r="r" b="b"/>
            <a:pathLst>
              <a:path w="25" h="0">
                <a:moveTo>
                  <a:pt x="0" y="0"/>
                </a:moveTo>
                <a:lnTo>
                  <a:pt x="25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5" name=""/>
          <p:cNvSpPr/>
          <p:nvPr/>
        </p:nvSpPr>
        <p:spPr>
          <a:xfrm>
            <a:off x="749124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6" name=""/>
          <p:cNvSpPr/>
          <p:nvPr/>
        </p:nvSpPr>
        <p:spPr>
          <a:xfrm>
            <a:off x="752148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7" name=""/>
          <p:cNvSpPr/>
          <p:nvPr/>
        </p:nvSpPr>
        <p:spPr>
          <a:xfrm>
            <a:off x="755172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8" name=""/>
          <p:cNvSpPr/>
          <p:nvPr/>
        </p:nvSpPr>
        <p:spPr>
          <a:xfrm>
            <a:off x="7581960" y="5877000"/>
            <a:ext cx="41040" cy="1440"/>
          </a:xfrm>
          <a:custGeom>
            <a:avLst/>
            <a:gdLst/>
            <a:ahLst/>
            <a:rect l="l" t="t" r="r" b="b"/>
            <a:pathLst>
              <a:path w="26" h="0">
                <a:moveTo>
                  <a:pt x="0" y="0"/>
                </a:moveTo>
                <a:lnTo>
                  <a:pt x="2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9" name=""/>
          <p:cNvSpPr/>
          <p:nvPr/>
        </p:nvSpPr>
        <p:spPr>
          <a:xfrm>
            <a:off x="7623000" y="5877000"/>
            <a:ext cx="28800" cy="1440"/>
          </a:xfrm>
          <a:custGeom>
            <a:avLst/>
            <a:gdLst/>
            <a:ahLst/>
            <a:rect l="l" t="t" r="r" b="b"/>
            <a:pathLst>
              <a:path w="18" h="0">
                <a:moveTo>
                  <a:pt x="0" y="0"/>
                </a:moveTo>
                <a:lnTo>
                  <a:pt x="18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0" name=""/>
          <p:cNvSpPr/>
          <p:nvPr/>
        </p:nvSpPr>
        <p:spPr>
          <a:xfrm>
            <a:off x="800424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1" name=""/>
          <p:cNvSpPr/>
          <p:nvPr/>
        </p:nvSpPr>
        <p:spPr>
          <a:xfrm>
            <a:off x="8034480" y="5877000"/>
            <a:ext cx="2988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2" name=""/>
          <p:cNvSpPr/>
          <p:nvPr/>
        </p:nvSpPr>
        <p:spPr>
          <a:xfrm>
            <a:off x="806436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3" name=""/>
          <p:cNvSpPr/>
          <p:nvPr/>
        </p:nvSpPr>
        <p:spPr>
          <a:xfrm>
            <a:off x="8104320" y="5877000"/>
            <a:ext cx="2988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4" name=""/>
          <p:cNvSpPr/>
          <p:nvPr/>
        </p:nvSpPr>
        <p:spPr>
          <a:xfrm>
            <a:off x="813420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5" name=""/>
          <p:cNvSpPr/>
          <p:nvPr/>
        </p:nvSpPr>
        <p:spPr>
          <a:xfrm>
            <a:off x="816444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6" name=""/>
          <p:cNvSpPr/>
          <p:nvPr/>
        </p:nvSpPr>
        <p:spPr>
          <a:xfrm>
            <a:off x="819468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7" name=""/>
          <p:cNvSpPr/>
          <p:nvPr/>
        </p:nvSpPr>
        <p:spPr>
          <a:xfrm>
            <a:off x="8224920" y="5877000"/>
            <a:ext cx="39600" cy="1440"/>
          </a:xfrm>
          <a:custGeom>
            <a:avLst/>
            <a:gdLst/>
            <a:ahLst/>
            <a:rect l="l" t="t" r="r" b="b"/>
            <a:pathLst>
              <a:path w="25" h="0">
                <a:moveTo>
                  <a:pt x="0" y="0"/>
                </a:moveTo>
                <a:lnTo>
                  <a:pt x="25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8" name=""/>
          <p:cNvSpPr/>
          <p:nvPr/>
        </p:nvSpPr>
        <p:spPr>
          <a:xfrm>
            <a:off x="826452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9" name=""/>
          <p:cNvSpPr/>
          <p:nvPr/>
        </p:nvSpPr>
        <p:spPr>
          <a:xfrm>
            <a:off x="8294760" y="5877000"/>
            <a:ext cx="3024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0" name=""/>
          <p:cNvSpPr/>
          <p:nvPr/>
        </p:nvSpPr>
        <p:spPr>
          <a:xfrm>
            <a:off x="8325000" y="5877000"/>
            <a:ext cx="29880" cy="1440"/>
          </a:xfrm>
          <a:custGeom>
            <a:avLst/>
            <a:gdLst/>
            <a:ahLst/>
            <a:rect l="l" t="t" r="r" b="b"/>
            <a:pathLst>
              <a:path w="19" h="0">
                <a:moveTo>
                  <a:pt x="0" y="0"/>
                </a:move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1" name=""/>
          <p:cNvSpPr/>
          <p:nvPr/>
        </p:nvSpPr>
        <p:spPr>
          <a:xfrm>
            <a:off x="992160" y="5767560"/>
            <a:ext cx="28440" cy="109440"/>
          </a:xfrm>
          <a:custGeom>
            <a:avLst/>
            <a:gdLst/>
            <a:ahLst/>
            <a:rect l="l" t="t" r="r" b="b"/>
            <a:pathLst>
              <a:path w="18" h="69">
                <a:moveTo>
                  <a:pt x="0" y="0"/>
                </a:moveTo>
                <a:lnTo>
                  <a:pt x="18" y="0"/>
                </a:lnTo>
                <a:lnTo>
                  <a:pt x="18" y="69"/>
                </a:lnTo>
                <a:lnTo>
                  <a:pt x="0" y="6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2" name=""/>
          <p:cNvSpPr/>
          <p:nvPr/>
        </p:nvSpPr>
        <p:spPr>
          <a:xfrm>
            <a:off x="1020600" y="5794200"/>
            <a:ext cx="41400" cy="82800"/>
          </a:xfrm>
          <a:custGeom>
            <a:avLst/>
            <a:gdLst/>
            <a:ahLst/>
            <a:rect l="l" t="t" r="r" b="b"/>
            <a:pathLst>
              <a:path w="26" h="52">
                <a:moveTo>
                  <a:pt x="0" y="0"/>
                </a:moveTo>
                <a:lnTo>
                  <a:pt x="26" y="0"/>
                </a:lnTo>
                <a:lnTo>
                  <a:pt x="26" y="52"/>
                </a:lnTo>
                <a:lnTo>
                  <a:pt x="0" y="5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3" name=""/>
          <p:cNvSpPr/>
          <p:nvPr/>
        </p:nvSpPr>
        <p:spPr>
          <a:xfrm>
            <a:off x="1062000" y="5794200"/>
            <a:ext cx="30240" cy="82800"/>
          </a:xfrm>
          <a:custGeom>
            <a:avLst/>
            <a:gdLst/>
            <a:ahLst/>
            <a:rect l="l" t="t" r="r" b="b"/>
            <a:pathLst>
              <a:path w="19" h="52">
                <a:moveTo>
                  <a:pt x="0" y="0"/>
                </a:moveTo>
                <a:lnTo>
                  <a:pt x="19" y="0"/>
                </a:lnTo>
                <a:lnTo>
                  <a:pt x="19" y="52"/>
                </a:lnTo>
                <a:lnTo>
                  <a:pt x="0" y="5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4" name=""/>
          <p:cNvSpPr/>
          <p:nvPr/>
        </p:nvSpPr>
        <p:spPr>
          <a:xfrm>
            <a:off x="1092240" y="5830920"/>
            <a:ext cx="30240" cy="46080"/>
          </a:xfrm>
          <a:custGeom>
            <a:avLst/>
            <a:gdLst/>
            <a:ahLst/>
            <a:rect l="l" t="t" r="r" b="b"/>
            <a:pathLst>
              <a:path w="19" h="29">
                <a:moveTo>
                  <a:pt x="0" y="0"/>
                </a:moveTo>
                <a:lnTo>
                  <a:pt x="19" y="0"/>
                </a:lnTo>
                <a:lnTo>
                  <a:pt x="19" y="29"/>
                </a:lnTo>
                <a:lnTo>
                  <a:pt x="0" y="2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5" name=""/>
          <p:cNvSpPr/>
          <p:nvPr/>
        </p:nvSpPr>
        <p:spPr>
          <a:xfrm>
            <a:off x="1122480" y="5803920"/>
            <a:ext cx="29880" cy="73080"/>
          </a:xfrm>
          <a:custGeom>
            <a:avLst/>
            <a:gdLst/>
            <a:ahLst/>
            <a:rect l="l" t="t" r="r" b="b"/>
            <a:pathLst>
              <a:path w="19" h="46">
                <a:moveTo>
                  <a:pt x="0" y="0"/>
                </a:moveTo>
                <a:lnTo>
                  <a:pt x="19" y="0"/>
                </a:lnTo>
                <a:lnTo>
                  <a:pt x="19" y="46"/>
                </a:lnTo>
                <a:lnTo>
                  <a:pt x="0" y="4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6" name=""/>
          <p:cNvSpPr/>
          <p:nvPr/>
        </p:nvSpPr>
        <p:spPr>
          <a:xfrm>
            <a:off x="1152360" y="5840280"/>
            <a:ext cx="39960" cy="36720"/>
          </a:xfrm>
          <a:custGeom>
            <a:avLst/>
            <a:gdLst/>
            <a:ahLst/>
            <a:rect l="l" t="t" r="r" b="b"/>
            <a:pathLst>
              <a:path w="25" h="23">
                <a:moveTo>
                  <a:pt x="0" y="0"/>
                </a:moveTo>
                <a:lnTo>
                  <a:pt x="25" y="0"/>
                </a:lnTo>
                <a:lnTo>
                  <a:pt x="25" y="23"/>
                </a:lnTo>
                <a:lnTo>
                  <a:pt x="0" y="2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7" name=""/>
          <p:cNvSpPr/>
          <p:nvPr/>
        </p:nvSpPr>
        <p:spPr>
          <a:xfrm>
            <a:off x="1192320" y="5850000"/>
            <a:ext cx="29880" cy="27000"/>
          </a:xfrm>
          <a:custGeom>
            <a:avLst/>
            <a:gdLst/>
            <a:ahLst/>
            <a:rect l="l" t="t" r="r" b="b"/>
            <a:pathLst>
              <a:path w="19" h="17">
                <a:moveTo>
                  <a:pt x="0" y="0"/>
                </a:moveTo>
                <a:lnTo>
                  <a:pt x="19" y="0"/>
                </a:lnTo>
                <a:lnTo>
                  <a:pt x="19" y="17"/>
                </a:lnTo>
                <a:lnTo>
                  <a:pt x="0" y="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8" name=""/>
          <p:cNvSpPr/>
          <p:nvPr/>
        </p:nvSpPr>
        <p:spPr>
          <a:xfrm>
            <a:off x="1222200" y="5867280"/>
            <a:ext cx="30240" cy="9720"/>
          </a:xfrm>
          <a:custGeom>
            <a:avLst/>
            <a:gdLst/>
            <a:ahLst/>
            <a:rect l="l" t="t" r="r" b="b"/>
            <a:pathLst>
              <a:path w="19" h="6">
                <a:moveTo>
                  <a:pt x="0" y="0"/>
                </a:moveTo>
                <a:lnTo>
                  <a:pt x="19" y="0"/>
                </a:lnTo>
                <a:lnTo>
                  <a:pt x="19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9" name=""/>
          <p:cNvSpPr/>
          <p:nvPr/>
        </p:nvSpPr>
        <p:spPr>
          <a:xfrm>
            <a:off x="1252440" y="5867280"/>
            <a:ext cx="30240" cy="9720"/>
          </a:xfrm>
          <a:custGeom>
            <a:avLst/>
            <a:gdLst/>
            <a:ahLst/>
            <a:rect l="l" t="t" r="r" b="b"/>
            <a:pathLst>
              <a:path w="19" h="6">
                <a:moveTo>
                  <a:pt x="0" y="0"/>
                </a:moveTo>
                <a:lnTo>
                  <a:pt x="19" y="0"/>
                </a:lnTo>
                <a:lnTo>
                  <a:pt x="19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0" name=""/>
          <p:cNvSpPr/>
          <p:nvPr/>
        </p:nvSpPr>
        <p:spPr>
          <a:xfrm>
            <a:off x="1282680" y="5867280"/>
            <a:ext cx="39600" cy="9720"/>
          </a:xfrm>
          <a:custGeom>
            <a:avLst/>
            <a:gdLst/>
            <a:ahLst/>
            <a:rect l="l" t="t" r="r" b="b"/>
            <a:pathLst>
              <a:path w="25" h="6">
                <a:moveTo>
                  <a:pt x="0" y="0"/>
                </a:moveTo>
                <a:lnTo>
                  <a:pt x="25" y="0"/>
                </a:lnTo>
                <a:lnTo>
                  <a:pt x="25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1" name=""/>
          <p:cNvSpPr/>
          <p:nvPr/>
        </p:nvSpPr>
        <p:spPr>
          <a:xfrm>
            <a:off x="1322280" y="5867280"/>
            <a:ext cx="30240" cy="9720"/>
          </a:xfrm>
          <a:custGeom>
            <a:avLst/>
            <a:gdLst/>
            <a:ahLst/>
            <a:rect l="l" t="t" r="r" b="b"/>
            <a:pathLst>
              <a:path w="19" h="6">
                <a:moveTo>
                  <a:pt x="0" y="0"/>
                </a:moveTo>
                <a:lnTo>
                  <a:pt x="19" y="0"/>
                </a:lnTo>
                <a:lnTo>
                  <a:pt x="19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2" name=""/>
          <p:cNvSpPr/>
          <p:nvPr/>
        </p:nvSpPr>
        <p:spPr>
          <a:xfrm>
            <a:off x="1382760" y="5867280"/>
            <a:ext cx="30240" cy="9720"/>
          </a:xfrm>
          <a:custGeom>
            <a:avLst/>
            <a:gdLst/>
            <a:ahLst/>
            <a:rect l="l" t="t" r="r" b="b"/>
            <a:pathLst>
              <a:path w="19" h="6">
                <a:moveTo>
                  <a:pt x="0" y="0"/>
                </a:moveTo>
                <a:lnTo>
                  <a:pt x="19" y="0"/>
                </a:lnTo>
                <a:lnTo>
                  <a:pt x="19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3" name=""/>
          <p:cNvSpPr/>
          <p:nvPr/>
        </p:nvSpPr>
        <p:spPr>
          <a:xfrm>
            <a:off x="1413000" y="5867280"/>
            <a:ext cx="29880" cy="9720"/>
          </a:xfrm>
          <a:custGeom>
            <a:avLst/>
            <a:gdLst/>
            <a:ahLst/>
            <a:rect l="l" t="t" r="r" b="b"/>
            <a:pathLst>
              <a:path w="19" h="6">
                <a:moveTo>
                  <a:pt x="0" y="0"/>
                </a:moveTo>
                <a:lnTo>
                  <a:pt x="19" y="0"/>
                </a:lnTo>
                <a:lnTo>
                  <a:pt x="19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4" name=""/>
          <p:cNvSpPr/>
          <p:nvPr/>
        </p:nvSpPr>
        <p:spPr>
          <a:xfrm>
            <a:off x="1542960" y="5867280"/>
            <a:ext cx="30240" cy="9720"/>
          </a:xfrm>
          <a:custGeom>
            <a:avLst/>
            <a:gdLst/>
            <a:ahLst/>
            <a:rect l="l" t="t" r="r" b="b"/>
            <a:pathLst>
              <a:path w="19" h="6">
                <a:moveTo>
                  <a:pt x="0" y="0"/>
                </a:moveTo>
                <a:lnTo>
                  <a:pt x="19" y="0"/>
                </a:lnTo>
                <a:lnTo>
                  <a:pt x="19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5" name=""/>
          <p:cNvSpPr/>
          <p:nvPr/>
        </p:nvSpPr>
        <p:spPr>
          <a:xfrm>
            <a:off x="1573200" y="5867280"/>
            <a:ext cx="39600" cy="9720"/>
          </a:xfrm>
          <a:custGeom>
            <a:avLst/>
            <a:gdLst/>
            <a:ahLst/>
            <a:rect l="l" t="t" r="r" b="b"/>
            <a:pathLst>
              <a:path w="25" h="6">
                <a:moveTo>
                  <a:pt x="0" y="0"/>
                </a:moveTo>
                <a:lnTo>
                  <a:pt x="25" y="0"/>
                </a:lnTo>
                <a:lnTo>
                  <a:pt x="25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6" name=""/>
          <p:cNvSpPr/>
          <p:nvPr/>
        </p:nvSpPr>
        <p:spPr>
          <a:xfrm>
            <a:off x="1612800" y="5850000"/>
            <a:ext cx="30240" cy="27000"/>
          </a:xfrm>
          <a:custGeom>
            <a:avLst/>
            <a:gdLst/>
            <a:ahLst/>
            <a:rect l="l" t="t" r="r" b="b"/>
            <a:pathLst>
              <a:path w="19" h="17">
                <a:moveTo>
                  <a:pt x="0" y="0"/>
                </a:moveTo>
                <a:lnTo>
                  <a:pt x="19" y="0"/>
                </a:lnTo>
                <a:lnTo>
                  <a:pt x="19" y="17"/>
                </a:lnTo>
                <a:lnTo>
                  <a:pt x="0" y="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7" name=""/>
          <p:cNvSpPr/>
          <p:nvPr/>
        </p:nvSpPr>
        <p:spPr>
          <a:xfrm>
            <a:off x="1643040" y="5830920"/>
            <a:ext cx="30240" cy="46080"/>
          </a:xfrm>
          <a:custGeom>
            <a:avLst/>
            <a:gdLst/>
            <a:ahLst/>
            <a:rect l="l" t="t" r="r" b="b"/>
            <a:pathLst>
              <a:path w="19" h="29">
                <a:moveTo>
                  <a:pt x="0" y="0"/>
                </a:moveTo>
                <a:lnTo>
                  <a:pt x="19" y="0"/>
                </a:lnTo>
                <a:lnTo>
                  <a:pt x="19" y="29"/>
                </a:lnTo>
                <a:lnTo>
                  <a:pt x="0" y="2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8" name=""/>
          <p:cNvSpPr/>
          <p:nvPr/>
        </p:nvSpPr>
        <p:spPr>
          <a:xfrm>
            <a:off x="1673280" y="5850000"/>
            <a:ext cx="30240" cy="27000"/>
          </a:xfrm>
          <a:custGeom>
            <a:avLst/>
            <a:gdLst/>
            <a:ahLst/>
            <a:rect l="l" t="t" r="r" b="b"/>
            <a:pathLst>
              <a:path w="19" h="17">
                <a:moveTo>
                  <a:pt x="0" y="0"/>
                </a:moveTo>
                <a:lnTo>
                  <a:pt x="19" y="0"/>
                </a:lnTo>
                <a:lnTo>
                  <a:pt x="19" y="17"/>
                </a:lnTo>
                <a:lnTo>
                  <a:pt x="0" y="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9" name=""/>
          <p:cNvSpPr/>
          <p:nvPr/>
        </p:nvSpPr>
        <p:spPr>
          <a:xfrm>
            <a:off x="1703520" y="5850000"/>
            <a:ext cx="29880" cy="27000"/>
          </a:xfrm>
          <a:custGeom>
            <a:avLst/>
            <a:gdLst/>
            <a:ahLst/>
            <a:rect l="l" t="t" r="r" b="b"/>
            <a:pathLst>
              <a:path w="19" h="17">
                <a:moveTo>
                  <a:pt x="0" y="0"/>
                </a:moveTo>
                <a:lnTo>
                  <a:pt x="19" y="0"/>
                </a:lnTo>
                <a:lnTo>
                  <a:pt x="19" y="17"/>
                </a:lnTo>
                <a:lnTo>
                  <a:pt x="0" y="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0" name=""/>
          <p:cNvSpPr/>
          <p:nvPr/>
        </p:nvSpPr>
        <p:spPr>
          <a:xfrm>
            <a:off x="1733400" y="5850000"/>
            <a:ext cx="39960" cy="27000"/>
          </a:xfrm>
          <a:custGeom>
            <a:avLst/>
            <a:gdLst/>
            <a:ahLst/>
            <a:rect l="l" t="t" r="r" b="b"/>
            <a:pathLst>
              <a:path w="25" h="17">
                <a:moveTo>
                  <a:pt x="0" y="0"/>
                </a:moveTo>
                <a:lnTo>
                  <a:pt x="25" y="0"/>
                </a:lnTo>
                <a:lnTo>
                  <a:pt x="25" y="17"/>
                </a:lnTo>
                <a:lnTo>
                  <a:pt x="0" y="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1" name=""/>
          <p:cNvSpPr/>
          <p:nvPr/>
        </p:nvSpPr>
        <p:spPr>
          <a:xfrm>
            <a:off x="1773360" y="5857920"/>
            <a:ext cx="29880" cy="19080"/>
          </a:xfrm>
          <a:custGeom>
            <a:avLst/>
            <a:gdLst/>
            <a:ahLst/>
            <a:rect l="l" t="t" r="r" b="b"/>
            <a:pathLst>
              <a:path w="19" h="12">
                <a:moveTo>
                  <a:pt x="0" y="0"/>
                </a:moveTo>
                <a:lnTo>
                  <a:pt x="19" y="0"/>
                </a:lnTo>
                <a:lnTo>
                  <a:pt x="19" y="12"/>
                </a:lnTo>
                <a:lnTo>
                  <a:pt x="0" y="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2" name=""/>
          <p:cNvSpPr/>
          <p:nvPr/>
        </p:nvSpPr>
        <p:spPr>
          <a:xfrm>
            <a:off x="1803240" y="5850000"/>
            <a:ext cx="30240" cy="27000"/>
          </a:xfrm>
          <a:custGeom>
            <a:avLst/>
            <a:gdLst/>
            <a:ahLst/>
            <a:rect l="l" t="t" r="r" b="b"/>
            <a:pathLst>
              <a:path w="19" h="17">
                <a:moveTo>
                  <a:pt x="0" y="0"/>
                </a:moveTo>
                <a:lnTo>
                  <a:pt x="19" y="0"/>
                </a:lnTo>
                <a:lnTo>
                  <a:pt x="19" y="17"/>
                </a:lnTo>
                <a:lnTo>
                  <a:pt x="0" y="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3" name=""/>
          <p:cNvSpPr/>
          <p:nvPr/>
        </p:nvSpPr>
        <p:spPr>
          <a:xfrm>
            <a:off x="1833480" y="5813280"/>
            <a:ext cx="30240" cy="63720"/>
          </a:xfrm>
          <a:custGeom>
            <a:avLst/>
            <a:gdLst/>
            <a:ahLst/>
            <a:rect l="l" t="t" r="r" b="b"/>
            <a:pathLst>
              <a:path w="19" h="40">
                <a:moveTo>
                  <a:pt x="0" y="0"/>
                </a:moveTo>
                <a:lnTo>
                  <a:pt x="19" y="0"/>
                </a:lnTo>
                <a:lnTo>
                  <a:pt x="19" y="40"/>
                </a:lnTo>
                <a:lnTo>
                  <a:pt x="0" y="4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4" name=""/>
          <p:cNvSpPr/>
          <p:nvPr/>
        </p:nvSpPr>
        <p:spPr>
          <a:xfrm>
            <a:off x="1863720" y="5775480"/>
            <a:ext cx="41400" cy="101520"/>
          </a:xfrm>
          <a:custGeom>
            <a:avLst/>
            <a:gdLst/>
            <a:ahLst/>
            <a:rect l="l" t="t" r="r" b="b"/>
            <a:pathLst>
              <a:path w="26" h="64">
                <a:moveTo>
                  <a:pt x="0" y="0"/>
                </a:moveTo>
                <a:lnTo>
                  <a:pt x="26" y="0"/>
                </a:lnTo>
                <a:lnTo>
                  <a:pt x="26" y="64"/>
                </a:lnTo>
                <a:lnTo>
                  <a:pt x="0" y="6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5" name=""/>
          <p:cNvSpPr/>
          <p:nvPr/>
        </p:nvSpPr>
        <p:spPr>
          <a:xfrm>
            <a:off x="1905120" y="5850000"/>
            <a:ext cx="29880" cy="27000"/>
          </a:xfrm>
          <a:custGeom>
            <a:avLst/>
            <a:gdLst/>
            <a:ahLst/>
            <a:rect l="l" t="t" r="r" b="b"/>
            <a:pathLst>
              <a:path w="19" h="17">
                <a:moveTo>
                  <a:pt x="0" y="0"/>
                </a:moveTo>
                <a:lnTo>
                  <a:pt x="19" y="0"/>
                </a:lnTo>
                <a:lnTo>
                  <a:pt x="19" y="17"/>
                </a:lnTo>
                <a:lnTo>
                  <a:pt x="0" y="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6" name=""/>
          <p:cNvSpPr/>
          <p:nvPr/>
        </p:nvSpPr>
        <p:spPr>
          <a:xfrm>
            <a:off x="1935000" y="5840280"/>
            <a:ext cx="28800" cy="36720"/>
          </a:xfrm>
          <a:custGeom>
            <a:avLst/>
            <a:gdLst/>
            <a:ahLst/>
            <a:rect l="l" t="t" r="r" b="b"/>
            <a:pathLst>
              <a:path w="18" h="23">
                <a:moveTo>
                  <a:pt x="0" y="0"/>
                </a:moveTo>
                <a:lnTo>
                  <a:pt x="18" y="0"/>
                </a:lnTo>
                <a:lnTo>
                  <a:pt x="18" y="23"/>
                </a:lnTo>
                <a:lnTo>
                  <a:pt x="0" y="2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7" name=""/>
          <p:cNvSpPr/>
          <p:nvPr/>
        </p:nvSpPr>
        <p:spPr>
          <a:xfrm>
            <a:off x="1963800" y="5830920"/>
            <a:ext cx="30240" cy="46080"/>
          </a:xfrm>
          <a:custGeom>
            <a:avLst/>
            <a:gdLst/>
            <a:ahLst/>
            <a:rect l="l" t="t" r="r" b="b"/>
            <a:pathLst>
              <a:path w="19" h="29">
                <a:moveTo>
                  <a:pt x="0" y="0"/>
                </a:moveTo>
                <a:lnTo>
                  <a:pt x="19" y="0"/>
                </a:lnTo>
                <a:lnTo>
                  <a:pt x="19" y="29"/>
                </a:lnTo>
                <a:lnTo>
                  <a:pt x="0" y="2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8" name=""/>
          <p:cNvSpPr/>
          <p:nvPr/>
        </p:nvSpPr>
        <p:spPr>
          <a:xfrm>
            <a:off x="1994040" y="5784840"/>
            <a:ext cx="29880" cy="92160"/>
          </a:xfrm>
          <a:custGeom>
            <a:avLst/>
            <a:gdLst/>
            <a:ahLst/>
            <a:rect l="l" t="t" r="r" b="b"/>
            <a:pathLst>
              <a:path w="19" h="58">
                <a:moveTo>
                  <a:pt x="0" y="0"/>
                </a:moveTo>
                <a:lnTo>
                  <a:pt x="19" y="0"/>
                </a:lnTo>
                <a:lnTo>
                  <a:pt x="19" y="58"/>
                </a:lnTo>
                <a:lnTo>
                  <a:pt x="0" y="5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9" name=""/>
          <p:cNvSpPr/>
          <p:nvPr/>
        </p:nvSpPr>
        <p:spPr>
          <a:xfrm>
            <a:off x="2023920" y="5840280"/>
            <a:ext cx="41400" cy="36720"/>
          </a:xfrm>
          <a:custGeom>
            <a:avLst/>
            <a:gdLst/>
            <a:ahLst/>
            <a:rect l="l" t="t" r="r" b="b"/>
            <a:pathLst>
              <a:path w="26" h="23">
                <a:moveTo>
                  <a:pt x="0" y="0"/>
                </a:moveTo>
                <a:lnTo>
                  <a:pt x="26" y="0"/>
                </a:lnTo>
                <a:lnTo>
                  <a:pt x="26" y="23"/>
                </a:lnTo>
                <a:lnTo>
                  <a:pt x="0" y="2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0" name=""/>
          <p:cNvSpPr/>
          <p:nvPr/>
        </p:nvSpPr>
        <p:spPr>
          <a:xfrm>
            <a:off x="2065320" y="5840280"/>
            <a:ext cx="30240" cy="36720"/>
          </a:xfrm>
          <a:custGeom>
            <a:avLst/>
            <a:gdLst/>
            <a:ahLst/>
            <a:rect l="l" t="t" r="r" b="b"/>
            <a:pathLst>
              <a:path w="19" h="23">
                <a:moveTo>
                  <a:pt x="0" y="0"/>
                </a:moveTo>
                <a:lnTo>
                  <a:pt x="19" y="0"/>
                </a:lnTo>
                <a:lnTo>
                  <a:pt x="19" y="23"/>
                </a:lnTo>
                <a:lnTo>
                  <a:pt x="0" y="2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1" name=""/>
          <p:cNvSpPr/>
          <p:nvPr/>
        </p:nvSpPr>
        <p:spPr>
          <a:xfrm>
            <a:off x="2095560" y="5775480"/>
            <a:ext cx="30240" cy="101520"/>
          </a:xfrm>
          <a:custGeom>
            <a:avLst/>
            <a:gdLst/>
            <a:ahLst/>
            <a:rect l="l" t="t" r="r" b="b"/>
            <a:pathLst>
              <a:path w="19" h="64">
                <a:moveTo>
                  <a:pt x="0" y="0"/>
                </a:moveTo>
                <a:lnTo>
                  <a:pt x="19" y="0"/>
                </a:lnTo>
                <a:lnTo>
                  <a:pt x="19" y="64"/>
                </a:lnTo>
                <a:lnTo>
                  <a:pt x="0" y="6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2" name=""/>
          <p:cNvSpPr/>
          <p:nvPr/>
        </p:nvSpPr>
        <p:spPr>
          <a:xfrm>
            <a:off x="2125800" y="5721480"/>
            <a:ext cx="29880" cy="155520"/>
          </a:xfrm>
          <a:custGeom>
            <a:avLst/>
            <a:gdLst/>
            <a:ahLst/>
            <a:rect l="l" t="t" r="r" b="b"/>
            <a:pathLst>
              <a:path w="19" h="98">
                <a:moveTo>
                  <a:pt x="0" y="0"/>
                </a:moveTo>
                <a:lnTo>
                  <a:pt x="19" y="0"/>
                </a:lnTo>
                <a:lnTo>
                  <a:pt x="19" y="98"/>
                </a:lnTo>
                <a:lnTo>
                  <a:pt x="0" y="9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3" name=""/>
          <p:cNvSpPr/>
          <p:nvPr/>
        </p:nvSpPr>
        <p:spPr>
          <a:xfrm>
            <a:off x="2155680" y="5794200"/>
            <a:ext cx="39960" cy="82800"/>
          </a:xfrm>
          <a:custGeom>
            <a:avLst/>
            <a:gdLst/>
            <a:ahLst/>
            <a:rect l="l" t="t" r="r" b="b"/>
            <a:pathLst>
              <a:path w="25" h="52">
                <a:moveTo>
                  <a:pt x="0" y="0"/>
                </a:moveTo>
                <a:lnTo>
                  <a:pt x="25" y="0"/>
                </a:lnTo>
                <a:lnTo>
                  <a:pt x="25" y="52"/>
                </a:lnTo>
                <a:lnTo>
                  <a:pt x="0" y="5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4" name=""/>
          <p:cNvSpPr/>
          <p:nvPr/>
        </p:nvSpPr>
        <p:spPr>
          <a:xfrm>
            <a:off x="2195640" y="5775480"/>
            <a:ext cx="29880" cy="101520"/>
          </a:xfrm>
          <a:custGeom>
            <a:avLst/>
            <a:gdLst/>
            <a:ahLst/>
            <a:rect l="l" t="t" r="r" b="b"/>
            <a:pathLst>
              <a:path w="19" h="64">
                <a:moveTo>
                  <a:pt x="0" y="0"/>
                </a:moveTo>
                <a:lnTo>
                  <a:pt x="19" y="0"/>
                </a:lnTo>
                <a:lnTo>
                  <a:pt x="19" y="64"/>
                </a:lnTo>
                <a:lnTo>
                  <a:pt x="0" y="6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5" name=""/>
          <p:cNvSpPr/>
          <p:nvPr/>
        </p:nvSpPr>
        <p:spPr>
          <a:xfrm>
            <a:off x="2225520" y="5830920"/>
            <a:ext cx="30240" cy="46080"/>
          </a:xfrm>
          <a:custGeom>
            <a:avLst/>
            <a:gdLst/>
            <a:ahLst/>
            <a:rect l="l" t="t" r="r" b="b"/>
            <a:pathLst>
              <a:path w="19" h="29">
                <a:moveTo>
                  <a:pt x="0" y="0"/>
                </a:moveTo>
                <a:lnTo>
                  <a:pt x="19" y="0"/>
                </a:lnTo>
                <a:lnTo>
                  <a:pt x="19" y="29"/>
                </a:lnTo>
                <a:lnTo>
                  <a:pt x="0" y="2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6" name=""/>
          <p:cNvSpPr/>
          <p:nvPr/>
        </p:nvSpPr>
        <p:spPr>
          <a:xfrm>
            <a:off x="2255760" y="5857920"/>
            <a:ext cx="30240" cy="19080"/>
          </a:xfrm>
          <a:custGeom>
            <a:avLst/>
            <a:gdLst/>
            <a:ahLst/>
            <a:rect l="l" t="t" r="r" b="b"/>
            <a:pathLst>
              <a:path w="19" h="12">
                <a:moveTo>
                  <a:pt x="0" y="0"/>
                </a:moveTo>
                <a:lnTo>
                  <a:pt x="19" y="0"/>
                </a:lnTo>
                <a:lnTo>
                  <a:pt x="19" y="12"/>
                </a:lnTo>
                <a:lnTo>
                  <a:pt x="0" y="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7" name=""/>
          <p:cNvSpPr/>
          <p:nvPr/>
        </p:nvSpPr>
        <p:spPr>
          <a:xfrm>
            <a:off x="2286000" y="5840280"/>
            <a:ext cx="39600" cy="36720"/>
          </a:xfrm>
          <a:custGeom>
            <a:avLst/>
            <a:gdLst/>
            <a:ahLst/>
            <a:rect l="l" t="t" r="r" b="b"/>
            <a:pathLst>
              <a:path w="25" h="23">
                <a:moveTo>
                  <a:pt x="0" y="0"/>
                </a:moveTo>
                <a:lnTo>
                  <a:pt x="25" y="0"/>
                </a:lnTo>
                <a:lnTo>
                  <a:pt x="25" y="23"/>
                </a:lnTo>
                <a:lnTo>
                  <a:pt x="0" y="2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8" name=""/>
          <p:cNvSpPr/>
          <p:nvPr/>
        </p:nvSpPr>
        <p:spPr>
          <a:xfrm>
            <a:off x="2325600" y="5867280"/>
            <a:ext cx="30240" cy="9720"/>
          </a:xfrm>
          <a:custGeom>
            <a:avLst/>
            <a:gdLst/>
            <a:ahLst/>
            <a:rect l="l" t="t" r="r" b="b"/>
            <a:pathLst>
              <a:path w="19" h="6">
                <a:moveTo>
                  <a:pt x="0" y="0"/>
                </a:moveTo>
                <a:lnTo>
                  <a:pt x="19" y="0"/>
                </a:lnTo>
                <a:lnTo>
                  <a:pt x="19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9" name=""/>
          <p:cNvSpPr/>
          <p:nvPr/>
        </p:nvSpPr>
        <p:spPr>
          <a:xfrm>
            <a:off x="2355840" y="5867280"/>
            <a:ext cx="30240" cy="9720"/>
          </a:xfrm>
          <a:custGeom>
            <a:avLst/>
            <a:gdLst/>
            <a:ahLst/>
            <a:rect l="l" t="t" r="r" b="b"/>
            <a:pathLst>
              <a:path w="19" h="6">
                <a:moveTo>
                  <a:pt x="0" y="0"/>
                </a:moveTo>
                <a:lnTo>
                  <a:pt x="19" y="0"/>
                </a:lnTo>
                <a:lnTo>
                  <a:pt x="19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0" name=""/>
          <p:cNvSpPr/>
          <p:nvPr/>
        </p:nvSpPr>
        <p:spPr>
          <a:xfrm>
            <a:off x="2446200" y="5867280"/>
            <a:ext cx="39960" cy="9720"/>
          </a:xfrm>
          <a:custGeom>
            <a:avLst/>
            <a:gdLst/>
            <a:ahLst/>
            <a:rect l="l" t="t" r="r" b="b"/>
            <a:pathLst>
              <a:path w="25" h="6">
                <a:moveTo>
                  <a:pt x="0" y="0"/>
                </a:moveTo>
                <a:lnTo>
                  <a:pt x="25" y="0"/>
                </a:lnTo>
                <a:lnTo>
                  <a:pt x="25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1" name=""/>
          <p:cNvSpPr/>
          <p:nvPr/>
        </p:nvSpPr>
        <p:spPr>
          <a:xfrm>
            <a:off x="2997360" y="5867280"/>
            <a:ext cx="29880" cy="9720"/>
          </a:xfrm>
          <a:custGeom>
            <a:avLst/>
            <a:gdLst/>
            <a:ahLst/>
            <a:rect l="l" t="t" r="r" b="b"/>
            <a:pathLst>
              <a:path w="19" h="6">
                <a:moveTo>
                  <a:pt x="0" y="0"/>
                </a:moveTo>
                <a:lnTo>
                  <a:pt x="19" y="0"/>
                </a:lnTo>
                <a:lnTo>
                  <a:pt x="19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2" name=""/>
          <p:cNvSpPr/>
          <p:nvPr/>
        </p:nvSpPr>
        <p:spPr>
          <a:xfrm>
            <a:off x="3027240" y="5867280"/>
            <a:ext cx="30240" cy="9720"/>
          </a:xfrm>
          <a:custGeom>
            <a:avLst/>
            <a:gdLst/>
            <a:ahLst/>
            <a:rect l="l" t="t" r="r" b="b"/>
            <a:pathLst>
              <a:path w="19" h="6">
                <a:moveTo>
                  <a:pt x="0" y="0"/>
                </a:moveTo>
                <a:lnTo>
                  <a:pt x="19" y="0"/>
                </a:lnTo>
                <a:lnTo>
                  <a:pt x="19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3" name=""/>
          <p:cNvSpPr/>
          <p:nvPr/>
        </p:nvSpPr>
        <p:spPr>
          <a:xfrm>
            <a:off x="3057480" y="5850000"/>
            <a:ext cx="30240" cy="27000"/>
          </a:xfrm>
          <a:custGeom>
            <a:avLst/>
            <a:gdLst/>
            <a:ahLst/>
            <a:rect l="l" t="t" r="r" b="b"/>
            <a:pathLst>
              <a:path w="19" h="17">
                <a:moveTo>
                  <a:pt x="0" y="0"/>
                </a:moveTo>
                <a:lnTo>
                  <a:pt x="19" y="0"/>
                </a:lnTo>
                <a:lnTo>
                  <a:pt x="19" y="17"/>
                </a:lnTo>
                <a:lnTo>
                  <a:pt x="0" y="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4" name=""/>
          <p:cNvSpPr/>
          <p:nvPr/>
        </p:nvSpPr>
        <p:spPr>
          <a:xfrm>
            <a:off x="3087720" y="5857920"/>
            <a:ext cx="41400" cy="19080"/>
          </a:xfrm>
          <a:custGeom>
            <a:avLst/>
            <a:gdLst/>
            <a:ahLst/>
            <a:rect l="l" t="t" r="r" b="b"/>
            <a:pathLst>
              <a:path w="26" h="12">
                <a:moveTo>
                  <a:pt x="0" y="0"/>
                </a:moveTo>
                <a:lnTo>
                  <a:pt x="26" y="0"/>
                </a:lnTo>
                <a:lnTo>
                  <a:pt x="26" y="12"/>
                </a:lnTo>
                <a:lnTo>
                  <a:pt x="0" y="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5" name=""/>
          <p:cNvSpPr/>
          <p:nvPr/>
        </p:nvSpPr>
        <p:spPr>
          <a:xfrm>
            <a:off x="3129120" y="5857920"/>
            <a:ext cx="28440" cy="19080"/>
          </a:xfrm>
          <a:custGeom>
            <a:avLst/>
            <a:gdLst/>
            <a:ahLst/>
            <a:rect l="l" t="t" r="r" b="b"/>
            <a:pathLst>
              <a:path w="18" h="12">
                <a:moveTo>
                  <a:pt x="0" y="0"/>
                </a:moveTo>
                <a:lnTo>
                  <a:pt x="18" y="0"/>
                </a:lnTo>
                <a:lnTo>
                  <a:pt x="18" y="12"/>
                </a:lnTo>
                <a:lnTo>
                  <a:pt x="0" y="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6" name=""/>
          <p:cNvSpPr/>
          <p:nvPr/>
        </p:nvSpPr>
        <p:spPr>
          <a:xfrm>
            <a:off x="3157560" y="5840280"/>
            <a:ext cx="30240" cy="36720"/>
          </a:xfrm>
          <a:custGeom>
            <a:avLst/>
            <a:gdLst/>
            <a:ahLst/>
            <a:rect l="l" t="t" r="r" b="b"/>
            <a:pathLst>
              <a:path w="19" h="23">
                <a:moveTo>
                  <a:pt x="0" y="0"/>
                </a:moveTo>
                <a:lnTo>
                  <a:pt x="19" y="0"/>
                </a:lnTo>
                <a:lnTo>
                  <a:pt x="19" y="23"/>
                </a:lnTo>
                <a:lnTo>
                  <a:pt x="0" y="2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7" name=""/>
          <p:cNvSpPr/>
          <p:nvPr/>
        </p:nvSpPr>
        <p:spPr>
          <a:xfrm>
            <a:off x="3187800" y="5803920"/>
            <a:ext cx="30240" cy="73080"/>
          </a:xfrm>
          <a:custGeom>
            <a:avLst/>
            <a:gdLst/>
            <a:ahLst/>
            <a:rect l="l" t="t" r="r" b="b"/>
            <a:pathLst>
              <a:path w="19" h="46">
                <a:moveTo>
                  <a:pt x="0" y="0"/>
                </a:moveTo>
                <a:lnTo>
                  <a:pt x="19" y="0"/>
                </a:lnTo>
                <a:lnTo>
                  <a:pt x="19" y="46"/>
                </a:lnTo>
                <a:lnTo>
                  <a:pt x="0" y="4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8" name=""/>
          <p:cNvSpPr/>
          <p:nvPr/>
        </p:nvSpPr>
        <p:spPr>
          <a:xfrm>
            <a:off x="3218040" y="5850000"/>
            <a:ext cx="41040" cy="27000"/>
          </a:xfrm>
          <a:custGeom>
            <a:avLst/>
            <a:gdLst/>
            <a:ahLst/>
            <a:rect l="l" t="t" r="r" b="b"/>
            <a:pathLst>
              <a:path w="26" h="17">
                <a:moveTo>
                  <a:pt x="0" y="0"/>
                </a:moveTo>
                <a:lnTo>
                  <a:pt x="26" y="0"/>
                </a:lnTo>
                <a:lnTo>
                  <a:pt x="26" y="17"/>
                </a:lnTo>
                <a:lnTo>
                  <a:pt x="0" y="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9" name=""/>
          <p:cNvSpPr/>
          <p:nvPr/>
        </p:nvSpPr>
        <p:spPr>
          <a:xfrm>
            <a:off x="3259080" y="5867280"/>
            <a:ext cx="30240" cy="9720"/>
          </a:xfrm>
          <a:custGeom>
            <a:avLst/>
            <a:gdLst/>
            <a:ahLst/>
            <a:rect l="l" t="t" r="r" b="b"/>
            <a:pathLst>
              <a:path w="19" h="6">
                <a:moveTo>
                  <a:pt x="0" y="0"/>
                </a:moveTo>
                <a:lnTo>
                  <a:pt x="19" y="0"/>
                </a:lnTo>
                <a:lnTo>
                  <a:pt x="19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0" name=""/>
          <p:cNvSpPr/>
          <p:nvPr/>
        </p:nvSpPr>
        <p:spPr>
          <a:xfrm>
            <a:off x="3289320" y="5867280"/>
            <a:ext cx="30240" cy="9720"/>
          </a:xfrm>
          <a:custGeom>
            <a:avLst/>
            <a:gdLst/>
            <a:ahLst/>
            <a:rect l="l" t="t" r="r" b="b"/>
            <a:pathLst>
              <a:path w="19" h="6">
                <a:moveTo>
                  <a:pt x="0" y="0"/>
                </a:moveTo>
                <a:lnTo>
                  <a:pt x="19" y="0"/>
                </a:lnTo>
                <a:lnTo>
                  <a:pt x="19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1" name=""/>
          <p:cNvSpPr/>
          <p:nvPr/>
        </p:nvSpPr>
        <p:spPr>
          <a:xfrm>
            <a:off x="3319560" y="5857920"/>
            <a:ext cx="30240" cy="19080"/>
          </a:xfrm>
          <a:custGeom>
            <a:avLst/>
            <a:gdLst/>
            <a:ahLst/>
            <a:rect l="l" t="t" r="r" b="b"/>
            <a:pathLst>
              <a:path w="19" h="12">
                <a:moveTo>
                  <a:pt x="0" y="0"/>
                </a:moveTo>
                <a:lnTo>
                  <a:pt x="19" y="0"/>
                </a:lnTo>
                <a:lnTo>
                  <a:pt x="19" y="12"/>
                </a:lnTo>
                <a:lnTo>
                  <a:pt x="0" y="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2" name=""/>
          <p:cNvSpPr/>
          <p:nvPr/>
        </p:nvSpPr>
        <p:spPr>
          <a:xfrm>
            <a:off x="3349800" y="5821200"/>
            <a:ext cx="28440" cy="55800"/>
          </a:xfrm>
          <a:custGeom>
            <a:avLst/>
            <a:gdLst/>
            <a:ahLst/>
            <a:rect l="l" t="t" r="r" b="b"/>
            <a:pathLst>
              <a:path w="18" h="35">
                <a:moveTo>
                  <a:pt x="0" y="0"/>
                </a:moveTo>
                <a:lnTo>
                  <a:pt x="18" y="0"/>
                </a:lnTo>
                <a:lnTo>
                  <a:pt x="18" y="35"/>
                </a:lnTo>
                <a:lnTo>
                  <a:pt x="0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3" name=""/>
          <p:cNvSpPr/>
          <p:nvPr/>
        </p:nvSpPr>
        <p:spPr>
          <a:xfrm>
            <a:off x="3378240" y="5867280"/>
            <a:ext cx="41400" cy="9720"/>
          </a:xfrm>
          <a:custGeom>
            <a:avLst/>
            <a:gdLst/>
            <a:ahLst/>
            <a:rect l="l" t="t" r="r" b="b"/>
            <a:pathLst>
              <a:path w="26" h="6">
                <a:moveTo>
                  <a:pt x="0" y="0"/>
                </a:moveTo>
                <a:lnTo>
                  <a:pt x="26" y="0"/>
                </a:lnTo>
                <a:lnTo>
                  <a:pt x="26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4" name=""/>
          <p:cNvSpPr/>
          <p:nvPr/>
        </p:nvSpPr>
        <p:spPr>
          <a:xfrm>
            <a:off x="3419640" y="5850000"/>
            <a:ext cx="29880" cy="27000"/>
          </a:xfrm>
          <a:custGeom>
            <a:avLst/>
            <a:gdLst/>
            <a:ahLst/>
            <a:rect l="l" t="t" r="r" b="b"/>
            <a:pathLst>
              <a:path w="19" h="17">
                <a:moveTo>
                  <a:pt x="0" y="0"/>
                </a:moveTo>
                <a:lnTo>
                  <a:pt x="19" y="0"/>
                </a:lnTo>
                <a:lnTo>
                  <a:pt x="19" y="17"/>
                </a:lnTo>
                <a:lnTo>
                  <a:pt x="0" y="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5" name=""/>
          <p:cNvSpPr/>
          <p:nvPr/>
        </p:nvSpPr>
        <p:spPr>
          <a:xfrm>
            <a:off x="3449520" y="5850000"/>
            <a:ext cx="30240" cy="27000"/>
          </a:xfrm>
          <a:custGeom>
            <a:avLst/>
            <a:gdLst/>
            <a:ahLst/>
            <a:rect l="l" t="t" r="r" b="b"/>
            <a:pathLst>
              <a:path w="19" h="17">
                <a:moveTo>
                  <a:pt x="0" y="0"/>
                </a:moveTo>
                <a:lnTo>
                  <a:pt x="19" y="0"/>
                </a:lnTo>
                <a:lnTo>
                  <a:pt x="19" y="17"/>
                </a:lnTo>
                <a:lnTo>
                  <a:pt x="0" y="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6" name=""/>
          <p:cNvSpPr/>
          <p:nvPr/>
        </p:nvSpPr>
        <p:spPr>
          <a:xfrm>
            <a:off x="3479760" y="5830920"/>
            <a:ext cx="30240" cy="46080"/>
          </a:xfrm>
          <a:custGeom>
            <a:avLst/>
            <a:gdLst/>
            <a:ahLst/>
            <a:rect l="l" t="t" r="r" b="b"/>
            <a:pathLst>
              <a:path w="19" h="29">
                <a:moveTo>
                  <a:pt x="0" y="0"/>
                </a:moveTo>
                <a:lnTo>
                  <a:pt x="19" y="0"/>
                </a:lnTo>
                <a:lnTo>
                  <a:pt x="19" y="29"/>
                </a:lnTo>
                <a:lnTo>
                  <a:pt x="0" y="2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7" name=""/>
          <p:cNvSpPr/>
          <p:nvPr/>
        </p:nvSpPr>
        <p:spPr>
          <a:xfrm>
            <a:off x="3510000" y="5803920"/>
            <a:ext cx="39600" cy="73080"/>
          </a:xfrm>
          <a:custGeom>
            <a:avLst/>
            <a:gdLst/>
            <a:ahLst/>
            <a:rect l="l" t="t" r="r" b="b"/>
            <a:pathLst>
              <a:path w="25" h="46">
                <a:moveTo>
                  <a:pt x="0" y="0"/>
                </a:moveTo>
                <a:lnTo>
                  <a:pt x="25" y="0"/>
                </a:lnTo>
                <a:lnTo>
                  <a:pt x="25" y="46"/>
                </a:lnTo>
                <a:lnTo>
                  <a:pt x="0" y="4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8" name=""/>
          <p:cNvSpPr/>
          <p:nvPr/>
        </p:nvSpPr>
        <p:spPr>
          <a:xfrm>
            <a:off x="3549600" y="5821200"/>
            <a:ext cx="30240" cy="55800"/>
          </a:xfrm>
          <a:custGeom>
            <a:avLst/>
            <a:gdLst/>
            <a:ahLst/>
            <a:rect l="l" t="t" r="r" b="b"/>
            <a:pathLst>
              <a:path w="19" h="35">
                <a:moveTo>
                  <a:pt x="0" y="0"/>
                </a:moveTo>
                <a:lnTo>
                  <a:pt x="19" y="0"/>
                </a:lnTo>
                <a:lnTo>
                  <a:pt x="19" y="35"/>
                </a:lnTo>
                <a:lnTo>
                  <a:pt x="0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9" name=""/>
          <p:cNvSpPr/>
          <p:nvPr/>
        </p:nvSpPr>
        <p:spPr>
          <a:xfrm>
            <a:off x="3579840" y="5857920"/>
            <a:ext cx="30240" cy="19080"/>
          </a:xfrm>
          <a:custGeom>
            <a:avLst/>
            <a:gdLst/>
            <a:ahLst/>
            <a:rect l="l" t="t" r="r" b="b"/>
            <a:pathLst>
              <a:path w="19" h="12">
                <a:moveTo>
                  <a:pt x="0" y="0"/>
                </a:moveTo>
                <a:lnTo>
                  <a:pt x="19" y="0"/>
                </a:lnTo>
                <a:lnTo>
                  <a:pt x="19" y="12"/>
                </a:lnTo>
                <a:lnTo>
                  <a:pt x="0" y="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0" name=""/>
          <p:cNvSpPr/>
          <p:nvPr/>
        </p:nvSpPr>
        <p:spPr>
          <a:xfrm>
            <a:off x="3610080" y="5850000"/>
            <a:ext cx="29880" cy="27000"/>
          </a:xfrm>
          <a:custGeom>
            <a:avLst/>
            <a:gdLst/>
            <a:ahLst/>
            <a:rect l="l" t="t" r="r" b="b"/>
            <a:pathLst>
              <a:path w="19" h="17">
                <a:moveTo>
                  <a:pt x="0" y="0"/>
                </a:moveTo>
                <a:lnTo>
                  <a:pt x="19" y="0"/>
                </a:lnTo>
                <a:lnTo>
                  <a:pt x="19" y="17"/>
                </a:lnTo>
                <a:lnTo>
                  <a:pt x="0" y="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1" name=""/>
          <p:cNvSpPr/>
          <p:nvPr/>
        </p:nvSpPr>
        <p:spPr>
          <a:xfrm>
            <a:off x="3639960" y="5821200"/>
            <a:ext cx="30240" cy="55800"/>
          </a:xfrm>
          <a:custGeom>
            <a:avLst/>
            <a:gdLst/>
            <a:ahLst/>
            <a:rect l="l" t="t" r="r" b="b"/>
            <a:pathLst>
              <a:path w="19" h="35">
                <a:moveTo>
                  <a:pt x="0" y="0"/>
                </a:moveTo>
                <a:lnTo>
                  <a:pt x="19" y="0"/>
                </a:lnTo>
                <a:lnTo>
                  <a:pt x="19" y="35"/>
                </a:lnTo>
                <a:lnTo>
                  <a:pt x="0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2" name=""/>
          <p:cNvSpPr/>
          <p:nvPr/>
        </p:nvSpPr>
        <p:spPr>
          <a:xfrm>
            <a:off x="3670200" y="5840280"/>
            <a:ext cx="39960" cy="36720"/>
          </a:xfrm>
          <a:custGeom>
            <a:avLst/>
            <a:gdLst/>
            <a:ahLst/>
            <a:rect l="l" t="t" r="r" b="b"/>
            <a:pathLst>
              <a:path w="25" h="23">
                <a:moveTo>
                  <a:pt x="0" y="0"/>
                </a:moveTo>
                <a:lnTo>
                  <a:pt x="25" y="0"/>
                </a:lnTo>
                <a:lnTo>
                  <a:pt x="25" y="23"/>
                </a:lnTo>
                <a:lnTo>
                  <a:pt x="0" y="2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3" name=""/>
          <p:cNvSpPr/>
          <p:nvPr/>
        </p:nvSpPr>
        <p:spPr>
          <a:xfrm>
            <a:off x="3710160" y="5821200"/>
            <a:ext cx="29880" cy="55800"/>
          </a:xfrm>
          <a:custGeom>
            <a:avLst/>
            <a:gdLst/>
            <a:ahLst/>
            <a:rect l="l" t="t" r="r" b="b"/>
            <a:pathLst>
              <a:path w="19" h="35">
                <a:moveTo>
                  <a:pt x="0" y="0"/>
                </a:moveTo>
                <a:lnTo>
                  <a:pt x="19" y="0"/>
                </a:lnTo>
                <a:lnTo>
                  <a:pt x="19" y="35"/>
                </a:lnTo>
                <a:lnTo>
                  <a:pt x="0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4" name=""/>
          <p:cNvSpPr/>
          <p:nvPr/>
        </p:nvSpPr>
        <p:spPr>
          <a:xfrm>
            <a:off x="3740040" y="5767560"/>
            <a:ext cx="30240" cy="109440"/>
          </a:xfrm>
          <a:custGeom>
            <a:avLst/>
            <a:gdLst/>
            <a:ahLst/>
            <a:rect l="l" t="t" r="r" b="b"/>
            <a:pathLst>
              <a:path w="19" h="69">
                <a:moveTo>
                  <a:pt x="0" y="0"/>
                </a:moveTo>
                <a:lnTo>
                  <a:pt x="19" y="0"/>
                </a:lnTo>
                <a:lnTo>
                  <a:pt x="19" y="69"/>
                </a:lnTo>
                <a:lnTo>
                  <a:pt x="0" y="6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5" name=""/>
          <p:cNvSpPr/>
          <p:nvPr/>
        </p:nvSpPr>
        <p:spPr>
          <a:xfrm>
            <a:off x="3770280" y="5456160"/>
            <a:ext cx="30240" cy="420840"/>
          </a:xfrm>
          <a:custGeom>
            <a:avLst/>
            <a:gdLst/>
            <a:ahLst/>
            <a:rect l="l" t="t" r="r" b="b"/>
            <a:pathLst>
              <a:path w="19" h="265">
                <a:moveTo>
                  <a:pt x="0" y="0"/>
                </a:moveTo>
                <a:lnTo>
                  <a:pt x="19" y="0"/>
                </a:lnTo>
                <a:lnTo>
                  <a:pt x="19" y="265"/>
                </a:lnTo>
                <a:lnTo>
                  <a:pt x="0" y="26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6" name=""/>
          <p:cNvSpPr/>
          <p:nvPr/>
        </p:nvSpPr>
        <p:spPr>
          <a:xfrm>
            <a:off x="3800520" y="5391000"/>
            <a:ext cx="39600" cy="486000"/>
          </a:xfrm>
          <a:custGeom>
            <a:avLst/>
            <a:gdLst/>
            <a:ahLst/>
            <a:rect l="l" t="t" r="r" b="b"/>
            <a:pathLst>
              <a:path w="25" h="306">
                <a:moveTo>
                  <a:pt x="0" y="0"/>
                </a:moveTo>
                <a:lnTo>
                  <a:pt x="25" y="0"/>
                </a:lnTo>
                <a:lnTo>
                  <a:pt x="25" y="306"/>
                </a:lnTo>
                <a:lnTo>
                  <a:pt x="0" y="30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7" name=""/>
          <p:cNvSpPr/>
          <p:nvPr/>
        </p:nvSpPr>
        <p:spPr>
          <a:xfrm>
            <a:off x="3840120" y="5794200"/>
            <a:ext cx="30240" cy="82800"/>
          </a:xfrm>
          <a:custGeom>
            <a:avLst/>
            <a:gdLst/>
            <a:ahLst/>
            <a:rect l="l" t="t" r="r" b="b"/>
            <a:pathLst>
              <a:path w="19" h="52">
                <a:moveTo>
                  <a:pt x="0" y="0"/>
                </a:moveTo>
                <a:lnTo>
                  <a:pt x="19" y="0"/>
                </a:lnTo>
                <a:lnTo>
                  <a:pt x="19" y="52"/>
                </a:lnTo>
                <a:lnTo>
                  <a:pt x="0" y="5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8" name=""/>
          <p:cNvSpPr/>
          <p:nvPr/>
        </p:nvSpPr>
        <p:spPr>
          <a:xfrm>
            <a:off x="3870360" y="5794200"/>
            <a:ext cx="30240" cy="82800"/>
          </a:xfrm>
          <a:custGeom>
            <a:avLst/>
            <a:gdLst/>
            <a:ahLst/>
            <a:rect l="l" t="t" r="r" b="b"/>
            <a:pathLst>
              <a:path w="19" h="52">
                <a:moveTo>
                  <a:pt x="0" y="0"/>
                </a:moveTo>
                <a:lnTo>
                  <a:pt x="19" y="0"/>
                </a:lnTo>
                <a:lnTo>
                  <a:pt x="19" y="52"/>
                </a:lnTo>
                <a:lnTo>
                  <a:pt x="0" y="5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9" name=""/>
          <p:cNvSpPr/>
          <p:nvPr/>
        </p:nvSpPr>
        <p:spPr>
          <a:xfrm>
            <a:off x="3900600" y="5721480"/>
            <a:ext cx="29880" cy="155520"/>
          </a:xfrm>
          <a:custGeom>
            <a:avLst/>
            <a:gdLst/>
            <a:ahLst/>
            <a:rect l="l" t="t" r="r" b="b"/>
            <a:pathLst>
              <a:path w="19" h="98">
                <a:moveTo>
                  <a:pt x="0" y="0"/>
                </a:moveTo>
                <a:lnTo>
                  <a:pt x="19" y="0"/>
                </a:lnTo>
                <a:lnTo>
                  <a:pt x="19" y="98"/>
                </a:lnTo>
                <a:lnTo>
                  <a:pt x="0" y="9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0" name=""/>
          <p:cNvSpPr/>
          <p:nvPr/>
        </p:nvSpPr>
        <p:spPr>
          <a:xfrm>
            <a:off x="3930480" y="5583240"/>
            <a:ext cx="39960" cy="293760"/>
          </a:xfrm>
          <a:custGeom>
            <a:avLst/>
            <a:gdLst/>
            <a:ahLst/>
            <a:rect l="l" t="t" r="r" b="b"/>
            <a:pathLst>
              <a:path w="25" h="185">
                <a:moveTo>
                  <a:pt x="0" y="0"/>
                </a:moveTo>
                <a:lnTo>
                  <a:pt x="25" y="0"/>
                </a:lnTo>
                <a:lnTo>
                  <a:pt x="25" y="185"/>
                </a:lnTo>
                <a:lnTo>
                  <a:pt x="0" y="18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1" name=""/>
          <p:cNvSpPr/>
          <p:nvPr/>
        </p:nvSpPr>
        <p:spPr>
          <a:xfrm>
            <a:off x="3970440" y="4530600"/>
            <a:ext cx="30240" cy="1346400"/>
          </a:xfrm>
          <a:custGeom>
            <a:avLst/>
            <a:gdLst/>
            <a:ahLst/>
            <a:rect l="l" t="t" r="r" b="b"/>
            <a:pathLst>
              <a:path w="19" h="848">
                <a:moveTo>
                  <a:pt x="0" y="0"/>
                </a:moveTo>
                <a:lnTo>
                  <a:pt x="19" y="0"/>
                </a:lnTo>
                <a:lnTo>
                  <a:pt x="19" y="848"/>
                </a:lnTo>
                <a:lnTo>
                  <a:pt x="0" y="84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2" name=""/>
          <p:cNvSpPr/>
          <p:nvPr/>
        </p:nvSpPr>
        <p:spPr>
          <a:xfrm>
            <a:off x="4000680" y="5308560"/>
            <a:ext cx="29880" cy="568440"/>
          </a:xfrm>
          <a:custGeom>
            <a:avLst/>
            <a:gdLst/>
            <a:ahLst/>
            <a:rect l="l" t="t" r="r" b="b"/>
            <a:pathLst>
              <a:path w="19" h="358">
                <a:moveTo>
                  <a:pt x="0" y="0"/>
                </a:moveTo>
                <a:lnTo>
                  <a:pt x="19" y="0"/>
                </a:lnTo>
                <a:lnTo>
                  <a:pt x="19" y="358"/>
                </a:lnTo>
                <a:lnTo>
                  <a:pt x="0" y="35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3" name=""/>
          <p:cNvSpPr/>
          <p:nvPr/>
        </p:nvSpPr>
        <p:spPr>
          <a:xfrm>
            <a:off x="4030560" y="4567320"/>
            <a:ext cx="30240" cy="1309680"/>
          </a:xfrm>
          <a:custGeom>
            <a:avLst/>
            <a:gdLst/>
            <a:ahLst/>
            <a:rect l="l" t="t" r="r" b="b"/>
            <a:pathLst>
              <a:path w="19" h="825">
                <a:moveTo>
                  <a:pt x="0" y="0"/>
                </a:moveTo>
                <a:lnTo>
                  <a:pt x="19" y="0"/>
                </a:lnTo>
                <a:lnTo>
                  <a:pt x="19" y="825"/>
                </a:lnTo>
                <a:lnTo>
                  <a:pt x="0" y="82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4" name=""/>
          <p:cNvSpPr/>
          <p:nvPr/>
        </p:nvSpPr>
        <p:spPr>
          <a:xfrm>
            <a:off x="4060800" y="4284720"/>
            <a:ext cx="30240" cy="1592280"/>
          </a:xfrm>
          <a:custGeom>
            <a:avLst/>
            <a:gdLst/>
            <a:ahLst/>
            <a:rect l="l" t="t" r="r" b="b"/>
            <a:pathLst>
              <a:path w="19" h="1003">
                <a:moveTo>
                  <a:pt x="0" y="0"/>
                </a:moveTo>
                <a:lnTo>
                  <a:pt x="19" y="0"/>
                </a:lnTo>
                <a:lnTo>
                  <a:pt x="19" y="1003"/>
                </a:lnTo>
                <a:lnTo>
                  <a:pt x="0" y="100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5" name=""/>
          <p:cNvSpPr/>
          <p:nvPr/>
        </p:nvSpPr>
        <p:spPr>
          <a:xfrm>
            <a:off x="4091040" y="4586400"/>
            <a:ext cx="39600" cy="1290600"/>
          </a:xfrm>
          <a:custGeom>
            <a:avLst/>
            <a:gdLst/>
            <a:ahLst/>
            <a:rect l="l" t="t" r="r" b="b"/>
            <a:pathLst>
              <a:path w="25" h="813">
                <a:moveTo>
                  <a:pt x="0" y="0"/>
                </a:moveTo>
                <a:lnTo>
                  <a:pt x="25" y="0"/>
                </a:lnTo>
                <a:lnTo>
                  <a:pt x="25" y="813"/>
                </a:lnTo>
                <a:lnTo>
                  <a:pt x="0" y="81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6" name=""/>
          <p:cNvSpPr/>
          <p:nvPr/>
        </p:nvSpPr>
        <p:spPr>
          <a:xfrm>
            <a:off x="4130640" y="4797360"/>
            <a:ext cx="30240" cy="1079640"/>
          </a:xfrm>
          <a:custGeom>
            <a:avLst/>
            <a:gdLst/>
            <a:ahLst/>
            <a:rect l="l" t="t" r="r" b="b"/>
            <a:pathLst>
              <a:path w="19" h="680">
                <a:moveTo>
                  <a:pt x="0" y="0"/>
                </a:moveTo>
                <a:lnTo>
                  <a:pt x="19" y="0"/>
                </a:lnTo>
                <a:lnTo>
                  <a:pt x="19" y="680"/>
                </a:lnTo>
                <a:lnTo>
                  <a:pt x="0" y="68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7" name=""/>
          <p:cNvSpPr/>
          <p:nvPr/>
        </p:nvSpPr>
        <p:spPr>
          <a:xfrm>
            <a:off x="4160880" y="4632480"/>
            <a:ext cx="30240" cy="1244520"/>
          </a:xfrm>
          <a:custGeom>
            <a:avLst/>
            <a:gdLst/>
            <a:ahLst/>
            <a:rect l="l" t="t" r="r" b="b"/>
            <a:pathLst>
              <a:path w="19" h="784">
                <a:moveTo>
                  <a:pt x="0" y="0"/>
                </a:moveTo>
                <a:lnTo>
                  <a:pt x="19" y="0"/>
                </a:lnTo>
                <a:lnTo>
                  <a:pt x="19" y="784"/>
                </a:lnTo>
                <a:lnTo>
                  <a:pt x="0" y="78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8" name=""/>
          <p:cNvSpPr/>
          <p:nvPr/>
        </p:nvSpPr>
        <p:spPr>
          <a:xfrm>
            <a:off x="4191120" y="5172120"/>
            <a:ext cx="29880" cy="704880"/>
          </a:xfrm>
          <a:custGeom>
            <a:avLst/>
            <a:gdLst/>
            <a:ahLst/>
            <a:rect l="l" t="t" r="r" b="b"/>
            <a:pathLst>
              <a:path w="19" h="444">
                <a:moveTo>
                  <a:pt x="0" y="0"/>
                </a:moveTo>
                <a:lnTo>
                  <a:pt x="19" y="0"/>
                </a:lnTo>
                <a:lnTo>
                  <a:pt x="19" y="444"/>
                </a:lnTo>
                <a:lnTo>
                  <a:pt x="0" y="44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9" name=""/>
          <p:cNvSpPr/>
          <p:nvPr/>
        </p:nvSpPr>
        <p:spPr>
          <a:xfrm>
            <a:off x="4221000" y="3533760"/>
            <a:ext cx="41400" cy="2343240"/>
          </a:xfrm>
          <a:custGeom>
            <a:avLst/>
            <a:gdLst/>
            <a:ahLst/>
            <a:rect l="l" t="t" r="r" b="b"/>
            <a:pathLst>
              <a:path w="26" h="1476">
                <a:moveTo>
                  <a:pt x="0" y="0"/>
                </a:moveTo>
                <a:lnTo>
                  <a:pt x="26" y="0"/>
                </a:lnTo>
                <a:lnTo>
                  <a:pt x="26" y="1476"/>
                </a:lnTo>
                <a:lnTo>
                  <a:pt x="0" y="147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0" name=""/>
          <p:cNvSpPr/>
          <p:nvPr/>
        </p:nvSpPr>
        <p:spPr>
          <a:xfrm>
            <a:off x="4262400" y="3040200"/>
            <a:ext cx="30240" cy="2836800"/>
          </a:xfrm>
          <a:custGeom>
            <a:avLst/>
            <a:gdLst/>
            <a:ahLst/>
            <a:rect l="l" t="t" r="r" b="b"/>
            <a:pathLst>
              <a:path w="19" h="1787">
                <a:moveTo>
                  <a:pt x="0" y="0"/>
                </a:moveTo>
                <a:lnTo>
                  <a:pt x="19" y="0"/>
                </a:lnTo>
                <a:lnTo>
                  <a:pt x="19" y="1787"/>
                </a:lnTo>
                <a:lnTo>
                  <a:pt x="0" y="178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1" name=""/>
          <p:cNvSpPr/>
          <p:nvPr/>
        </p:nvSpPr>
        <p:spPr>
          <a:xfrm>
            <a:off x="4292640" y="3762360"/>
            <a:ext cx="28440" cy="2114640"/>
          </a:xfrm>
          <a:custGeom>
            <a:avLst/>
            <a:gdLst/>
            <a:ahLst/>
            <a:rect l="l" t="t" r="r" b="b"/>
            <a:pathLst>
              <a:path w="18" h="1332">
                <a:moveTo>
                  <a:pt x="0" y="0"/>
                </a:moveTo>
                <a:lnTo>
                  <a:pt x="18" y="0"/>
                </a:lnTo>
                <a:lnTo>
                  <a:pt x="18" y="1332"/>
                </a:lnTo>
                <a:lnTo>
                  <a:pt x="0" y="133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2" name=""/>
          <p:cNvSpPr/>
          <p:nvPr/>
        </p:nvSpPr>
        <p:spPr>
          <a:xfrm>
            <a:off x="4321080" y="3478320"/>
            <a:ext cx="30240" cy="2398680"/>
          </a:xfrm>
          <a:custGeom>
            <a:avLst/>
            <a:gdLst/>
            <a:ahLst/>
            <a:rect l="l" t="t" r="r" b="b"/>
            <a:pathLst>
              <a:path w="19" h="1511">
                <a:moveTo>
                  <a:pt x="0" y="0"/>
                </a:moveTo>
                <a:lnTo>
                  <a:pt x="19" y="0"/>
                </a:lnTo>
                <a:lnTo>
                  <a:pt x="19" y="1511"/>
                </a:lnTo>
                <a:lnTo>
                  <a:pt x="0" y="151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3" name=""/>
          <p:cNvSpPr/>
          <p:nvPr/>
        </p:nvSpPr>
        <p:spPr>
          <a:xfrm>
            <a:off x="4351320" y="5483160"/>
            <a:ext cx="30240" cy="393840"/>
          </a:xfrm>
          <a:custGeom>
            <a:avLst/>
            <a:gdLst/>
            <a:ahLst/>
            <a:rect l="l" t="t" r="r" b="b"/>
            <a:pathLst>
              <a:path w="19" h="248">
                <a:moveTo>
                  <a:pt x="0" y="0"/>
                </a:moveTo>
                <a:lnTo>
                  <a:pt x="19" y="0"/>
                </a:lnTo>
                <a:lnTo>
                  <a:pt x="19" y="248"/>
                </a:lnTo>
                <a:lnTo>
                  <a:pt x="0" y="24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4" name=""/>
          <p:cNvSpPr/>
          <p:nvPr/>
        </p:nvSpPr>
        <p:spPr>
          <a:xfrm>
            <a:off x="4381560" y="3908520"/>
            <a:ext cx="41040" cy="1968480"/>
          </a:xfrm>
          <a:custGeom>
            <a:avLst/>
            <a:gdLst/>
            <a:ahLst/>
            <a:rect l="l" t="t" r="r" b="b"/>
            <a:pathLst>
              <a:path w="26" h="1240">
                <a:moveTo>
                  <a:pt x="0" y="0"/>
                </a:moveTo>
                <a:lnTo>
                  <a:pt x="26" y="0"/>
                </a:lnTo>
                <a:lnTo>
                  <a:pt x="26" y="1240"/>
                </a:lnTo>
                <a:lnTo>
                  <a:pt x="0" y="124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5" name=""/>
          <p:cNvSpPr/>
          <p:nvPr/>
        </p:nvSpPr>
        <p:spPr>
          <a:xfrm>
            <a:off x="4422600" y="4805280"/>
            <a:ext cx="30240" cy="1071720"/>
          </a:xfrm>
          <a:custGeom>
            <a:avLst/>
            <a:gdLst/>
            <a:ahLst/>
            <a:rect l="l" t="t" r="r" b="b"/>
            <a:pathLst>
              <a:path w="19" h="675">
                <a:moveTo>
                  <a:pt x="0" y="0"/>
                </a:moveTo>
                <a:lnTo>
                  <a:pt x="19" y="0"/>
                </a:lnTo>
                <a:lnTo>
                  <a:pt x="19" y="675"/>
                </a:lnTo>
                <a:lnTo>
                  <a:pt x="0" y="67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6" name=""/>
          <p:cNvSpPr/>
          <p:nvPr/>
        </p:nvSpPr>
        <p:spPr>
          <a:xfrm>
            <a:off x="4452840" y="3917880"/>
            <a:ext cx="30240" cy="1959120"/>
          </a:xfrm>
          <a:custGeom>
            <a:avLst/>
            <a:gdLst/>
            <a:ahLst/>
            <a:rect l="l" t="t" r="r" b="b"/>
            <a:pathLst>
              <a:path w="19" h="1234">
                <a:moveTo>
                  <a:pt x="0" y="0"/>
                </a:moveTo>
                <a:lnTo>
                  <a:pt x="19" y="0"/>
                </a:lnTo>
                <a:lnTo>
                  <a:pt x="19" y="1234"/>
                </a:lnTo>
                <a:lnTo>
                  <a:pt x="0" y="123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7" name=""/>
          <p:cNvSpPr/>
          <p:nvPr/>
        </p:nvSpPr>
        <p:spPr>
          <a:xfrm>
            <a:off x="4483080" y="4494240"/>
            <a:ext cx="30240" cy="1382760"/>
          </a:xfrm>
          <a:custGeom>
            <a:avLst/>
            <a:gdLst/>
            <a:ahLst/>
            <a:rect l="l" t="t" r="r" b="b"/>
            <a:pathLst>
              <a:path w="19" h="871">
                <a:moveTo>
                  <a:pt x="0" y="0"/>
                </a:moveTo>
                <a:lnTo>
                  <a:pt x="19" y="0"/>
                </a:lnTo>
                <a:lnTo>
                  <a:pt x="19" y="871"/>
                </a:lnTo>
                <a:lnTo>
                  <a:pt x="0" y="87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8" name=""/>
          <p:cNvSpPr/>
          <p:nvPr/>
        </p:nvSpPr>
        <p:spPr>
          <a:xfrm>
            <a:off x="4513320" y="4357800"/>
            <a:ext cx="39600" cy="1519200"/>
          </a:xfrm>
          <a:custGeom>
            <a:avLst/>
            <a:gdLst/>
            <a:ahLst/>
            <a:rect l="l" t="t" r="r" b="b"/>
            <a:pathLst>
              <a:path w="25" h="957">
                <a:moveTo>
                  <a:pt x="0" y="0"/>
                </a:moveTo>
                <a:lnTo>
                  <a:pt x="25" y="0"/>
                </a:lnTo>
                <a:lnTo>
                  <a:pt x="25" y="957"/>
                </a:lnTo>
                <a:lnTo>
                  <a:pt x="0" y="95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9" name=""/>
          <p:cNvSpPr/>
          <p:nvPr/>
        </p:nvSpPr>
        <p:spPr>
          <a:xfrm>
            <a:off x="4552920" y="3871800"/>
            <a:ext cx="30240" cy="2005200"/>
          </a:xfrm>
          <a:custGeom>
            <a:avLst/>
            <a:gdLst/>
            <a:ahLst/>
            <a:rect l="l" t="t" r="r" b="b"/>
            <a:pathLst>
              <a:path w="19" h="1263">
                <a:moveTo>
                  <a:pt x="0" y="0"/>
                </a:moveTo>
                <a:lnTo>
                  <a:pt x="19" y="0"/>
                </a:lnTo>
                <a:lnTo>
                  <a:pt x="19" y="1263"/>
                </a:lnTo>
                <a:lnTo>
                  <a:pt x="0" y="126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0" name=""/>
          <p:cNvSpPr/>
          <p:nvPr/>
        </p:nvSpPr>
        <p:spPr>
          <a:xfrm>
            <a:off x="4583160" y="2892600"/>
            <a:ext cx="30240" cy="2984400"/>
          </a:xfrm>
          <a:custGeom>
            <a:avLst/>
            <a:gdLst/>
            <a:ahLst/>
            <a:rect l="l" t="t" r="r" b="b"/>
            <a:pathLst>
              <a:path w="19" h="1880">
                <a:moveTo>
                  <a:pt x="0" y="0"/>
                </a:moveTo>
                <a:lnTo>
                  <a:pt x="19" y="0"/>
                </a:lnTo>
                <a:lnTo>
                  <a:pt x="19" y="1880"/>
                </a:lnTo>
                <a:lnTo>
                  <a:pt x="0" y="188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1" name=""/>
          <p:cNvSpPr/>
          <p:nvPr/>
        </p:nvSpPr>
        <p:spPr>
          <a:xfrm>
            <a:off x="4613400" y="3341520"/>
            <a:ext cx="29880" cy="2535480"/>
          </a:xfrm>
          <a:custGeom>
            <a:avLst/>
            <a:gdLst/>
            <a:ahLst/>
            <a:rect l="l" t="t" r="r" b="b"/>
            <a:pathLst>
              <a:path w="19" h="1597">
                <a:moveTo>
                  <a:pt x="0" y="0"/>
                </a:moveTo>
                <a:lnTo>
                  <a:pt x="19" y="0"/>
                </a:lnTo>
                <a:lnTo>
                  <a:pt x="19" y="1597"/>
                </a:lnTo>
                <a:lnTo>
                  <a:pt x="0" y="159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2" name=""/>
          <p:cNvSpPr/>
          <p:nvPr/>
        </p:nvSpPr>
        <p:spPr>
          <a:xfrm>
            <a:off x="4643280" y="4019400"/>
            <a:ext cx="39960" cy="1857600"/>
          </a:xfrm>
          <a:custGeom>
            <a:avLst/>
            <a:gdLst/>
            <a:ahLst/>
            <a:rect l="l" t="t" r="r" b="b"/>
            <a:pathLst>
              <a:path w="25" h="1170">
                <a:moveTo>
                  <a:pt x="0" y="0"/>
                </a:moveTo>
                <a:lnTo>
                  <a:pt x="25" y="0"/>
                </a:lnTo>
                <a:lnTo>
                  <a:pt x="25" y="1170"/>
                </a:lnTo>
                <a:lnTo>
                  <a:pt x="0" y="117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3" name=""/>
          <p:cNvSpPr/>
          <p:nvPr/>
        </p:nvSpPr>
        <p:spPr>
          <a:xfrm>
            <a:off x="4683240" y="3662280"/>
            <a:ext cx="29880" cy="2214720"/>
          </a:xfrm>
          <a:custGeom>
            <a:avLst/>
            <a:gdLst/>
            <a:ahLst/>
            <a:rect l="l" t="t" r="r" b="b"/>
            <a:pathLst>
              <a:path w="19" h="1395">
                <a:moveTo>
                  <a:pt x="0" y="0"/>
                </a:moveTo>
                <a:lnTo>
                  <a:pt x="19" y="0"/>
                </a:lnTo>
                <a:lnTo>
                  <a:pt x="19" y="1395"/>
                </a:lnTo>
                <a:lnTo>
                  <a:pt x="0" y="139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4" name=""/>
          <p:cNvSpPr/>
          <p:nvPr/>
        </p:nvSpPr>
        <p:spPr>
          <a:xfrm>
            <a:off x="4713120" y="4064040"/>
            <a:ext cx="30240" cy="1812960"/>
          </a:xfrm>
          <a:custGeom>
            <a:avLst/>
            <a:gdLst/>
            <a:ahLst/>
            <a:rect l="l" t="t" r="r" b="b"/>
            <a:pathLst>
              <a:path w="19" h="1142">
                <a:moveTo>
                  <a:pt x="0" y="0"/>
                </a:moveTo>
                <a:lnTo>
                  <a:pt x="19" y="0"/>
                </a:lnTo>
                <a:lnTo>
                  <a:pt x="19" y="1142"/>
                </a:lnTo>
                <a:lnTo>
                  <a:pt x="0" y="11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5" name=""/>
          <p:cNvSpPr/>
          <p:nvPr/>
        </p:nvSpPr>
        <p:spPr>
          <a:xfrm>
            <a:off x="4743360" y="4056120"/>
            <a:ext cx="30240" cy="1820880"/>
          </a:xfrm>
          <a:custGeom>
            <a:avLst/>
            <a:gdLst/>
            <a:ahLst/>
            <a:rect l="l" t="t" r="r" b="b"/>
            <a:pathLst>
              <a:path w="19" h="1147">
                <a:moveTo>
                  <a:pt x="0" y="0"/>
                </a:moveTo>
                <a:lnTo>
                  <a:pt x="19" y="0"/>
                </a:lnTo>
                <a:lnTo>
                  <a:pt x="19" y="1147"/>
                </a:lnTo>
                <a:lnTo>
                  <a:pt x="0" y="114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6" name=""/>
          <p:cNvSpPr/>
          <p:nvPr/>
        </p:nvSpPr>
        <p:spPr>
          <a:xfrm>
            <a:off x="4773600" y="4156200"/>
            <a:ext cx="30240" cy="1720800"/>
          </a:xfrm>
          <a:custGeom>
            <a:avLst/>
            <a:gdLst/>
            <a:ahLst/>
            <a:rect l="l" t="t" r="r" b="b"/>
            <a:pathLst>
              <a:path w="19" h="1084">
                <a:moveTo>
                  <a:pt x="0" y="0"/>
                </a:moveTo>
                <a:lnTo>
                  <a:pt x="19" y="0"/>
                </a:lnTo>
                <a:lnTo>
                  <a:pt x="19" y="1084"/>
                </a:lnTo>
                <a:lnTo>
                  <a:pt x="0" y="108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7" name=""/>
          <p:cNvSpPr/>
          <p:nvPr/>
        </p:nvSpPr>
        <p:spPr>
          <a:xfrm>
            <a:off x="4803840" y="3781440"/>
            <a:ext cx="39600" cy="2095560"/>
          </a:xfrm>
          <a:custGeom>
            <a:avLst/>
            <a:gdLst/>
            <a:ahLst/>
            <a:rect l="l" t="t" r="r" b="b"/>
            <a:pathLst>
              <a:path w="25" h="1320">
                <a:moveTo>
                  <a:pt x="0" y="0"/>
                </a:moveTo>
                <a:lnTo>
                  <a:pt x="25" y="0"/>
                </a:lnTo>
                <a:lnTo>
                  <a:pt x="25" y="1320"/>
                </a:lnTo>
                <a:lnTo>
                  <a:pt x="0" y="132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8" name=""/>
          <p:cNvSpPr/>
          <p:nvPr/>
        </p:nvSpPr>
        <p:spPr>
          <a:xfrm>
            <a:off x="4843440" y="3954600"/>
            <a:ext cx="30240" cy="1922400"/>
          </a:xfrm>
          <a:custGeom>
            <a:avLst/>
            <a:gdLst/>
            <a:ahLst/>
            <a:rect l="l" t="t" r="r" b="b"/>
            <a:pathLst>
              <a:path w="19" h="1211">
                <a:moveTo>
                  <a:pt x="0" y="0"/>
                </a:moveTo>
                <a:lnTo>
                  <a:pt x="19" y="0"/>
                </a:lnTo>
                <a:lnTo>
                  <a:pt x="19" y="1211"/>
                </a:lnTo>
                <a:lnTo>
                  <a:pt x="0" y="121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9" name=""/>
          <p:cNvSpPr/>
          <p:nvPr/>
        </p:nvSpPr>
        <p:spPr>
          <a:xfrm>
            <a:off x="4873680" y="3616200"/>
            <a:ext cx="30240" cy="2260800"/>
          </a:xfrm>
          <a:custGeom>
            <a:avLst/>
            <a:gdLst/>
            <a:ahLst/>
            <a:rect l="l" t="t" r="r" b="b"/>
            <a:pathLst>
              <a:path w="19" h="1424">
                <a:moveTo>
                  <a:pt x="0" y="0"/>
                </a:moveTo>
                <a:lnTo>
                  <a:pt x="19" y="0"/>
                </a:lnTo>
                <a:lnTo>
                  <a:pt x="19" y="1424"/>
                </a:lnTo>
                <a:lnTo>
                  <a:pt x="0" y="142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0" name=""/>
          <p:cNvSpPr/>
          <p:nvPr/>
        </p:nvSpPr>
        <p:spPr>
          <a:xfrm>
            <a:off x="4903920" y="4219560"/>
            <a:ext cx="29880" cy="1657440"/>
          </a:xfrm>
          <a:custGeom>
            <a:avLst/>
            <a:gdLst/>
            <a:ahLst/>
            <a:rect l="l" t="t" r="r" b="b"/>
            <a:pathLst>
              <a:path w="19" h="1044">
                <a:moveTo>
                  <a:pt x="0" y="0"/>
                </a:moveTo>
                <a:lnTo>
                  <a:pt x="19" y="0"/>
                </a:lnTo>
                <a:lnTo>
                  <a:pt x="19" y="1044"/>
                </a:lnTo>
                <a:lnTo>
                  <a:pt x="0" y="104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1" name=""/>
          <p:cNvSpPr/>
          <p:nvPr/>
        </p:nvSpPr>
        <p:spPr>
          <a:xfrm>
            <a:off x="4933800" y="5592600"/>
            <a:ext cx="39960" cy="284400"/>
          </a:xfrm>
          <a:custGeom>
            <a:avLst/>
            <a:gdLst/>
            <a:ahLst/>
            <a:rect l="l" t="t" r="r" b="b"/>
            <a:pathLst>
              <a:path w="25" h="179">
                <a:moveTo>
                  <a:pt x="0" y="0"/>
                </a:moveTo>
                <a:lnTo>
                  <a:pt x="25" y="0"/>
                </a:lnTo>
                <a:lnTo>
                  <a:pt x="25" y="179"/>
                </a:lnTo>
                <a:lnTo>
                  <a:pt x="0" y="17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2" name=""/>
          <p:cNvSpPr/>
          <p:nvPr/>
        </p:nvSpPr>
        <p:spPr>
          <a:xfrm>
            <a:off x="4973760" y="5821200"/>
            <a:ext cx="29880" cy="55800"/>
          </a:xfrm>
          <a:custGeom>
            <a:avLst/>
            <a:gdLst/>
            <a:ahLst/>
            <a:rect l="l" t="t" r="r" b="b"/>
            <a:pathLst>
              <a:path w="19" h="35">
                <a:moveTo>
                  <a:pt x="0" y="0"/>
                </a:moveTo>
                <a:lnTo>
                  <a:pt x="19" y="0"/>
                </a:lnTo>
                <a:lnTo>
                  <a:pt x="19" y="35"/>
                </a:lnTo>
                <a:lnTo>
                  <a:pt x="0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3" name=""/>
          <p:cNvSpPr/>
          <p:nvPr/>
        </p:nvSpPr>
        <p:spPr>
          <a:xfrm>
            <a:off x="5003640" y="5794200"/>
            <a:ext cx="30240" cy="82800"/>
          </a:xfrm>
          <a:custGeom>
            <a:avLst/>
            <a:gdLst/>
            <a:ahLst/>
            <a:rect l="l" t="t" r="r" b="b"/>
            <a:pathLst>
              <a:path w="19" h="52">
                <a:moveTo>
                  <a:pt x="0" y="0"/>
                </a:moveTo>
                <a:lnTo>
                  <a:pt x="19" y="0"/>
                </a:lnTo>
                <a:lnTo>
                  <a:pt x="19" y="52"/>
                </a:lnTo>
                <a:lnTo>
                  <a:pt x="0" y="5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4" name=""/>
          <p:cNvSpPr/>
          <p:nvPr/>
        </p:nvSpPr>
        <p:spPr>
          <a:xfrm>
            <a:off x="5033880" y="5821200"/>
            <a:ext cx="30240" cy="55800"/>
          </a:xfrm>
          <a:custGeom>
            <a:avLst/>
            <a:gdLst/>
            <a:ahLst/>
            <a:rect l="l" t="t" r="r" b="b"/>
            <a:pathLst>
              <a:path w="19" h="35">
                <a:moveTo>
                  <a:pt x="0" y="0"/>
                </a:moveTo>
                <a:lnTo>
                  <a:pt x="19" y="0"/>
                </a:lnTo>
                <a:lnTo>
                  <a:pt x="19" y="35"/>
                </a:lnTo>
                <a:lnTo>
                  <a:pt x="0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5" name=""/>
          <p:cNvSpPr/>
          <p:nvPr/>
        </p:nvSpPr>
        <p:spPr>
          <a:xfrm>
            <a:off x="5064120" y="5850000"/>
            <a:ext cx="30240" cy="27000"/>
          </a:xfrm>
          <a:custGeom>
            <a:avLst/>
            <a:gdLst/>
            <a:ahLst/>
            <a:rect l="l" t="t" r="r" b="b"/>
            <a:pathLst>
              <a:path w="19" h="17">
                <a:moveTo>
                  <a:pt x="0" y="0"/>
                </a:moveTo>
                <a:lnTo>
                  <a:pt x="19" y="0"/>
                </a:lnTo>
                <a:lnTo>
                  <a:pt x="19" y="17"/>
                </a:lnTo>
                <a:lnTo>
                  <a:pt x="0" y="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6" name=""/>
          <p:cNvSpPr/>
          <p:nvPr/>
        </p:nvSpPr>
        <p:spPr>
          <a:xfrm>
            <a:off x="5094360" y="5850000"/>
            <a:ext cx="39600" cy="27000"/>
          </a:xfrm>
          <a:custGeom>
            <a:avLst/>
            <a:gdLst/>
            <a:ahLst/>
            <a:rect l="l" t="t" r="r" b="b"/>
            <a:pathLst>
              <a:path w="25" h="17">
                <a:moveTo>
                  <a:pt x="0" y="0"/>
                </a:moveTo>
                <a:lnTo>
                  <a:pt x="25" y="0"/>
                </a:lnTo>
                <a:lnTo>
                  <a:pt x="25" y="17"/>
                </a:lnTo>
                <a:lnTo>
                  <a:pt x="0" y="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7" name=""/>
          <p:cNvSpPr/>
          <p:nvPr/>
        </p:nvSpPr>
        <p:spPr>
          <a:xfrm>
            <a:off x="5133960" y="5840280"/>
            <a:ext cx="30240" cy="36720"/>
          </a:xfrm>
          <a:custGeom>
            <a:avLst/>
            <a:gdLst/>
            <a:ahLst/>
            <a:rect l="l" t="t" r="r" b="b"/>
            <a:pathLst>
              <a:path w="19" h="23">
                <a:moveTo>
                  <a:pt x="0" y="0"/>
                </a:moveTo>
                <a:lnTo>
                  <a:pt x="19" y="0"/>
                </a:lnTo>
                <a:lnTo>
                  <a:pt x="19" y="23"/>
                </a:lnTo>
                <a:lnTo>
                  <a:pt x="0" y="2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8" name=""/>
          <p:cNvSpPr/>
          <p:nvPr/>
        </p:nvSpPr>
        <p:spPr>
          <a:xfrm>
            <a:off x="5164200" y="5850000"/>
            <a:ext cx="30240" cy="27000"/>
          </a:xfrm>
          <a:custGeom>
            <a:avLst/>
            <a:gdLst/>
            <a:ahLst/>
            <a:rect l="l" t="t" r="r" b="b"/>
            <a:pathLst>
              <a:path w="19" h="17">
                <a:moveTo>
                  <a:pt x="0" y="0"/>
                </a:moveTo>
                <a:lnTo>
                  <a:pt x="19" y="0"/>
                </a:lnTo>
                <a:lnTo>
                  <a:pt x="19" y="17"/>
                </a:lnTo>
                <a:lnTo>
                  <a:pt x="0" y="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9" name=""/>
          <p:cNvSpPr/>
          <p:nvPr/>
        </p:nvSpPr>
        <p:spPr>
          <a:xfrm>
            <a:off x="5194440" y="5738760"/>
            <a:ext cx="29880" cy="138240"/>
          </a:xfrm>
          <a:custGeom>
            <a:avLst/>
            <a:gdLst/>
            <a:ahLst/>
            <a:rect l="l" t="t" r="r" b="b"/>
            <a:pathLst>
              <a:path w="19" h="87">
                <a:moveTo>
                  <a:pt x="0" y="0"/>
                </a:moveTo>
                <a:lnTo>
                  <a:pt x="19" y="0"/>
                </a:lnTo>
                <a:lnTo>
                  <a:pt x="19" y="87"/>
                </a:lnTo>
                <a:lnTo>
                  <a:pt x="0" y="8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0" name=""/>
          <p:cNvSpPr/>
          <p:nvPr/>
        </p:nvSpPr>
        <p:spPr>
          <a:xfrm>
            <a:off x="5224320" y="5767560"/>
            <a:ext cx="30240" cy="109440"/>
          </a:xfrm>
          <a:custGeom>
            <a:avLst/>
            <a:gdLst/>
            <a:ahLst/>
            <a:rect l="l" t="t" r="r" b="b"/>
            <a:pathLst>
              <a:path w="19" h="69">
                <a:moveTo>
                  <a:pt x="0" y="0"/>
                </a:moveTo>
                <a:lnTo>
                  <a:pt x="19" y="0"/>
                </a:lnTo>
                <a:lnTo>
                  <a:pt x="19" y="69"/>
                </a:lnTo>
                <a:lnTo>
                  <a:pt x="0" y="6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1" name=""/>
          <p:cNvSpPr/>
          <p:nvPr/>
        </p:nvSpPr>
        <p:spPr>
          <a:xfrm>
            <a:off x="5254560" y="5867280"/>
            <a:ext cx="39600" cy="9720"/>
          </a:xfrm>
          <a:custGeom>
            <a:avLst/>
            <a:gdLst/>
            <a:ahLst/>
            <a:rect l="l" t="t" r="r" b="b"/>
            <a:pathLst>
              <a:path w="25" h="6">
                <a:moveTo>
                  <a:pt x="0" y="0"/>
                </a:moveTo>
                <a:lnTo>
                  <a:pt x="25" y="0"/>
                </a:lnTo>
                <a:lnTo>
                  <a:pt x="25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2" name=""/>
          <p:cNvSpPr/>
          <p:nvPr/>
        </p:nvSpPr>
        <p:spPr>
          <a:xfrm>
            <a:off x="5294160" y="5850000"/>
            <a:ext cx="30240" cy="27000"/>
          </a:xfrm>
          <a:custGeom>
            <a:avLst/>
            <a:gdLst/>
            <a:ahLst/>
            <a:rect l="l" t="t" r="r" b="b"/>
            <a:pathLst>
              <a:path w="19" h="17">
                <a:moveTo>
                  <a:pt x="0" y="0"/>
                </a:moveTo>
                <a:lnTo>
                  <a:pt x="19" y="0"/>
                </a:lnTo>
                <a:lnTo>
                  <a:pt x="19" y="17"/>
                </a:lnTo>
                <a:lnTo>
                  <a:pt x="0" y="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3" name=""/>
          <p:cNvSpPr/>
          <p:nvPr/>
        </p:nvSpPr>
        <p:spPr>
          <a:xfrm>
            <a:off x="5324400" y="5794200"/>
            <a:ext cx="30240" cy="82800"/>
          </a:xfrm>
          <a:custGeom>
            <a:avLst/>
            <a:gdLst/>
            <a:ahLst/>
            <a:rect l="l" t="t" r="r" b="b"/>
            <a:pathLst>
              <a:path w="19" h="52">
                <a:moveTo>
                  <a:pt x="0" y="0"/>
                </a:moveTo>
                <a:lnTo>
                  <a:pt x="19" y="0"/>
                </a:lnTo>
                <a:lnTo>
                  <a:pt x="19" y="52"/>
                </a:lnTo>
                <a:lnTo>
                  <a:pt x="0" y="5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4" name=""/>
          <p:cNvSpPr/>
          <p:nvPr/>
        </p:nvSpPr>
        <p:spPr>
          <a:xfrm>
            <a:off x="5354640" y="5794200"/>
            <a:ext cx="30240" cy="82800"/>
          </a:xfrm>
          <a:custGeom>
            <a:avLst/>
            <a:gdLst/>
            <a:ahLst/>
            <a:rect l="l" t="t" r="r" b="b"/>
            <a:pathLst>
              <a:path w="19" h="52">
                <a:moveTo>
                  <a:pt x="0" y="0"/>
                </a:moveTo>
                <a:lnTo>
                  <a:pt x="19" y="0"/>
                </a:lnTo>
                <a:lnTo>
                  <a:pt x="19" y="52"/>
                </a:lnTo>
                <a:lnTo>
                  <a:pt x="0" y="5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5" name=""/>
          <p:cNvSpPr/>
          <p:nvPr/>
        </p:nvSpPr>
        <p:spPr>
          <a:xfrm>
            <a:off x="5384880" y="5813280"/>
            <a:ext cx="30240" cy="63720"/>
          </a:xfrm>
          <a:custGeom>
            <a:avLst/>
            <a:gdLst/>
            <a:ahLst/>
            <a:rect l="l" t="t" r="r" b="b"/>
            <a:pathLst>
              <a:path w="19" h="40">
                <a:moveTo>
                  <a:pt x="0" y="0"/>
                </a:moveTo>
                <a:lnTo>
                  <a:pt x="19" y="0"/>
                </a:lnTo>
                <a:lnTo>
                  <a:pt x="19" y="40"/>
                </a:lnTo>
                <a:lnTo>
                  <a:pt x="0" y="4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6" name=""/>
          <p:cNvSpPr/>
          <p:nvPr/>
        </p:nvSpPr>
        <p:spPr>
          <a:xfrm>
            <a:off x="5415120" y="5850000"/>
            <a:ext cx="41040" cy="27000"/>
          </a:xfrm>
          <a:custGeom>
            <a:avLst/>
            <a:gdLst/>
            <a:ahLst/>
            <a:rect l="l" t="t" r="r" b="b"/>
            <a:pathLst>
              <a:path w="26" h="17">
                <a:moveTo>
                  <a:pt x="0" y="0"/>
                </a:moveTo>
                <a:lnTo>
                  <a:pt x="26" y="0"/>
                </a:lnTo>
                <a:lnTo>
                  <a:pt x="26" y="17"/>
                </a:lnTo>
                <a:lnTo>
                  <a:pt x="0" y="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7" name=""/>
          <p:cNvSpPr/>
          <p:nvPr/>
        </p:nvSpPr>
        <p:spPr>
          <a:xfrm>
            <a:off x="5456160" y="5830920"/>
            <a:ext cx="30240" cy="46080"/>
          </a:xfrm>
          <a:custGeom>
            <a:avLst/>
            <a:gdLst/>
            <a:ahLst/>
            <a:rect l="l" t="t" r="r" b="b"/>
            <a:pathLst>
              <a:path w="19" h="29">
                <a:moveTo>
                  <a:pt x="0" y="0"/>
                </a:moveTo>
                <a:lnTo>
                  <a:pt x="19" y="0"/>
                </a:lnTo>
                <a:lnTo>
                  <a:pt x="19" y="29"/>
                </a:lnTo>
                <a:lnTo>
                  <a:pt x="0" y="2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8" name=""/>
          <p:cNvSpPr/>
          <p:nvPr/>
        </p:nvSpPr>
        <p:spPr>
          <a:xfrm>
            <a:off x="5486400" y="5830920"/>
            <a:ext cx="28440" cy="46080"/>
          </a:xfrm>
          <a:custGeom>
            <a:avLst/>
            <a:gdLst/>
            <a:ahLst/>
            <a:rect l="l" t="t" r="r" b="b"/>
            <a:pathLst>
              <a:path w="18" h="29">
                <a:moveTo>
                  <a:pt x="0" y="0"/>
                </a:moveTo>
                <a:lnTo>
                  <a:pt x="18" y="0"/>
                </a:lnTo>
                <a:lnTo>
                  <a:pt x="18" y="29"/>
                </a:lnTo>
                <a:lnTo>
                  <a:pt x="0" y="2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9" name=""/>
          <p:cNvSpPr/>
          <p:nvPr/>
        </p:nvSpPr>
        <p:spPr>
          <a:xfrm>
            <a:off x="5514840" y="5694480"/>
            <a:ext cx="30240" cy="182520"/>
          </a:xfrm>
          <a:custGeom>
            <a:avLst/>
            <a:gdLst/>
            <a:ahLst/>
            <a:rect l="l" t="t" r="r" b="b"/>
            <a:pathLst>
              <a:path w="19" h="115">
                <a:moveTo>
                  <a:pt x="0" y="0"/>
                </a:moveTo>
                <a:lnTo>
                  <a:pt x="19" y="0"/>
                </a:lnTo>
                <a:lnTo>
                  <a:pt x="19" y="115"/>
                </a:lnTo>
                <a:lnTo>
                  <a:pt x="0" y="11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0" name=""/>
          <p:cNvSpPr/>
          <p:nvPr/>
        </p:nvSpPr>
        <p:spPr>
          <a:xfrm>
            <a:off x="5545080" y="5784840"/>
            <a:ext cx="30240" cy="92160"/>
          </a:xfrm>
          <a:custGeom>
            <a:avLst/>
            <a:gdLst/>
            <a:ahLst/>
            <a:rect l="l" t="t" r="r" b="b"/>
            <a:pathLst>
              <a:path w="19" h="58">
                <a:moveTo>
                  <a:pt x="0" y="0"/>
                </a:moveTo>
                <a:lnTo>
                  <a:pt x="19" y="0"/>
                </a:lnTo>
                <a:lnTo>
                  <a:pt x="19" y="58"/>
                </a:lnTo>
                <a:lnTo>
                  <a:pt x="0" y="5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1" name=""/>
          <p:cNvSpPr/>
          <p:nvPr/>
        </p:nvSpPr>
        <p:spPr>
          <a:xfrm>
            <a:off x="5575320" y="5867280"/>
            <a:ext cx="41400" cy="9720"/>
          </a:xfrm>
          <a:custGeom>
            <a:avLst/>
            <a:gdLst/>
            <a:ahLst/>
            <a:rect l="l" t="t" r="r" b="b"/>
            <a:pathLst>
              <a:path w="26" h="6">
                <a:moveTo>
                  <a:pt x="0" y="0"/>
                </a:moveTo>
                <a:lnTo>
                  <a:pt x="26" y="0"/>
                </a:lnTo>
                <a:lnTo>
                  <a:pt x="26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2" name=""/>
          <p:cNvSpPr/>
          <p:nvPr/>
        </p:nvSpPr>
        <p:spPr>
          <a:xfrm>
            <a:off x="5616720" y="5867280"/>
            <a:ext cx="29880" cy="9720"/>
          </a:xfrm>
          <a:custGeom>
            <a:avLst/>
            <a:gdLst/>
            <a:ahLst/>
            <a:rect l="l" t="t" r="r" b="b"/>
            <a:pathLst>
              <a:path w="19" h="6">
                <a:moveTo>
                  <a:pt x="0" y="0"/>
                </a:moveTo>
                <a:lnTo>
                  <a:pt x="19" y="0"/>
                </a:lnTo>
                <a:lnTo>
                  <a:pt x="19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3" name=""/>
          <p:cNvSpPr/>
          <p:nvPr/>
        </p:nvSpPr>
        <p:spPr>
          <a:xfrm>
            <a:off x="5646600" y="5694480"/>
            <a:ext cx="30240" cy="182520"/>
          </a:xfrm>
          <a:custGeom>
            <a:avLst/>
            <a:gdLst/>
            <a:ahLst/>
            <a:rect l="l" t="t" r="r" b="b"/>
            <a:pathLst>
              <a:path w="19" h="115">
                <a:moveTo>
                  <a:pt x="0" y="0"/>
                </a:moveTo>
                <a:lnTo>
                  <a:pt x="19" y="0"/>
                </a:lnTo>
                <a:lnTo>
                  <a:pt x="19" y="115"/>
                </a:lnTo>
                <a:lnTo>
                  <a:pt x="0" y="11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4" name=""/>
          <p:cNvSpPr/>
          <p:nvPr/>
        </p:nvSpPr>
        <p:spPr>
          <a:xfrm>
            <a:off x="5676840" y="5730840"/>
            <a:ext cx="30240" cy="146160"/>
          </a:xfrm>
          <a:custGeom>
            <a:avLst/>
            <a:gdLst/>
            <a:ahLst/>
            <a:rect l="l" t="t" r="r" b="b"/>
            <a:pathLst>
              <a:path w="19" h="92">
                <a:moveTo>
                  <a:pt x="0" y="0"/>
                </a:moveTo>
                <a:lnTo>
                  <a:pt x="19" y="0"/>
                </a:lnTo>
                <a:lnTo>
                  <a:pt x="19" y="92"/>
                </a:lnTo>
                <a:lnTo>
                  <a:pt x="0" y="9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5" name=""/>
          <p:cNvSpPr/>
          <p:nvPr/>
        </p:nvSpPr>
        <p:spPr>
          <a:xfrm>
            <a:off x="5707080" y="5427720"/>
            <a:ext cx="28440" cy="449280"/>
          </a:xfrm>
          <a:custGeom>
            <a:avLst/>
            <a:gdLst/>
            <a:ahLst/>
            <a:rect l="l" t="t" r="r" b="b"/>
            <a:pathLst>
              <a:path w="18" h="283">
                <a:moveTo>
                  <a:pt x="0" y="0"/>
                </a:moveTo>
                <a:lnTo>
                  <a:pt x="18" y="0"/>
                </a:lnTo>
                <a:lnTo>
                  <a:pt x="18" y="283"/>
                </a:lnTo>
                <a:lnTo>
                  <a:pt x="0" y="28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6" name=""/>
          <p:cNvSpPr/>
          <p:nvPr/>
        </p:nvSpPr>
        <p:spPr>
          <a:xfrm>
            <a:off x="5735520" y="5181480"/>
            <a:ext cx="41400" cy="695520"/>
          </a:xfrm>
          <a:custGeom>
            <a:avLst/>
            <a:gdLst/>
            <a:ahLst/>
            <a:rect l="l" t="t" r="r" b="b"/>
            <a:pathLst>
              <a:path w="26" h="438">
                <a:moveTo>
                  <a:pt x="0" y="0"/>
                </a:moveTo>
                <a:lnTo>
                  <a:pt x="26" y="0"/>
                </a:lnTo>
                <a:lnTo>
                  <a:pt x="26" y="438"/>
                </a:lnTo>
                <a:lnTo>
                  <a:pt x="0" y="43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7" name=""/>
          <p:cNvSpPr/>
          <p:nvPr/>
        </p:nvSpPr>
        <p:spPr>
          <a:xfrm>
            <a:off x="5776920" y="4649760"/>
            <a:ext cx="30240" cy="1227240"/>
          </a:xfrm>
          <a:custGeom>
            <a:avLst/>
            <a:gdLst/>
            <a:ahLst/>
            <a:rect l="l" t="t" r="r" b="b"/>
            <a:pathLst>
              <a:path w="19" h="773">
                <a:moveTo>
                  <a:pt x="0" y="0"/>
                </a:moveTo>
                <a:lnTo>
                  <a:pt x="19" y="0"/>
                </a:lnTo>
                <a:lnTo>
                  <a:pt x="19" y="773"/>
                </a:lnTo>
                <a:lnTo>
                  <a:pt x="0" y="77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8" name=""/>
          <p:cNvSpPr/>
          <p:nvPr/>
        </p:nvSpPr>
        <p:spPr>
          <a:xfrm>
            <a:off x="5807160" y="3652920"/>
            <a:ext cx="30240" cy="2224080"/>
          </a:xfrm>
          <a:custGeom>
            <a:avLst/>
            <a:gdLst/>
            <a:ahLst/>
            <a:rect l="l" t="t" r="r" b="b"/>
            <a:pathLst>
              <a:path w="19" h="1401">
                <a:moveTo>
                  <a:pt x="0" y="0"/>
                </a:moveTo>
                <a:lnTo>
                  <a:pt x="19" y="0"/>
                </a:lnTo>
                <a:lnTo>
                  <a:pt x="19" y="1401"/>
                </a:lnTo>
                <a:lnTo>
                  <a:pt x="0" y="140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9" name=""/>
          <p:cNvSpPr/>
          <p:nvPr/>
        </p:nvSpPr>
        <p:spPr>
          <a:xfrm>
            <a:off x="5837400" y="4384800"/>
            <a:ext cx="29880" cy="1492200"/>
          </a:xfrm>
          <a:custGeom>
            <a:avLst/>
            <a:gdLst/>
            <a:ahLst/>
            <a:rect l="l" t="t" r="r" b="b"/>
            <a:pathLst>
              <a:path w="19" h="940">
                <a:moveTo>
                  <a:pt x="0" y="0"/>
                </a:moveTo>
                <a:lnTo>
                  <a:pt x="19" y="0"/>
                </a:lnTo>
                <a:lnTo>
                  <a:pt x="19" y="940"/>
                </a:lnTo>
                <a:lnTo>
                  <a:pt x="0" y="94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0" name=""/>
          <p:cNvSpPr/>
          <p:nvPr/>
        </p:nvSpPr>
        <p:spPr>
          <a:xfrm>
            <a:off x="5867280" y="4457880"/>
            <a:ext cx="39960" cy="1419120"/>
          </a:xfrm>
          <a:custGeom>
            <a:avLst/>
            <a:gdLst/>
            <a:ahLst/>
            <a:rect l="l" t="t" r="r" b="b"/>
            <a:pathLst>
              <a:path w="25" h="894">
                <a:moveTo>
                  <a:pt x="0" y="0"/>
                </a:moveTo>
                <a:lnTo>
                  <a:pt x="25" y="0"/>
                </a:lnTo>
                <a:lnTo>
                  <a:pt x="25" y="894"/>
                </a:lnTo>
                <a:lnTo>
                  <a:pt x="0" y="89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1" name=""/>
          <p:cNvSpPr/>
          <p:nvPr/>
        </p:nvSpPr>
        <p:spPr>
          <a:xfrm>
            <a:off x="5907240" y="5300640"/>
            <a:ext cx="29880" cy="576360"/>
          </a:xfrm>
          <a:custGeom>
            <a:avLst/>
            <a:gdLst/>
            <a:ahLst/>
            <a:rect l="l" t="t" r="r" b="b"/>
            <a:pathLst>
              <a:path w="19" h="363">
                <a:moveTo>
                  <a:pt x="0" y="0"/>
                </a:moveTo>
                <a:lnTo>
                  <a:pt x="19" y="0"/>
                </a:lnTo>
                <a:lnTo>
                  <a:pt x="19" y="363"/>
                </a:lnTo>
                <a:lnTo>
                  <a:pt x="0" y="36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2" name=""/>
          <p:cNvSpPr/>
          <p:nvPr/>
        </p:nvSpPr>
        <p:spPr>
          <a:xfrm>
            <a:off x="5937120" y="5089680"/>
            <a:ext cx="30240" cy="787320"/>
          </a:xfrm>
          <a:custGeom>
            <a:avLst/>
            <a:gdLst/>
            <a:ahLst/>
            <a:rect l="l" t="t" r="r" b="b"/>
            <a:pathLst>
              <a:path w="19" h="496">
                <a:moveTo>
                  <a:pt x="0" y="0"/>
                </a:moveTo>
                <a:lnTo>
                  <a:pt x="19" y="0"/>
                </a:lnTo>
                <a:lnTo>
                  <a:pt x="19" y="496"/>
                </a:lnTo>
                <a:lnTo>
                  <a:pt x="0" y="49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3" name=""/>
          <p:cNvSpPr/>
          <p:nvPr/>
        </p:nvSpPr>
        <p:spPr>
          <a:xfrm>
            <a:off x="5967360" y="5346720"/>
            <a:ext cx="30240" cy="530280"/>
          </a:xfrm>
          <a:custGeom>
            <a:avLst/>
            <a:gdLst/>
            <a:ahLst/>
            <a:rect l="l" t="t" r="r" b="b"/>
            <a:pathLst>
              <a:path w="19" h="334">
                <a:moveTo>
                  <a:pt x="0" y="0"/>
                </a:moveTo>
                <a:lnTo>
                  <a:pt x="19" y="0"/>
                </a:lnTo>
                <a:lnTo>
                  <a:pt x="19" y="334"/>
                </a:lnTo>
                <a:lnTo>
                  <a:pt x="0" y="33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4" name=""/>
          <p:cNvSpPr/>
          <p:nvPr/>
        </p:nvSpPr>
        <p:spPr>
          <a:xfrm>
            <a:off x="5997600" y="5665680"/>
            <a:ext cx="30240" cy="211320"/>
          </a:xfrm>
          <a:custGeom>
            <a:avLst/>
            <a:gdLst/>
            <a:ahLst/>
            <a:rect l="l" t="t" r="r" b="b"/>
            <a:pathLst>
              <a:path w="19" h="133">
                <a:moveTo>
                  <a:pt x="0" y="0"/>
                </a:moveTo>
                <a:lnTo>
                  <a:pt x="19" y="0"/>
                </a:lnTo>
                <a:lnTo>
                  <a:pt x="19" y="133"/>
                </a:lnTo>
                <a:lnTo>
                  <a:pt x="0" y="13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5" name=""/>
          <p:cNvSpPr/>
          <p:nvPr/>
        </p:nvSpPr>
        <p:spPr>
          <a:xfrm>
            <a:off x="6027840" y="5813280"/>
            <a:ext cx="39600" cy="63720"/>
          </a:xfrm>
          <a:custGeom>
            <a:avLst/>
            <a:gdLst/>
            <a:ahLst/>
            <a:rect l="l" t="t" r="r" b="b"/>
            <a:pathLst>
              <a:path w="25" h="40">
                <a:moveTo>
                  <a:pt x="0" y="0"/>
                </a:moveTo>
                <a:lnTo>
                  <a:pt x="25" y="0"/>
                </a:lnTo>
                <a:lnTo>
                  <a:pt x="25" y="40"/>
                </a:lnTo>
                <a:lnTo>
                  <a:pt x="0" y="4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6" name=""/>
          <p:cNvSpPr/>
          <p:nvPr/>
        </p:nvSpPr>
        <p:spPr>
          <a:xfrm>
            <a:off x="6067440" y="5840280"/>
            <a:ext cx="30240" cy="36720"/>
          </a:xfrm>
          <a:custGeom>
            <a:avLst/>
            <a:gdLst/>
            <a:ahLst/>
            <a:rect l="l" t="t" r="r" b="b"/>
            <a:pathLst>
              <a:path w="19" h="23">
                <a:moveTo>
                  <a:pt x="0" y="0"/>
                </a:moveTo>
                <a:lnTo>
                  <a:pt x="19" y="0"/>
                </a:lnTo>
                <a:lnTo>
                  <a:pt x="19" y="23"/>
                </a:lnTo>
                <a:lnTo>
                  <a:pt x="0" y="2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7" name=""/>
          <p:cNvSpPr/>
          <p:nvPr/>
        </p:nvSpPr>
        <p:spPr>
          <a:xfrm>
            <a:off x="6097680" y="5857920"/>
            <a:ext cx="30240" cy="19080"/>
          </a:xfrm>
          <a:custGeom>
            <a:avLst/>
            <a:gdLst/>
            <a:ahLst/>
            <a:rect l="l" t="t" r="r" b="b"/>
            <a:pathLst>
              <a:path w="19" h="12">
                <a:moveTo>
                  <a:pt x="0" y="0"/>
                </a:moveTo>
                <a:lnTo>
                  <a:pt x="19" y="0"/>
                </a:lnTo>
                <a:lnTo>
                  <a:pt x="19" y="12"/>
                </a:lnTo>
                <a:lnTo>
                  <a:pt x="0" y="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8" name=""/>
          <p:cNvSpPr/>
          <p:nvPr/>
        </p:nvSpPr>
        <p:spPr>
          <a:xfrm>
            <a:off x="6127920" y="5867280"/>
            <a:ext cx="29880" cy="9720"/>
          </a:xfrm>
          <a:custGeom>
            <a:avLst/>
            <a:gdLst/>
            <a:ahLst/>
            <a:rect l="l" t="t" r="r" b="b"/>
            <a:pathLst>
              <a:path w="19" h="6">
                <a:moveTo>
                  <a:pt x="0" y="0"/>
                </a:moveTo>
                <a:lnTo>
                  <a:pt x="19" y="0"/>
                </a:lnTo>
                <a:lnTo>
                  <a:pt x="19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9" name=""/>
          <p:cNvSpPr/>
          <p:nvPr/>
        </p:nvSpPr>
        <p:spPr>
          <a:xfrm>
            <a:off x="6257880" y="5850000"/>
            <a:ext cx="30240" cy="27000"/>
          </a:xfrm>
          <a:custGeom>
            <a:avLst/>
            <a:gdLst/>
            <a:ahLst/>
            <a:rect l="l" t="t" r="r" b="b"/>
            <a:pathLst>
              <a:path w="19" h="17">
                <a:moveTo>
                  <a:pt x="0" y="0"/>
                </a:moveTo>
                <a:lnTo>
                  <a:pt x="19" y="0"/>
                </a:lnTo>
                <a:lnTo>
                  <a:pt x="19" y="17"/>
                </a:lnTo>
                <a:lnTo>
                  <a:pt x="0" y="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0" name=""/>
          <p:cNvSpPr/>
          <p:nvPr/>
        </p:nvSpPr>
        <p:spPr>
          <a:xfrm>
            <a:off x="6288120" y="5867280"/>
            <a:ext cx="39600" cy="9720"/>
          </a:xfrm>
          <a:custGeom>
            <a:avLst/>
            <a:gdLst/>
            <a:ahLst/>
            <a:rect l="l" t="t" r="r" b="b"/>
            <a:pathLst>
              <a:path w="25" h="6">
                <a:moveTo>
                  <a:pt x="0" y="0"/>
                </a:moveTo>
                <a:lnTo>
                  <a:pt x="25" y="0"/>
                </a:lnTo>
                <a:lnTo>
                  <a:pt x="25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1" name=""/>
          <p:cNvSpPr/>
          <p:nvPr/>
        </p:nvSpPr>
        <p:spPr>
          <a:xfrm>
            <a:off x="6327720" y="5867280"/>
            <a:ext cx="30240" cy="9720"/>
          </a:xfrm>
          <a:custGeom>
            <a:avLst/>
            <a:gdLst/>
            <a:ahLst/>
            <a:rect l="l" t="t" r="r" b="b"/>
            <a:pathLst>
              <a:path w="19" h="6">
                <a:moveTo>
                  <a:pt x="0" y="0"/>
                </a:moveTo>
                <a:lnTo>
                  <a:pt x="19" y="0"/>
                </a:lnTo>
                <a:lnTo>
                  <a:pt x="19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2" name=""/>
          <p:cNvSpPr/>
          <p:nvPr/>
        </p:nvSpPr>
        <p:spPr>
          <a:xfrm>
            <a:off x="6357960" y="5857920"/>
            <a:ext cx="30240" cy="19080"/>
          </a:xfrm>
          <a:custGeom>
            <a:avLst/>
            <a:gdLst/>
            <a:ahLst/>
            <a:rect l="l" t="t" r="r" b="b"/>
            <a:pathLst>
              <a:path w="19" h="12">
                <a:moveTo>
                  <a:pt x="0" y="0"/>
                </a:moveTo>
                <a:lnTo>
                  <a:pt x="19" y="0"/>
                </a:lnTo>
                <a:lnTo>
                  <a:pt x="19" y="12"/>
                </a:lnTo>
                <a:lnTo>
                  <a:pt x="0" y="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3" name=""/>
          <p:cNvSpPr/>
          <p:nvPr/>
        </p:nvSpPr>
        <p:spPr>
          <a:xfrm>
            <a:off x="6388200" y="5784840"/>
            <a:ext cx="30240" cy="92160"/>
          </a:xfrm>
          <a:custGeom>
            <a:avLst/>
            <a:gdLst/>
            <a:ahLst/>
            <a:rect l="l" t="t" r="r" b="b"/>
            <a:pathLst>
              <a:path w="19" h="58">
                <a:moveTo>
                  <a:pt x="0" y="0"/>
                </a:moveTo>
                <a:lnTo>
                  <a:pt x="19" y="0"/>
                </a:lnTo>
                <a:lnTo>
                  <a:pt x="19" y="58"/>
                </a:lnTo>
                <a:lnTo>
                  <a:pt x="0" y="5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4" name=""/>
          <p:cNvSpPr/>
          <p:nvPr/>
        </p:nvSpPr>
        <p:spPr>
          <a:xfrm>
            <a:off x="6418440" y="5738760"/>
            <a:ext cx="29880" cy="138240"/>
          </a:xfrm>
          <a:custGeom>
            <a:avLst/>
            <a:gdLst/>
            <a:ahLst/>
            <a:rect l="l" t="t" r="r" b="b"/>
            <a:pathLst>
              <a:path w="19" h="87">
                <a:moveTo>
                  <a:pt x="0" y="0"/>
                </a:moveTo>
                <a:lnTo>
                  <a:pt x="19" y="0"/>
                </a:lnTo>
                <a:lnTo>
                  <a:pt x="19" y="87"/>
                </a:lnTo>
                <a:lnTo>
                  <a:pt x="0" y="8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5" name=""/>
          <p:cNvSpPr/>
          <p:nvPr/>
        </p:nvSpPr>
        <p:spPr>
          <a:xfrm>
            <a:off x="6448320" y="5629320"/>
            <a:ext cx="39960" cy="247680"/>
          </a:xfrm>
          <a:custGeom>
            <a:avLst/>
            <a:gdLst/>
            <a:ahLst/>
            <a:rect l="l" t="t" r="r" b="b"/>
            <a:pathLst>
              <a:path w="25" h="156">
                <a:moveTo>
                  <a:pt x="0" y="0"/>
                </a:moveTo>
                <a:lnTo>
                  <a:pt x="25" y="0"/>
                </a:lnTo>
                <a:lnTo>
                  <a:pt x="25" y="156"/>
                </a:lnTo>
                <a:lnTo>
                  <a:pt x="0" y="15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6" name=""/>
          <p:cNvSpPr/>
          <p:nvPr/>
        </p:nvSpPr>
        <p:spPr>
          <a:xfrm>
            <a:off x="6488280" y="5638680"/>
            <a:ext cx="29880" cy="238320"/>
          </a:xfrm>
          <a:custGeom>
            <a:avLst/>
            <a:gdLst/>
            <a:ahLst/>
            <a:rect l="l" t="t" r="r" b="b"/>
            <a:pathLst>
              <a:path w="19" h="150">
                <a:moveTo>
                  <a:pt x="0" y="0"/>
                </a:moveTo>
                <a:lnTo>
                  <a:pt x="19" y="0"/>
                </a:lnTo>
                <a:lnTo>
                  <a:pt x="19" y="150"/>
                </a:lnTo>
                <a:lnTo>
                  <a:pt x="0" y="15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7" name=""/>
          <p:cNvSpPr/>
          <p:nvPr/>
        </p:nvSpPr>
        <p:spPr>
          <a:xfrm>
            <a:off x="6518160" y="5052960"/>
            <a:ext cx="30240" cy="824040"/>
          </a:xfrm>
          <a:custGeom>
            <a:avLst/>
            <a:gdLst/>
            <a:ahLst/>
            <a:rect l="l" t="t" r="r" b="b"/>
            <a:pathLst>
              <a:path w="19" h="519">
                <a:moveTo>
                  <a:pt x="0" y="0"/>
                </a:moveTo>
                <a:lnTo>
                  <a:pt x="19" y="0"/>
                </a:lnTo>
                <a:lnTo>
                  <a:pt x="19" y="519"/>
                </a:lnTo>
                <a:lnTo>
                  <a:pt x="0" y="51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8" name=""/>
          <p:cNvSpPr/>
          <p:nvPr/>
        </p:nvSpPr>
        <p:spPr>
          <a:xfrm>
            <a:off x="6548400" y="5456160"/>
            <a:ext cx="30240" cy="420840"/>
          </a:xfrm>
          <a:custGeom>
            <a:avLst/>
            <a:gdLst/>
            <a:ahLst/>
            <a:rect l="l" t="t" r="r" b="b"/>
            <a:pathLst>
              <a:path w="19" h="265">
                <a:moveTo>
                  <a:pt x="0" y="0"/>
                </a:moveTo>
                <a:lnTo>
                  <a:pt x="19" y="0"/>
                </a:lnTo>
                <a:lnTo>
                  <a:pt x="19" y="265"/>
                </a:lnTo>
                <a:lnTo>
                  <a:pt x="0" y="26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9" name=""/>
          <p:cNvSpPr/>
          <p:nvPr/>
        </p:nvSpPr>
        <p:spPr>
          <a:xfrm>
            <a:off x="6578640" y="5437080"/>
            <a:ext cx="41400" cy="439920"/>
          </a:xfrm>
          <a:custGeom>
            <a:avLst/>
            <a:gdLst/>
            <a:ahLst/>
            <a:rect l="l" t="t" r="r" b="b"/>
            <a:pathLst>
              <a:path w="26" h="277">
                <a:moveTo>
                  <a:pt x="0" y="0"/>
                </a:moveTo>
                <a:lnTo>
                  <a:pt x="26" y="0"/>
                </a:lnTo>
                <a:lnTo>
                  <a:pt x="26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0" name=""/>
          <p:cNvSpPr/>
          <p:nvPr/>
        </p:nvSpPr>
        <p:spPr>
          <a:xfrm>
            <a:off x="6620040" y="4861080"/>
            <a:ext cx="29880" cy="1015920"/>
          </a:xfrm>
          <a:custGeom>
            <a:avLst/>
            <a:gdLst/>
            <a:ahLst/>
            <a:rect l="l" t="t" r="r" b="b"/>
            <a:pathLst>
              <a:path w="19" h="640">
                <a:moveTo>
                  <a:pt x="0" y="0"/>
                </a:moveTo>
                <a:lnTo>
                  <a:pt x="19" y="0"/>
                </a:lnTo>
                <a:lnTo>
                  <a:pt x="19" y="640"/>
                </a:lnTo>
                <a:lnTo>
                  <a:pt x="0" y="64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1" name=""/>
          <p:cNvSpPr/>
          <p:nvPr/>
        </p:nvSpPr>
        <p:spPr>
          <a:xfrm>
            <a:off x="6649920" y="4943520"/>
            <a:ext cx="30240" cy="933480"/>
          </a:xfrm>
          <a:custGeom>
            <a:avLst/>
            <a:gdLst/>
            <a:ahLst/>
            <a:rect l="l" t="t" r="r" b="b"/>
            <a:pathLst>
              <a:path w="19" h="588">
                <a:moveTo>
                  <a:pt x="0" y="0"/>
                </a:moveTo>
                <a:lnTo>
                  <a:pt x="19" y="0"/>
                </a:lnTo>
                <a:lnTo>
                  <a:pt x="19" y="588"/>
                </a:lnTo>
                <a:lnTo>
                  <a:pt x="0" y="58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2" name=""/>
          <p:cNvSpPr/>
          <p:nvPr/>
        </p:nvSpPr>
        <p:spPr>
          <a:xfrm>
            <a:off x="6680160" y="4878360"/>
            <a:ext cx="28440" cy="998640"/>
          </a:xfrm>
          <a:custGeom>
            <a:avLst/>
            <a:gdLst/>
            <a:ahLst/>
            <a:rect l="l" t="t" r="r" b="b"/>
            <a:pathLst>
              <a:path w="18" h="629">
                <a:moveTo>
                  <a:pt x="0" y="0"/>
                </a:moveTo>
                <a:lnTo>
                  <a:pt x="18" y="0"/>
                </a:lnTo>
                <a:lnTo>
                  <a:pt x="18" y="629"/>
                </a:lnTo>
                <a:lnTo>
                  <a:pt x="0" y="62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3" name=""/>
          <p:cNvSpPr/>
          <p:nvPr/>
        </p:nvSpPr>
        <p:spPr>
          <a:xfrm>
            <a:off x="6708600" y="3652920"/>
            <a:ext cx="30240" cy="2224080"/>
          </a:xfrm>
          <a:custGeom>
            <a:avLst/>
            <a:gdLst/>
            <a:ahLst/>
            <a:rect l="l" t="t" r="r" b="b"/>
            <a:pathLst>
              <a:path w="19" h="1401">
                <a:moveTo>
                  <a:pt x="0" y="0"/>
                </a:moveTo>
                <a:lnTo>
                  <a:pt x="19" y="0"/>
                </a:lnTo>
                <a:lnTo>
                  <a:pt x="19" y="1401"/>
                </a:lnTo>
                <a:lnTo>
                  <a:pt x="0" y="140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4" name=""/>
          <p:cNvSpPr/>
          <p:nvPr/>
        </p:nvSpPr>
        <p:spPr>
          <a:xfrm>
            <a:off x="6738840" y="2892600"/>
            <a:ext cx="41400" cy="2984400"/>
          </a:xfrm>
          <a:custGeom>
            <a:avLst/>
            <a:gdLst/>
            <a:ahLst/>
            <a:rect l="l" t="t" r="r" b="b"/>
            <a:pathLst>
              <a:path w="26" h="1880">
                <a:moveTo>
                  <a:pt x="0" y="0"/>
                </a:moveTo>
                <a:lnTo>
                  <a:pt x="26" y="0"/>
                </a:lnTo>
                <a:lnTo>
                  <a:pt x="26" y="1880"/>
                </a:lnTo>
                <a:lnTo>
                  <a:pt x="0" y="188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5" name=""/>
          <p:cNvSpPr/>
          <p:nvPr/>
        </p:nvSpPr>
        <p:spPr>
          <a:xfrm>
            <a:off x="6780240" y="3159000"/>
            <a:ext cx="30240" cy="2718000"/>
          </a:xfrm>
          <a:custGeom>
            <a:avLst/>
            <a:gdLst/>
            <a:ahLst/>
            <a:rect l="l" t="t" r="r" b="b"/>
            <a:pathLst>
              <a:path w="19" h="1712">
                <a:moveTo>
                  <a:pt x="0" y="0"/>
                </a:moveTo>
                <a:lnTo>
                  <a:pt x="19" y="0"/>
                </a:lnTo>
                <a:lnTo>
                  <a:pt x="19" y="1712"/>
                </a:lnTo>
                <a:lnTo>
                  <a:pt x="0" y="17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6" name=""/>
          <p:cNvSpPr/>
          <p:nvPr/>
        </p:nvSpPr>
        <p:spPr>
          <a:xfrm>
            <a:off x="6810480" y="3166920"/>
            <a:ext cx="29880" cy="2710080"/>
          </a:xfrm>
          <a:custGeom>
            <a:avLst/>
            <a:gdLst/>
            <a:ahLst/>
            <a:rect l="l" t="t" r="r" b="b"/>
            <a:pathLst>
              <a:path w="19" h="1707">
                <a:moveTo>
                  <a:pt x="0" y="0"/>
                </a:moveTo>
                <a:lnTo>
                  <a:pt x="19" y="0"/>
                </a:lnTo>
                <a:lnTo>
                  <a:pt x="19" y="1707"/>
                </a:lnTo>
                <a:lnTo>
                  <a:pt x="0" y="170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7" name=""/>
          <p:cNvSpPr/>
          <p:nvPr/>
        </p:nvSpPr>
        <p:spPr>
          <a:xfrm>
            <a:off x="6840360" y="3121200"/>
            <a:ext cx="30240" cy="2755800"/>
          </a:xfrm>
          <a:custGeom>
            <a:avLst/>
            <a:gdLst/>
            <a:ahLst/>
            <a:rect l="l" t="t" r="r" b="b"/>
            <a:pathLst>
              <a:path w="19" h="1736">
                <a:moveTo>
                  <a:pt x="0" y="0"/>
                </a:moveTo>
                <a:lnTo>
                  <a:pt x="19" y="0"/>
                </a:lnTo>
                <a:lnTo>
                  <a:pt x="19" y="1736"/>
                </a:lnTo>
                <a:lnTo>
                  <a:pt x="0" y="173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8" name=""/>
          <p:cNvSpPr/>
          <p:nvPr/>
        </p:nvSpPr>
        <p:spPr>
          <a:xfrm>
            <a:off x="6870600" y="3067200"/>
            <a:ext cx="39960" cy="2809800"/>
          </a:xfrm>
          <a:custGeom>
            <a:avLst/>
            <a:gdLst/>
            <a:ahLst/>
            <a:rect l="l" t="t" r="r" b="b"/>
            <a:pathLst>
              <a:path w="25" h="1770">
                <a:moveTo>
                  <a:pt x="0" y="0"/>
                </a:moveTo>
                <a:lnTo>
                  <a:pt x="25" y="0"/>
                </a:lnTo>
                <a:lnTo>
                  <a:pt x="25" y="1770"/>
                </a:lnTo>
                <a:lnTo>
                  <a:pt x="0" y="177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9" name=""/>
          <p:cNvSpPr/>
          <p:nvPr/>
        </p:nvSpPr>
        <p:spPr>
          <a:xfrm>
            <a:off x="6910560" y="2838600"/>
            <a:ext cx="29880" cy="3038400"/>
          </a:xfrm>
          <a:custGeom>
            <a:avLst/>
            <a:gdLst/>
            <a:ahLst/>
            <a:rect l="l" t="t" r="r" b="b"/>
            <a:pathLst>
              <a:path w="19" h="1914">
                <a:moveTo>
                  <a:pt x="0" y="0"/>
                </a:moveTo>
                <a:lnTo>
                  <a:pt x="19" y="0"/>
                </a:lnTo>
                <a:lnTo>
                  <a:pt x="19" y="1914"/>
                </a:lnTo>
                <a:lnTo>
                  <a:pt x="0" y="191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0" name=""/>
          <p:cNvSpPr/>
          <p:nvPr/>
        </p:nvSpPr>
        <p:spPr>
          <a:xfrm>
            <a:off x="6940440" y="2801880"/>
            <a:ext cx="30240" cy="3075120"/>
          </a:xfrm>
          <a:custGeom>
            <a:avLst/>
            <a:gdLst/>
            <a:ahLst/>
            <a:rect l="l" t="t" r="r" b="b"/>
            <a:pathLst>
              <a:path w="19" h="1937">
                <a:moveTo>
                  <a:pt x="0" y="0"/>
                </a:moveTo>
                <a:lnTo>
                  <a:pt x="19" y="0"/>
                </a:lnTo>
                <a:lnTo>
                  <a:pt x="19" y="1937"/>
                </a:lnTo>
                <a:lnTo>
                  <a:pt x="0" y="193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1" name=""/>
          <p:cNvSpPr/>
          <p:nvPr/>
        </p:nvSpPr>
        <p:spPr>
          <a:xfrm>
            <a:off x="6970680" y="3159000"/>
            <a:ext cx="30240" cy="2718000"/>
          </a:xfrm>
          <a:custGeom>
            <a:avLst/>
            <a:gdLst/>
            <a:ahLst/>
            <a:rect l="l" t="t" r="r" b="b"/>
            <a:pathLst>
              <a:path w="19" h="1712">
                <a:moveTo>
                  <a:pt x="0" y="0"/>
                </a:moveTo>
                <a:lnTo>
                  <a:pt x="19" y="0"/>
                </a:lnTo>
                <a:lnTo>
                  <a:pt x="19" y="1712"/>
                </a:lnTo>
                <a:lnTo>
                  <a:pt x="0" y="17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2" name=""/>
          <p:cNvSpPr/>
          <p:nvPr/>
        </p:nvSpPr>
        <p:spPr>
          <a:xfrm>
            <a:off x="7000920" y="3706920"/>
            <a:ext cx="30240" cy="2170080"/>
          </a:xfrm>
          <a:custGeom>
            <a:avLst/>
            <a:gdLst/>
            <a:ahLst/>
            <a:rect l="l" t="t" r="r" b="b"/>
            <a:pathLst>
              <a:path w="19" h="1367">
                <a:moveTo>
                  <a:pt x="0" y="0"/>
                </a:moveTo>
                <a:lnTo>
                  <a:pt x="19" y="0"/>
                </a:lnTo>
                <a:lnTo>
                  <a:pt x="19" y="1367"/>
                </a:lnTo>
                <a:lnTo>
                  <a:pt x="0" y="136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3" name=""/>
          <p:cNvSpPr/>
          <p:nvPr/>
        </p:nvSpPr>
        <p:spPr>
          <a:xfrm>
            <a:off x="7031160" y="3121200"/>
            <a:ext cx="39600" cy="2755800"/>
          </a:xfrm>
          <a:custGeom>
            <a:avLst/>
            <a:gdLst/>
            <a:ahLst/>
            <a:rect l="l" t="t" r="r" b="b"/>
            <a:pathLst>
              <a:path w="25" h="1736">
                <a:moveTo>
                  <a:pt x="0" y="0"/>
                </a:moveTo>
                <a:lnTo>
                  <a:pt x="25" y="0"/>
                </a:lnTo>
                <a:lnTo>
                  <a:pt x="25" y="1736"/>
                </a:lnTo>
                <a:lnTo>
                  <a:pt x="0" y="173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4" name=""/>
          <p:cNvSpPr/>
          <p:nvPr/>
        </p:nvSpPr>
        <p:spPr>
          <a:xfrm>
            <a:off x="7070760" y="2865600"/>
            <a:ext cx="30240" cy="3011400"/>
          </a:xfrm>
          <a:custGeom>
            <a:avLst/>
            <a:gdLst/>
            <a:ahLst/>
            <a:rect l="l" t="t" r="r" b="b"/>
            <a:pathLst>
              <a:path w="19" h="1897">
                <a:moveTo>
                  <a:pt x="0" y="0"/>
                </a:moveTo>
                <a:lnTo>
                  <a:pt x="19" y="0"/>
                </a:lnTo>
                <a:lnTo>
                  <a:pt x="19" y="1897"/>
                </a:lnTo>
                <a:lnTo>
                  <a:pt x="0" y="189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5" name=""/>
          <p:cNvSpPr/>
          <p:nvPr/>
        </p:nvSpPr>
        <p:spPr>
          <a:xfrm>
            <a:off x="7101000" y="3314880"/>
            <a:ext cx="29880" cy="2562120"/>
          </a:xfrm>
          <a:custGeom>
            <a:avLst/>
            <a:gdLst/>
            <a:ahLst/>
            <a:rect l="l" t="t" r="r" b="b"/>
            <a:pathLst>
              <a:path w="19" h="1614">
                <a:moveTo>
                  <a:pt x="0" y="0"/>
                </a:moveTo>
                <a:lnTo>
                  <a:pt x="19" y="0"/>
                </a:lnTo>
                <a:lnTo>
                  <a:pt x="19" y="1614"/>
                </a:lnTo>
                <a:lnTo>
                  <a:pt x="0" y="161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6" name=""/>
          <p:cNvSpPr/>
          <p:nvPr/>
        </p:nvSpPr>
        <p:spPr>
          <a:xfrm>
            <a:off x="7130880" y="4695840"/>
            <a:ext cx="30240" cy="1181160"/>
          </a:xfrm>
          <a:custGeom>
            <a:avLst/>
            <a:gdLst/>
            <a:ahLst/>
            <a:rect l="l" t="t" r="r" b="b"/>
            <a:pathLst>
              <a:path w="19" h="744">
                <a:moveTo>
                  <a:pt x="0" y="0"/>
                </a:moveTo>
                <a:lnTo>
                  <a:pt x="19" y="0"/>
                </a:lnTo>
                <a:lnTo>
                  <a:pt x="19" y="744"/>
                </a:lnTo>
                <a:lnTo>
                  <a:pt x="0" y="74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7" name=""/>
          <p:cNvSpPr/>
          <p:nvPr/>
        </p:nvSpPr>
        <p:spPr>
          <a:xfrm>
            <a:off x="7161120" y="5052960"/>
            <a:ext cx="39960" cy="824040"/>
          </a:xfrm>
          <a:custGeom>
            <a:avLst/>
            <a:gdLst/>
            <a:ahLst/>
            <a:rect l="l" t="t" r="r" b="b"/>
            <a:pathLst>
              <a:path w="25" h="519">
                <a:moveTo>
                  <a:pt x="0" y="0"/>
                </a:moveTo>
                <a:lnTo>
                  <a:pt x="25" y="0"/>
                </a:lnTo>
                <a:lnTo>
                  <a:pt x="25" y="519"/>
                </a:lnTo>
                <a:lnTo>
                  <a:pt x="0" y="51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8" name=""/>
          <p:cNvSpPr/>
          <p:nvPr/>
        </p:nvSpPr>
        <p:spPr>
          <a:xfrm>
            <a:off x="7201080" y="5043600"/>
            <a:ext cx="29880" cy="833400"/>
          </a:xfrm>
          <a:custGeom>
            <a:avLst/>
            <a:gdLst/>
            <a:ahLst/>
            <a:rect l="l" t="t" r="r" b="b"/>
            <a:pathLst>
              <a:path w="19" h="525">
                <a:moveTo>
                  <a:pt x="0" y="0"/>
                </a:moveTo>
                <a:lnTo>
                  <a:pt x="19" y="0"/>
                </a:lnTo>
                <a:lnTo>
                  <a:pt x="19" y="525"/>
                </a:lnTo>
                <a:lnTo>
                  <a:pt x="0" y="52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9" name=""/>
          <p:cNvSpPr/>
          <p:nvPr/>
        </p:nvSpPr>
        <p:spPr>
          <a:xfrm>
            <a:off x="7230960" y="5437080"/>
            <a:ext cx="30240" cy="439920"/>
          </a:xfrm>
          <a:custGeom>
            <a:avLst/>
            <a:gdLst/>
            <a:ahLst/>
            <a:rect l="l" t="t" r="r" b="b"/>
            <a:pathLst>
              <a:path w="19" h="277">
                <a:moveTo>
                  <a:pt x="0" y="0"/>
                </a:moveTo>
                <a:lnTo>
                  <a:pt x="19" y="0"/>
                </a:lnTo>
                <a:lnTo>
                  <a:pt x="19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0" name=""/>
          <p:cNvSpPr/>
          <p:nvPr/>
        </p:nvSpPr>
        <p:spPr>
          <a:xfrm>
            <a:off x="7261200" y="5813280"/>
            <a:ext cx="30240" cy="63720"/>
          </a:xfrm>
          <a:custGeom>
            <a:avLst/>
            <a:gdLst/>
            <a:ahLst/>
            <a:rect l="l" t="t" r="r" b="b"/>
            <a:pathLst>
              <a:path w="19" h="40">
                <a:moveTo>
                  <a:pt x="0" y="0"/>
                </a:moveTo>
                <a:lnTo>
                  <a:pt x="19" y="0"/>
                </a:lnTo>
                <a:lnTo>
                  <a:pt x="19" y="40"/>
                </a:lnTo>
                <a:lnTo>
                  <a:pt x="0" y="4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1" name=""/>
          <p:cNvSpPr/>
          <p:nvPr/>
        </p:nvSpPr>
        <p:spPr>
          <a:xfrm>
            <a:off x="7291440" y="5857920"/>
            <a:ext cx="39600" cy="19080"/>
          </a:xfrm>
          <a:custGeom>
            <a:avLst/>
            <a:gdLst/>
            <a:ahLst/>
            <a:rect l="l" t="t" r="r" b="b"/>
            <a:pathLst>
              <a:path w="25" h="12">
                <a:moveTo>
                  <a:pt x="0" y="0"/>
                </a:moveTo>
                <a:lnTo>
                  <a:pt x="25" y="0"/>
                </a:lnTo>
                <a:lnTo>
                  <a:pt x="25" y="12"/>
                </a:lnTo>
                <a:lnTo>
                  <a:pt x="0" y="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2" name=""/>
          <p:cNvSpPr/>
          <p:nvPr/>
        </p:nvSpPr>
        <p:spPr>
          <a:xfrm>
            <a:off x="7331040" y="5775480"/>
            <a:ext cx="30240" cy="101520"/>
          </a:xfrm>
          <a:custGeom>
            <a:avLst/>
            <a:gdLst/>
            <a:ahLst/>
            <a:rect l="l" t="t" r="r" b="b"/>
            <a:pathLst>
              <a:path w="19" h="64">
                <a:moveTo>
                  <a:pt x="0" y="0"/>
                </a:moveTo>
                <a:lnTo>
                  <a:pt x="19" y="0"/>
                </a:lnTo>
                <a:lnTo>
                  <a:pt x="19" y="64"/>
                </a:lnTo>
                <a:lnTo>
                  <a:pt x="0" y="6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3" name=""/>
          <p:cNvSpPr/>
          <p:nvPr/>
        </p:nvSpPr>
        <p:spPr>
          <a:xfrm>
            <a:off x="7361280" y="5867280"/>
            <a:ext cx="30240" cy="9720"/>
          </a:xfrm>
          <a:custGeom>
            <a:avLst/>
            <a:gdLst/>
            <a:ahLst/>
            <a:rect l="l" t="t" r="r" b="b"/>
            <a:pathLst>
              <a:path w="19" h="6">
                <a:moveTo>
                  <a:pt x="0" y="0"/>
                </a:moveTo>
                <a:lnTo>
                  <a:pt x="19" y="0"/>
                </a:lnTo>
                <a:lnTo>
                  <a:pt x="19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4" name=""/>
          <p:cNvSpPr/>
          <p:nvPr/>
        </p:nvSpPr>
        <p:spPr>
          <a:xfrm>
            <a:off x="7391520" y="5840280"/>
            <a:ext cx="29880" cy="36720"/>
          </a:xfrm>
          <a:custGeom>
            <a:avLst/>
            <a:gdLst/>
            <a:ahLst/>
            <a:rect l="l" t="t" r="r" b="b"/>
            <a:pathLst>
              <a:path w="19" h="23">
                <a:moveTo>
                  <a:pt x="0" y="0"/>
                </a:moveTo>
                <a:lnTo>
                  <a:pt x="19" y="0"/>
                </a:lnTo>
                <a:lnTo>
                  <a:pt x="19" y="23"/>
                </a:lnTo>
                <a:lnTo>
                  <a:pt x="0" y="2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5" name=""/>
          <p:cNvSpPr/>
          <p:nvPr/>
        </p:nvSpPr>
        <p:spPr>
          <a:xfrm>
            <a:off x="7651800" y="5867280"/>
            <a:ext cx="30240" cy="9720"/>
          </a:xfrm>
          <a:custGeom>
            <a:avLst/>
            <a:gdLst/>
            <a:ahLst/>
            <a:rect l="l" t="t" r="r" b="b"/>
            <a:pathLst>
              <a:path w="19" h="6">
                <a:moveTo>
                  <a:pt x="0" y="0"/>
                </a:moveTo>
                <a:lnTo>
                  <a:pt x="19" y="0"/>
                </a:lnTo>
                <a:lnTo>
                  <a:pt x="19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6" name=""/>
          <p:cNvSpPr/>
          <p:nvPr/>
        </p:nvSpPr>
        <p:spPr>
          <a:xfrm>
            <a:off x="7682040" y="5857920"/>
            <a:ext cx="29880" cy="19080"/>
          </a:xfrm>
          <a:custGeom>
            <a:avLst/>
            <a:gdLst/>
            <a:ahLst/>
            <a:rect l="l" t="t" r="r" b="b"/>
            <a:pathLst>
              <a:path w="19" h="12">
                <a:moveTo>
                  <a:pt x="0" y="0"/>
                </a:moveTo>
                <a:lnTo>
                  <a:pt x="19" y="0"/>
                </a:lnTo>
                <a:lnTo>
                  <a:pt x="19" y="12"/>
                </a:lnTo>
                <a:lnTo>
                  <a:pt x="0" y="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7" name=""/>
          <p:cNvSpPr/>
          <p:nvPr/>
        </p:nvSpPr>
        <p:spPr>
          <a:xfrm>
            <a:off x="7711920" y="5867280"/>
            <a:ext cx="30240" cy="9720"/>
          </a:xfrm>
          <a:custGeom>
            <a:avLst/>
            <a:gdLst/>
            <a:ahLst/>
            <a:rect l="l" t="t" r="r" b="b"/>
            <a:pathLst>
              <a:path w="19" h="6">
                <a:moveTo>
                  <a:pt x="0" y="0"/>
                </a:moveTo>
                <a:lnTo>
                  <a:pt x="19" y="0"/>
                </a:lnTo>
                <a:lnTo>
                  <a:pt x="19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8" name=""/>
          <p:cNvSpPr/>
          <p:nvPr/>
        </p:nvSpPr>
        <p:spPr>
          <a:xfrm>
            <a:off x="7742160" y="5850000"/>
            <a:ext cx="41400" cy="27000"/>
          </a:xfrm>
          <a:custGeom>
            <a:avLst/>
            <a:gdLst/>
            <a:ahLst/>
            <a:rect l="l" t="t" r="r" b="b"/>
            <a:pathLst>
              <a:path w="26" h="17">
                <a:moveTo>
                  <a:pt x="0" y="0"/>
                </a:moveTo>
                <a:lnTo>
                  <a:pt x="26" y="0"/>
                </a:lnTo>
                <a:lnTo>
                  <a:pt x="26" y="17"/>
                </a:lnTo>
                <a:lnTo>
                  <a:pt x="0" y="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9" name=""/>
          <p:cNvSpPr/>
          <p:nvPr/>
        </p:nvSpPr>
        <p:spPr>
          <a:xfrm>
            <a:off x="7783560" y="5794200"/>
            <a:ext cx="30240" cy="82800"/>
          </a:xfrm>
          <a:custGeom>
            <a:avLst/>
            <a:gdLst/>
            <a:ahLst/>
            <a:rect l="l" t="t" r="r" b="b"/>
            <a:pathLst>
              <a:path w="19" h="52">
                <a:moveTo>
                  <a:pt x="0" y="0"/>
                </a:moveTo>
                <a:lnTo>
                  <a:pt x="19" y="0"/>
                </a:lnTo>
                <a:lnTo>
                  <a:pt x="19" y="52"/>
                </a:lnTo>
                <a:lnTo>
                  <a:pt x="0" y="5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0" name=""/>
          <p:cNvSpPr/>
          <p:nvPr/>
        </p:nvSpPr>
        <p:spPr>
          <a:xfrm>
            <a:off x="7813800" y="5821200"/>
            <a:ext cx="29880" cy="55800"/>
          </a:xfrm>
          <a:custGeom>
            <a:avLst/>
            <a:gdLst/>
            <a:ahLst/>
            <a:rect l="l" t="t" r="r" b="b"/>
            <a:pathLst>
              <a:path w="19" h="35">
                <a:moveTo>
                  <a:pt x="0" y="0"/>
                </a:moveTo>
                <a:lnTo>
                  <a:pt x="19" y="0"/>
                </a:lnTo>
                <a:lnTo>
                  <a:pt x="19" y="35"/>
                </a:lnTo>
                <a:lnTo>
                  <a:pt x="0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1" name=""/>
          <p:cNvSpPr/>
          <p:nvPr/>
        </p:nvSpPr>
        <p:spPr>
          <a:xfrm>
            <a:off x="7843680" y="5665680"/>
            <a:ext cx="28800" cy="211320"/>
          </a:xfrm>
          <a:custGeom>
            <a:avLst/>
            <a:gdLst/>
            <a:ahLst/>
            <a:rect l="l" t="t" r="r" b="b"/>
            <a:pathLst>
              <a:path w="18" h="133">
                <a:moveTo>
                  <a:pt x="0" y="0"/>
                </a:moveTo>
                <a:lnTo>
                  <a:pt x="18" y="0"/>
                </a:lnTo>
                <a:lnTo>
                  <a:pt x="18" y="133"/>
                </a:lnTo>
                <a:lnTo>
                  <a:pt x="0" y="13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2" name=""/>
          <p:cNvSpPr/>
          <p:nvPr/>
        </p:nvSpPr>
        <p:spPr>
          <a:xfrm>
            <a:off x="7872480" y="5464080"/>
            <a:ext cx="30240" cy="412920"/>
          </a:xfrm>
          <a:custGeom>
            <a:avLst/>
            <a:gdLst/>
            <a:ahLst/>
            <a:rect l="l" t="t" r="r" b="b"/>
            <a:pathLst>
              <a:path w="19" h="260">
                <a:moveTo>
                  <a:pt x="0" y="0"/>
                </a:moveTo>
                <a:lnTo>
                  <a:pt x="19" y="0"/>
                </a:lnTo>
                <a:lnTo>
                  <a:pt x="19" y="260"/>
                </a:lnTo>
                <a:lnTo>
                  <a:pt x="0" y="26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3" name=""/>
          <p:cNvSpPr/>
          <p:nvPr/>
        </p:nvSpPr>
        <p:spPr>
          <a:xfrm>
            <a:off x="7902720" y="5556240"/>
            <a:ext cx="29880" cy="320760"/>
          </a:xfrm>
          <a:custGeom>
            <a:avLst/>
            <a:gdLst/>
            <a:ahLst/>
            <a:rect l="l" t="t" r="r" b="b"/>
            <a:pathLst>
              <a:path w="19" h="202">
                <a:moveTo>
                  <a:pt x="0" y="0"/>
                </a:moveTo>
                <a:lnTo>
                  <a:pt x="19" y="0"/>
                </a:lnTo>
                <a:lnTo>
                  <a:pt x="19" y="202"/>
                </a:lnTo>
                <a:lnTo>
                  <a:pt x="0" y="20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4" name=""/>
          <p:cNvSpPr/>
          <p:nvPr/>
        </p:nvSpPr>
        <p:spPr>
          <a:xfrm>
            <a:off x="7943760" y="5264280"/>
            <a:ext cx="30240" cy="612720"/>
          </a:xfrm>
          <a:custGeom>
            <a:avLst/>
            <a:gdLst/>
            <a:ahLst/>
            <a:rect l="l" t="t" r="r" b="b"/>
            <a:pathLst>
              <a:path w="19" h="386">
                <a:moveTo>
                  <a:pt x="0" y="0"/>
                </a:moveTo>
                <a:lnTo>
                  <a:pt x="19" y="0"/>
                </a:lnTo>
                <a:lnTo>
                  <a:pt x="19" y="386"/>
                </a:lnTo>
                <a:lnTo>
                  <a:pt x="0" y="38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5" name=""/>
          <p:cNvSpPr/>
          <p:nvPr/>
        </p:nvSpPr>
        <p:spPr>
          <a:xfrm>
            <a:off x="7974000" y="3616200"/>
            <a:ext cx="30240" cy="2260800"/>
          </a:xfrm>
          <a:custGeom>
            <a:avLst/>
            <a:gdLst/>
            <a:ahLst/>
            <a:rect l="l" t="t" r="r" b="b"/>
            <a:pathLst>
              <a:path w="19" h="1424">
                <a:moveTo>
                  <a:pt x="0" y="0"/>
                </a:moveTo>
                <a:lnTo>
                  <a:pt x="19" y="0"/>
                </a:lnTo>
                <a:lnTo>
                  <a:pt x="19" y="1424"/>
                </a:lnTo>
                <a:lnTo>
                  <a:pt x="0" y="142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6" name=""/>
          <p:cNvSpPr/>
          <p:nvPr/>
        </p:nvSpPr>
        <p:spPr>
          <a:xfrm>
            <a:off x="932040" y="5886360"/>
            <a:ext cx="698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7" name=""/>
          <p:cNvSpPr/>
          <p:nvPr/>
        </p:nvSpPr>
        <p:spPr>
          <a:xfrm>
            <a:off x="932040" y="5410080"/>
            <a:ext cx="698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8" name=""/>
          <p:cNvSpPr/>
          <p:nvPr/>
        </p:nvSpPr>
        <p:spPr>
          <a:xfrm>
            <a:off x="932040" y="4933800"/>
            <a:ext cx="698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9" name=""/>
          <p:cNvSpPr/>
          <p:nvPr/>
        </p:nvSpPr>
        <p:spPr>
          <a:xfrm>
            <a:off x="932040" y="445788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0" name=""/>
          <p:cNvSpPr/>
          <p:nvPr/>
        </p:nvSpPr>
        <p:spPr>
          <a:xfrm>
            <a:off x="932040" y="398160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1" name=""/>
          <p:cNvSpPr/>
          <p:nvPr/>
        </p:nvSpPr>
        <p:spPr>
          <a:xfrm>
            <a:off x="932040" y="349740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2" name=""/>
          <p:cNvSpPr/>
          <p:nvPr/>
        </p:nvSpPr>
        <p:spPr>
          <a:xfrm>
            <a:off x="932040" y="3030480"/>
            <a:ext cx="698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3" name=""/>
          <p:cNvSpPr/>
          <p:nvPr/>
        </p:nvSpPr>
        <p:spPr>
          <a:xfrm>
            <a:off x="932040" y="2554200"/>
            <a:ext cx="698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4" name=""/>
          <p:cNvSpPr/>
          <p:nvPr/>
        </p:nvSpPr>
        <p:spPr>
          <a:xfrm>
            <a:off x="932040" y="2077920"/>
            <a:ext cx="698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5" name=""/>
          <p:cNvSpPr/>
          <p:nvPr/>
        </p:nvSpPr>
        <p:spPr>
          <a:xfrm>
            <a:off x="932040" y="1593720"/>
            <a:ext cx="698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6" name=""/>
          <p:cNvSpPr/>
          <p:nvPr/>
        </p:nvSpPr>
        <p:spPr>
          <a:xfrm>
            <a:off x="932040" y="112716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47" name=""/>
          <p:cNvGrpSpPr/>
          <p:nvPr/>
        </p:nvGrpSpPr>
        <p:grpSpPr>
          <a:xfrm>
            <a:off x="395280" y="934920"/>
            <a:ext cx="541440" cy="5125320"/>
            <a:chOff x="395280" y="934920"/>
            <a:chExt cx="541440" cy="5125320"/>
          </a:xfrm>
        </p:grpSpPr>
        <p:sp>
          <p:nvSpPr>
            <p:cNvPr id="1048" name=""/>
            <p:cNvSpPr/>
            <p:nvPr/>
          </p:nvSpPr>
          <p:spPr>
            <a:xfrm>
              <a:off x="766440" y="569412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9" name=""/>
            <p:cNvSpPr/>
            <p:nvPr/>
          </p:nvSpPr>
          <p:spPr>
            <a:xfrm>
              <a:off x="576000" y="52178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0" name=""/>
            <p:cNvSpPr/>
            <p:nvPr/>
          </p:nvSpPr>
          <p:spPr>
            <a:xfrm>
              <a:off x="576000" y="47415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1" name=""/>
            <p:cNvSpPr/>
            <p:nvPr/>
          </p:nvSpPr>
          <p:spPr>
            <a:xfrm>
              <a:off x="576000" y="42656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30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2" name=""/>
            <p:cNvSpPr/>
            <p:nvPr/>
          </p:nvSpPr>
          <p:spPr>
            <a:xfrm>
              <a:off x="576000" y="37893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40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3" name=""/>
            <p:cNvSpPr/>
            <p:nvPr/>
          </p:nvSpPr>
          <p:spPr>
            <a:xfrm>
              <a:off x="576000" y="33145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4" name=""/>
            <p:cNvSpPr/>
            <p:nvPr/>
          </p:nvSpPr>
          <p:spPr>
            <a:xfrm>
              <a:off x="576000" y="28382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60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5" name=""/>
            <p:cNvSpPr/>
            <p:nvPr/>
          </p:nvSpPr>
          <p:spPr>
            <a:xfrm>
              <a:off x="576000" y="23619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6" name=""/>
            <p:cNvSpPr/>
            <p:nvPr/>
          </p:nvSpPr>
          <p:spPr>
            <a:xfrm>
              <a:off x="576000" y="18856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7" name=""/>
            <p:cNvSpPr/>
            <p:nvPr/>
          </p:nvSpPr>
          <p:spPr>
            <a:xfrm>
              <a:off x="576000" y="14094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8" name=""/>
            <p:cNvSpPr/>
            <p:nvPr/>
          </p:nvSpPr>
          <p:spPr>
            <a:xfrm>
              <a:off x="395280" y="934920"/>
              <a:ext cx="5094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100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59" name=""/>
          <p:cNvSpPr/>
          <p:nvPr/>
        </p:nvSpPr>
        <p:spPr>
          <a:xfrm flipV="1">
            <a:off x="1001880" y="5886000"/>
            <a:ext cx="1440" cy="63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0" name=""/>
          <p:cNvSpPr/>
          <p:nvPr/>
        </p:nvSpPr>
        <p:spPr>
          <a:xfrm flipV="1">
            <a:off x="1392120" y="5886000"/>
            <a:ext cx="1800" cy="63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1" name=""/>
          <p:cNvSpPr/>
          <p:nvPr/>
        </p:nvSpPr>
        <p:spPr>
          <a:xfrm flipV="1">
            <a:off x="1784520" y="5886000"/>
            <a:ext cx="1440" cy="63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2" name=""/>
          <p:cNvSpPr/>
          <p:nvPr/>
        </p:nvSpPr>
        <p:spPr>
          <a:xfrm flipV="1">
            <a:off x="2165400" y="5886000"/>
            <a:ext cx="1440" cy="63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3" name=""/>
          <p:cNvSpPr/>
          <p:nvPr/>
        </p:nvSpPr>
        <p:spPr>
          <a:xfrm flipV="1">
            <a:off x="2556000" y="5886000"/>
            <a:ext cx="1440" cy="63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4" name=""/>
          <p:cNvSpPr/>
          <p:nvPr/>
        </p:nvSpPr>
        <p:spPr>
          <a:xfrm flipV="1">
            <a:off x="2936880" y="5886000"/>
            <a:ext cx="1440" cy="63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5" name=""/>
          <p:cNvSpPr/>
          <p:nvPr/>
        </p:nvSpPr>
        <p:spPr>
          <a:xfrm flipV="1">
            <a:off x="3328920" y="5886000"/>
            <a:ext cx="1800" cy="63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6" name=""/>
          <p:cNvSpPr/>
          <p:nvPr/>
        </p:nvSpPr>
        <p:spPr>
          <a:xfrm flipV="1">
            <a:off x="3719520" y="5886000"/>
            <a:ext cx="1440" cy="63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7" name=""/>
          <p:cNvSpPr/>
          <p:nvPr/>
        </p:nvSpPr>
        <p:spPr>
          <a:xfrm flipV="1">
            <a:off x="4100400" y="5886000"/>
            <a:ext cx="1800" cy="63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8" name=""/>
          <p:cNvSpPr/>
          <p:nvPr/>
        </p:nvSpPr>
        <p:spPr>
          <a:xfrm flipV="1">
            <a:off x="4492800" y="5886000"/>
            <a:ext cx="1440" cy="63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9" name=""/>
          <p:cNvSpPr/>
          <p:nvPr/>
        </p:nvSpPr>
        <p:spPr>
          <a:xfrm flipV="1">
            <a:off x="4883040" y="5886000"/>
            <a:ext cx="1800" cy="63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0" name=""/>
          <p:cNvSpPr/>
          <p:nvPr/>
        </p:nvSpPr>
        <p:spPr>
          <a:xfrm flipV="1">
            <a:off x="5264280" y="5886000"/>
            <a:ext cx="1440" cy="63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1" name=""/>
          <p:cNvSpPr/>
          <p:nvPr/>
        </p:nvSpPr>
        <p:spPr>
          <a:xfrm flipV="1">
            <a:off x="5656320" y="5886000"/>
            <a:ext cx="1440" cy="63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2" name=""/>
          <p:cNvSpPr/>
          <p:nvPr/>
        </p:nvSpPr>
        <p:spPr>
          <a:xfrm flipV="1">
            <a:off x="6037200" y="5886000"/>
            <a:ext cx="1800" cy="63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3" name=""/>
          <p:cNvSpPr/>
          <p:nvPr/>
        </p:nvSpPr>
        <p:spPr>
          <a:xfrm flipV="1">
            <a:off x="6429240" y="5886000"/>
            <a:ext cx="1800" cy="63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4" name=""/>
          <p:cNvSpPr/>
          <p:nvPr/>
        </p:nvSpPr>
        <p:spPr>
          <a:xfrm flipV="1">
            <a:off x="6819840" y="5886000"/>
            <a:ext cx="1800" cy="63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5" name=""/>
          <p:cNvSpPr/>
          <p:nvPr/>
        </p:nvSpPr>
        <p:spPr>
          <a:xfrm flipV="1">
            <a:off x="7210440" y="5886000"/>
            <a:ext cx="1440" cy="63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6" name=""/>
          <p:cNvSpPr/>
          <p:nvPr/>
        </p:nvSpPr>
        <p:spPr>
          <a:xfrm flipV="1">
            <a:off x="7593120" y="5886000"/>
            <a:ext cx="1440" cy="63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7" name=""/>
          <p:cNvSpPr/>
          <p:nvPr/>
        </p:nvSpPr>
        <p:spPr>
          <a:xfrm flipV="1">
            <a:off x="7983360" y="5886000"/>
            <a:ext cx="1800" cy="63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8" name=""/>
          <p:cNvSpPr/>
          <p:nvPr/>
        </p:nvSpPr>
        <p:spPr>
          <a:xfrm flipV="1">
            <a:off x="8364600" y="5886000"/>
            <a:ext cx="1440" cy="63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79" name=""/>
          <p:cNvGrpSpPr/>
          <p:nvPr/>
        </p:nvGrpSpPr>
        <p:grpSpPr>
          <a:xfrm>
            <a:off x="1030320" y="5892840"/>
            <a:ext cx="7312320" cy="366120"/>
            <a:chOff x="1030320" y="5892840"/>
            <a:chExt cx="7312320" cy="366120"/>
          </a:xfrm>
        </p:grpSpPr>
        <p:sp>
          <p:nvSpPr>
            <p:cNvPr id="1080" name=""/>
            <p:cNvSpPr/>
            <p:nvPr/>
          </p:nvSpPr>
          <p:spPr>
            <a:xfrm>
              <a:off x="1030320" y="58928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83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1" name=""/>
            <p:cNvSpPr/>
            <p:nvPr/>
          </p:nvSpPr>
          <p:spPr>
            <a:xfrm>
              <a:off x="1411200" y="58928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2" name=""/>
            <p:cNvSpPr/>
            <p:nvPr/>
          </p:nvSpPr>
          <p:spPr>
            <a:xfrm>
              <a:off x="1801800" y="58928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3" name=""/>
            <p:cNvSpPr/>
            <p:nvPr/>
          </p:nvSpPr>
          <p:spPr>
            <a:xfrm>
              <a:off x="2193840" y="58928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4" name=""/>
            <p:cNvSpPr/>
            <p:nvPr/>
          </p:nvSpPr>
          <p:spPr>
            <a:xfrm>
              <a:off x="2575080" y="58928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87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5" name=""/>
            <p:cNvSpPr/>
            <p:nvPr/>
          </p:nvSpPr>
          <p:spPr>
            <a:xfrm>
              <a:off x="2967120" y="58928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6" name=""/>
            <p:cNvSpPr/>
            <p:nvPr/>
          </p:nvSpPr>
          <p:spPr>
            <a:xfrm>
              <a:off x="3348000" y="58928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89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7" name=""/>
            <p:cNvSpPr/>
            <p:nvPr/>
          </p:nvSpPr>
          <p:spPr>
            <a:xfrm>
              <a:off x="3738600" y="58928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8" name=""/>
            <p:cNvSpPr/>
            <p:nvPr/>
          </p:nvSpPr>
          <p:spPr>
            <a:xfrm>
              <a:off x="4130640" y="58928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9" name=""/>
            <p:cNvSpPr/>
            <p:nvPr/>
          </p:nvSpPr>
          <p:spPr>
            <a:xfrm>
              <a:off x="4521240" y="58928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0" name=""/>
            <p:cNvSpPr/>
            <p:nvPr/>
          </p:nvSpPr>
          <p:spPr>
            <a:xfrm>
              <a:off x="4902120" y="58928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93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1" name=""/>
            <p:cNvSpPr/>
            <p:nvPr/>
          </p:nvSpPr>
          <p:spPr>
            <a:xfrm>
              <a:off x="5294520" y="58928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2" name=""/>
            <p:cNvSpPr/>
            <p:nvPr/>
          </p:nvSpPr>
          <p:spPr>
            <a:xfrm>
              <a:off x="5675400" y="58928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3" name=""/>
            <p:cNvSpPr/>
            <p:nvPr/>
          </p:nvSpPr>
          <p:spPr>
            <a:xfrm>
              <a:off x="6066000" y="58928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4" name=""/>
            <p:cNvSpPr/>
            <p:nvPr/>
          </p:nvSpPr>
          <p:spPr>
            <a:xfrm>
              <a:off x="6458040" y="58928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97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5" name=""/>
            <p:cNvSpPr/>
            <p:nvPr/>
          </p:nvSpPr>
          <p:spPr>
            <a:xfrm>
              <a:off x="6838920" y="58928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6" name=""/>
            <p:cNvSpPr/>
            <p:nvPr/>
          </p:nvSpPr>
          <p:spPr>
            <a:xfrm>
              <a:off x="7229520" y="58928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99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7" name=""/>
            <p:cNvSpPr/>
            <p:nvPr/>
          </p:nvSpPr>
          <p:spPr>
            <a:xfrm>
              <a:off x="7621560" y="58928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8" name=""/>
            <p:cNvSpPr/>
            <p:nvPr/>
          </p:nvSpPr>
          <p:spPr>
            <a:xfrm>
              <a:off x="8002800" y="58928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99" name=""/>
          <p:cNvSpPr/>
          <p:nvPr/>
        </p:nvSpPr>
        <p:spPr>
          <a:xfrm>
            <a:off x="1103040" y="1246320"/>
            <a:ext cx="2041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0" name=""/>
          <p:cNvSpPr/>
          <p:nvPr/>
        </p:nvSpPr>
        <p:spPr>
          <a:xfrm>
            <a:off x="992160" y="5877000"/>
            <a:ext cx="7362720" cy="144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2" name=""/>
          <p:cNvSpPr/>
          <p:nvPr/>
        </p:nvSpPr>
        <p:spPr>
          <a:xfrm>
            <a:off x="330120" y="155520"/>
            <a:ext cx="12225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3" name=""/>
          <p:cNvSpPr/>
          <p:nvPr/>
        </p:nvSpPr>
        <p:spPr>
          <a:xfrm>
            <a:off x="1632960" y="203040"/>
            <a:ext cx="6453360" cy="54900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UK: Probability of Recession*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4" name=""/>
          <p:cNvSpPr/>
          <p:nvPr/>
        </p:nvSpPr>
        <p:spPr>
          <a:xfrm>
            <a:off x="1397160" y="5391000"/>
            <a:ext cx="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5" name=""/>
          <p:cNvSpPr/>
          <p:nvPr/>
        </p:nvSpPr>
        <p:spPr>
          <a:xfrm>
            <a:off x="1310040" y="6469200"/>
            <a:ext cx="67748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*Probability of negative annual GDP growth in one year's time.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06" name=""/>
          <p:cNvGrpSpPr/>
          <p:nvPr/>
        </p:nvGrpSpPr>
        <p:grpSpPr>
          <a:xfrm>
            <a:off x="600120" y="868320"/>
            <a:ext cx="8010360" cy="5550840"/>
            <a:chOff x="600120" y="868320"/>
            <a:chExt cx="8010360" cy="5550840"/>
          </a:xfrm>
        </p:grpSpPr>
        <p:sp>
          <p:nvSpPr>
            <p:cNvPr id="1107" name=""/>
            <p:cNvSpPr/>
            <p:nvPr/>
          </p:nvSpPr>
          <p:spPr>
            <a:xfrm>
              <a:off x="3230640" y="1535040"/>
              <a:ext cx="834840" cy="4438440"/>
            </a:xfrm>
            <a:custGeom>
              <a:avLst/>
              <a:gdLst/>
              <a:ahLst/>
              <a:rect l="l" t="t" r="r" b="b"/>
              <a:pathLst>
                <a:path w="526" h="2796">
                  <a:moveTo>
                    <a:pt x="0" y="0"/>
                  </a:moveTo>
                  <a:lnTo>
                    <a:pt x="526" y="0"/>
                  </a:lnTo>
                  <a:lnTo>
                    <a:pt x="526" y="2796"/>
                  </a:lnTo>
                  <a:lnTo>
                    <a:pt x="0" y="279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cc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8" name=""/>
            <p:cNvSpPr/>
            <p:nvPr/>
          </p:nvSpPr>
          <p:spPr>
            <a:xfrm>
              <a:off x="1063440" y="1068120"/>
              <a:ext cx="7396200" cy="4953240"/>
            </a:xfrm>
            <a:custGeom>
              <a:avLst/>
              <a:gdLst/>
              <a:ahLst/>
              <a:rect l="l" t="t" r="r" b="b"/>
              <a:pathLst>
                <a:path w="4659" h="3120">
                  <a:moveTo>
                    <a:pt x="0" y="0"/>
                  </a:moveTo>
                  <a:lnTo>
                    <a:pt x="4659" y="0"/>
                  </a:lnTo>
                  <a:lnTo>
                    <a:pt x="4659" y="3120"/>
                  </a:lnTo>
                  <a:lnTo>
                    <a:pt x="0" y="312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2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9" name=""/>
            <p:cNvSpPr/>
            <p:nvPr/>
          </p:nvSpPr>
          <p:spPr>
            <a:xfrm>
              <a:off x="1054080" y="6011640"/>
              <a:ext cx="739440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0" name=""/>
            <p:cNvSpPr/>
            <p:nvPr/>
          </p:nvSpPr>
          <p:spPr>
            <a:xfrm>
              <a:off x="1054080" y="1058760"/>
              <a:ext cx="1440" cy="49528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1" name=""/>
            <p:cNvSpPr/>
            <p:nvPr/>
          </p:nvSpPr>
          <p:spPr>
            <a:xfrm>
              <a:off x="993600" y="6021360"/>
              <a:ext cx="69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2" name=""/>
            <p:cNvSpPr/>
            <p:nvPr/>
          </p:nvSpPr>
          <p:spPr>
            <a:xfrm>
              <a:off x="993600" y="5468760"/>
              <a:ext cx="69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3" name=""/>
            <p:cNvSpPr/>
            <p:nvPr/>
          </p:nvSpPr>
          <p:spPr>
            <a:xfrm>
              <a:off x="993600" y="4916160"/>
              <a:ext cx="698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4" name=""/>
            <p:cNvSpPr/>
            <p:nvPr/>
          </p:nvSpPr>
          <p:spPr>
            <a:xfrm>
              <a:off x="993600" y="4363920"/>
              <a:ext cx="69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5" name=""/>
            <p:cNvSpPr/>
            <p:nvPr/>
          </p:nvSpPr>
          <p:spPr>
            <a:xfrm>
              <a:off x="993600" y="3821040"/>
              <a:ext cx="69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6" name=""/>
            <p:cNvSpPr/>
            <p:nvPr/>
          </p:nvSpPr>
          <p:spPr>
            <a:xfrm>
              <a:off x="993600" y="3268440"/>
              <a:ext cx="698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7" name=""/>
            <p:cNvSpPr/>
            <p:nvPr/>
          </p:nvSpPr>
          <p:spPr>
            <a:xfrm>
              <a:off x="993600" y="2716200"/>
              <a:ext cx="69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8" name=""/>
            <p:cNvSpPr/>
            <p:nvPr/>
          </p:nvSpPr>
          <p:spPr>
            <a:xfrm>
              <a:off x="993600" y="2163600"/>
              <a:ext cx="69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9" name=""/>
            <p:cNvSpPr/>
            <p:nvPr/>
          </p:nvSpPr>
          <p:spPr>
            <a:xfrm>
              <a:off x="993600" y="1620720"/>
              <a:ext cx="698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0" name=""/>
            <p:cNvSpPr/>
            <p:nvPr/>
          </p:nvSpPr>
          <p:spPr>
            <a:xfrm>
              <a:off x="993600" y="1068120"/>
              <a:ext cx="698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1" name=""/>
            <p:cNvSpPr/>
            <p:nvPr/>
          </p:nvSpPr>
          <p:spPr>
            <a:xfrm flipV="1">
              <a:off x="106344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2" name=""/>
            <p:cNvSpPr/>
            <p:nvPr/>
          </p:nvSpPr>
          <p:spPr>
            <a:xfrm flipV="1">
              <a:off x="118404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3" name=""/>
            <p:cNvSpPr/>
            <p:nvPr/>
          </p:nvSpPr>
          <p:spPr>
            <a:xfrm flipV="1">
              <a:off x="129528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4" name=""/>
            <p:cNvSpPr/>
            <p:nvPr/>
          </p:nvSpPr>
          <p:spPr>
            <a:xfrm flipV="1">
              <a:off x="140652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5" name=""/>
            <p:cNvSpPr/>
            <p:nvPr/>
          </p:nvSpPr>
          <p:spPr>
            <a:xfrm flipV="1">
              <a:off x="152712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6" name=""/>
            <p:cNvSpPr/>
            <p:nvPr/>
          </p:nvSpPr>
          <p:spPr>
            <a:xfrm flipV="1">
              <a:off x="164772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7" name=""/>
            <p:cNvSpPr/>
            <p:nvPr/>
          </p:nvSpPr>
          <p:spPr>
            <a:xfrm flipV="1">
              <a:off x="175896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8" name=""/>
            <p:cNvSpPr/>
            <p:nvPr/>
          </p:nvSpPr>
          <p:spPr>
            <a:xfrm flipV="1">
              <a:off x="187956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9" name=""/>
            <p:cNvSpPr/>
            <p:nvPr/>
          </p:nvSpPr>
          <p:spPr>
            <a:xfrm flipV="1">
              <a:off x="199080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0" name=""/>
            <p:cNvSpPr/>
            <p:nvPr/>
          </p:nvSpPr>
          <p:spPr>
            <a:xfrm flipV="1">
              <a:off x="210168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1" name=""/>
            <p:cNvSpPr/>
            <p:nvPr/>
          </p:nvSpPr>
          <p:spPr>
            <a:xfrm flipV="1">
              <a:off x="222228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2" name=""/>
            <p:cNvSpPr/>
            <p:nvPr/>
          </p:nvSpPr>
          <p:spPr>
            <a:xfrm flipV="1">
              <a:off x="233352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3" name=""/>
            <p:cNvSpPr/>
            <p:nvPr/>
          </p:nvSpPr>
          <p:spPr>
            <a:xfrm flipV="1">
              <a:off x="245412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4" name=""/>
            <p:cNvSpPr/>
            <p:nvPr/>
          </p:nvSpPr>
          <p:spPr>
            <a:xfrm flipV="1">
              <a:off x="256536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5" name=""/>
            <p:cNvSpPr/>
            <p:nvPr/>
          </p:nvSpPr>
          <p:spPr>
            <a:xfrm flipV="1">
              <a:off x="268596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6" name=""/>
            <p:cNvSpPr/>
            <p:nvPr/>
          </p:nvSpPr>
          <p:spPr>
            <a:xfrm flipV="1">
              <a:off x="279720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7" name=""/>
            <p:cNvSpPr/>
            <p:nvPr/>
          </p:nvSpPr>
          <p:spPr>
            <a:xfrm flipV="1">
              <a:off x="291780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8" name=""/>
            <p:cNvSpPr/>
            <p:nvPr/>
          </p:nvSpPr>
          <p:spPr>
            <a:xfrm flipV="1">
              <a:off x="302868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9" name=""/>
            <p:cNvSpPr/>
            <p:nvPr/>
          </p:nvSpPr>
          <p:spPr>
            <a:xfrm flipV="1">
              <a:off x="314964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0" name=""/>
            <p:cNvSpPr/>
            <p:nvPr/>
          </p:nvSpPr>
          <p:spPr>
            <a:xfrm flipV="1">
              <a:off x="326052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1" name=""/>
            <p:cNvSpPr/>
            <p:nvPr/>
          </p:nvSpPr>
          <p:spPr>
            <a:xfrm flipV="1">
              <a:off x="338112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2" name=""/>
            <p:cNvSpPr/>
            <p:nvPr/>
          </p:nvSpPr>
          <p:spPr>
            <a:xfrm flipV="1">
              <a:off x="349236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3" name=""/>
            <p:cNvSpPr/>
            <p:nvPr/>
          </p:nvSpPr>
          <p:spPr>
            <a:xfrm flipV="1">
              <a:off x="360180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4" name=""/>
            <p:cNvSpPr/>
            <p:nvPr/>
          </p:nvSpPr>
          <p:spPr>
            <a:xfrm flipV="1">
              <a:off x="372420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5" name=""/>
            <p:cNvSpPr/>
            <p:nvPr/>
          </p:nvSpPr>
          <p:spPr>
            <a:xfrm flipV="1">
              <a:off x="384480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6" name=""/>
            <p:cNvSpPr/>
            <p:nvPr/>
          </p:nvSpPr>
          <p:spPr>
            <a:xfrm flipV="1">
              <a:off x="395604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7" name=""/>
            <p:cNvSpPr/>
            <p:nvPr/>
          </p:nvSpPr>
          <p:spPr>
            <a:xfrm flipV="1">
              <a:off x="407664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8" name=""/>
            <p:cNvSpPr/>
            <p:nvPr/>
          </p:nvSpPr>
          <p:spPr>
            <a:xfrm flipV="1">
              <a:off x="418788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9" name=""/>
            <p:cNvSpPr/>
            <p:nvPr/>
          </p:nvSpPr>
          <p:spPr>
            <a:xfrm flipV="1">
              <a:off x="429732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0" name=""/>
            <p:cNvSpPr/>
            <p:nvPr/>
          </p:nvSpPr>
          <p:spPr>
            <a:xfrm flipV="1">
              <a:off x="441936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1" name=""/>
            <p:cNvSpPr/>
            <p:nvPr/>
          </p:nvSpPr>
          <p:spPr>
            <a:xfrm flipV="1">
              <a:off x="452916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2" name=""/>
            <p:cNvSpPr/>
            <p:nvPr/>
          </p:nvSpPr>
          <p:spPr>
            <a:xfrm flipV="1">
              <a:off x="465120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3" name=""/>
            <p:cNvSpPr/>
            <p:nvPr/>
          </p:nvSpPr>
          <p:spPr>
            <a:xfrm flipV="1">
              <a:off x="476064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4" name=""/>
            <p:cNvSpPr/>
            <p:nvPr/>
          </p:nvSpPr>
          <p:spPr>
            <a:xfrm flipV="1">
              <a:off x="488304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5" name=""/>
            <p:cNvSpPr/>
            <p:nvPr/>
          </p:nvSpPr>
          <p:spPr>
            <a:xfrm flipV="1">
              <a:off x="499248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6" name=""/>
            <p:cNvSpPr/>
            <p:nvPr/>
          </p:nvSpPr>
          <p:spPr>
            <a:xfrm flipV="1">
              <a:off x="511308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7" name=""/>
            <p:cNvSpPr/>
            <p:nvPr/>
          </p:nvSpPr>
          <p:spPr>
            <a:xfrm flipV="1">
              <a:off x="522432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8" name=""/>
            <p:cNvSpPr/>
            <p:nvPr/>
          </p:nvSpPr>
          <p:spPr>
            <a:xfrm flipV="1">
              <a:off x="534492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9" name=""/>
            <p:cNvSpPr/>
            <p:nvPr/>
          </p:nvSpPr>
          <p:spPr>
            <a:xfrm flipV="1">
              <a:off x="545616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0" name=""/>
            <p:cNvSpPr/>
            <p:nvPr/>
          </p:nvSpPr>
          <p:spPr>
            <a:xfrm flipV="1">
              <a:off x="556740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1" name=""/>
            <p:cNvSpPr/>
            <p:nvPr/>
          </p:nvSpPr>
          <p:spPr>
            <a:xfrm flipV="1">
              <a:off x="568800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2" name=""/>
            <p:cNvSpPr/>
            <p:nvPr/>
          </p:nvSpPr>
          <p:spPr>
            <a:xfrm flipV="1">
              <a:off x="579888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3" name=""/>
            <p:cNvSpPr/>
            <p:nvPr/>
          </p:nvSpPr>
          <p:spPr>
            <a:xfrm flipV="1">
              <a:off x="591984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4" name=""/>
            <p:cNvSpPr/>
            <p:nvPr/>
          </p:nvSpPr>
          <p:spPr>
            <a:xfrm flipV="1">
              <a:off x="604044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5" name=""/>
            <p:cNvSpPr/>
            <p:nvPr/>
          </p:nvSpPr>
          <p:spPr>
            <a:xfrm flipV="1">
              <a:off x="615132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6" name=""/>
            <p:cNvSpPr/>
            <p:nvPr/>
          </p:nvSpPr>
          <p:spPr>
            <a:xfrm flipV="1">
              <a:off x="626256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7" name=""/>
            <p:cNvSpPr/>
            <p:nvPr/>
          </p:nvSpPr>
          <p:spPr>
            <a:xfrm flipV="1">
              <a:off x="638316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8" name=""/>
            <p:cNvSpPr/>
            <p:nvPr/>
          </p:nvSpPr>
          <p:spPr>
            <a:xfrm flipV="1">
              <a:off x="649440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9" name=""/>
            <p:cNvSpPr/>
            <p:nvPr/>
          </p:nvSpPr>
          <p:spPr>
            <a:xfrm flipV="1">
              <a:off x="661500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0" name=""/>
            <p:cNvSpPr/>
            <p:nvPr/>
          </p:nvSpPr>
          <p:spPr>
            <a:xfrm flipV="1">
              <a:off x="672624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1" name=""/>
            <p:cNvSpPr/>
            <p:nvPr/>
          </p:nvSpPr>
          <p:spPr>
            <a:xfrm flipV="1">
              <a:off x="684684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2" name=""/>
            <p:cNvSpPr/>
            <p:nvPr/>
          </p:nvSpPr>
          <p:spPr>
            <a:xfrm flipV="1">
              <a:off x="695808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3" name=""/>
            <p:cNvSpPr/>
            <p:nvPr/>
          </p:nvSpPr>
          <p:spPr>
            <a:xfrm flipV="1">
              <a:off x="707868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4" name=""/>
            <p:cNvSpPr/>
            <p:nvPr/>
          </p:nvSpPr>
          <p:spPr>
            <a:xfrm flipV="1">
              <a:off x="718956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5" name=""/>
            <p:cNvSpPr/>
            <p:nvPr/>
          </p:nvSpPr>
          <p:spPr>
            <a:xfrm flipV="1">
              <a:off x="731016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6" name=""/>
            <p:cNvSpPr/>
            <p:nvPr/>
          </p:nvSpPr>
          <p:spPr>
            <a:xfrm flipV="1">
              <a:off x="742140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7" name=""/>
            <p:cNvSpPr/>
            <p:nvPr/>
          </p:nvSpPr>
          <p:spPr>
            <a:xfrm flipV="1">
              <a:off x="753264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8" name=""/>
            <p:cNvSpPr/>
            <p:nvPr/>
          </p:nvSpPr>
          <p:spPr>
            <a:xfrm flipV="1">
              <a:off x="765324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9" name=""/>
            <p:cNvSpPr/>
            <p:nvPr/>
          </p:nvSpPr>
          <p:spPr>
            <a:xfrm flipV="1">
              <a:off x="776448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0" name=""/>
            <p:cNvSpPr/>
            <p:nvPr/>
          </p:nvSpPr>
          <p:spPr>
            <a:xfrm flipV="1">
              <a:off x="788508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1" name=""/>
            <p:cNvSpPr/>
            <p:nvPr/>
          </p:nvSpPr>
          <p:spPr>
            <a:xfrm flipV="1">
              <a:off x="800568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2" name=""/>
            <p:cNvSpPr/>
            <p:nvPr/>
          </p:nvSpPr>
          <p:spPr>
            <a:xfrm flipV="1">
              <a:off x="8116920" y="60210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3" name=""/>
            <p:cNvSpPr/>
            <p:nvPr/>
          </p:nvSpPr>
          <p:spPr>
            <a:xfrm flipV="1">
              <a:off x="822780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4" name=""/>
            <p:cNvSpPr/>
            <p:nvPr/>
          </p:nvSpPr>
          <p:spPr>
            <a:xfrm flipV="1">
              <a:off x="834840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5" name=""/>
            <p:cNvSpPr/>
            <p:nvPr/>
          </p:nvSpPr>
          <p:spPr>
            <a:xfrm flipV="1">
              <a:off x="8459640" y="6021000"/>
              <a:ext cx="180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6" name=""/>
            <p:cNvSpPr/>
            <p:nvPr/>
          </p:nvSpPr>
          <p:spPr>
            <a:xfrm>
              <a:off x="765000" y="582120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7" name=""/>
            <p:cNvSpPr/>
            <p:nvPr/>
          </p:nvSpPr>
          <p:spPr>
            <a:xfrm>
              <a:off x="600120" y="52686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8" name=""/>
            <p:cNvSpPr/>
            <p:nvPr/>
          </p:nvSpPr>
          <p:spPr>
            <a:xfrm>
              <a:off x="600120" y="47163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9" name=""/>
            <p:cNvSpPr/>
            <p:nvPr/>
          </p:nvSpPr>
          <p:spPr>
            <a:xfrm>
              <a:off x="600120" y="41734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30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0" name=""/>
            <p:cNvSpPr/>
            <p:nvPr/>
          </p:nvSpPr>
          <p:spPr>
            <a:xfrm>
              <a:off x="600120" y="36208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40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1" name=""/>
            <p:cNvSpPr/>
            <p:nvPr/>
          </p:nvSpPr>
          <p:spPr>
            <a:xfrm>
              <a:off x="600120" y="30686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2" name=""/>
            <p:cNvSpPr/>
            <p:nvPr/>
          </p:nvSpPr>
          <p:spPr>
            <a:xfrm>
              <a:off x="600120" y="25160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60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3" name=""/>
            <p:cNvSpPr/>
            <p:nvPr/>
          </p:nvSpPr>
          <p:spPr>
            <a:xfrm>
              <a:off x="600120" y="19634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4" name=""/>
            <p:cNvSpPr/>
            <p:nvPr/>
          </p:nvSpPr>
          <p:spPr>
            <a:xfrm>
              <a:off x="600120" y="14205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5" name=""/>
            <p:cNvSpPr/>
            <p:nvPr/>
          </p:nvSpPr>
          <p:spPr>
            <a:xfrm>
              <a:off x="600120" y="8683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6" name=""/>
            <p:cNvSpPr/>
            <p:nvPr/>
          </p:nvSpPr>
          <p:spPr>
            <a:xfrm>
              <a:off x="982440" y="6011640"/>
              <a:ext cx="716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7" name=""/>
            <p:cNvSpPr/>
            <p:nvPr/>
          </p:nvSpPr>
          <p:spPr>
            <a:xfrm>
              <a:off x="982440" y="5459400"/>
              <a:ext cx="716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8" name=""/>
            <p:cNvSpPr/>
            <p:nvPr/>
          </p:nvSpPr>
          <p:spPr>
            <a:xfrm>
              <a:off x="982440" y="4906800"/>
              <a:ext cx="716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9" name=""/>
            <p:cNvSpPr/>
            <p:nvPr/>
          </p:nvSpPr>
          <p:spPr>
            <a:xfrm>
              <a:off x="982440" y="4354200"/>
              <a:ext cx="716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0" name=""/>
            <p:cNvSpPr/>
            <p:nvPr/>
          </p:nvSpPr>
          <p:spPr>
            <a:xfrm>
              <a:off x="982440" y="3811320"/>
              <a:ext cx="716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1" name=""/>
            <p:cNvSpPr/>
            <p:nvPr/>
          </p:nvSpPr>
          <p:spPr>
            <a:xfrm>
              <a:off x="982440" y="3259080"/>
              <a:ext cx="716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2" name=""/>
            <p:cNvSpPr/>
            <p:nvPr/>
          </p:nvSpPr>
          <p:spPr>
            <a:xfrm>
              <a:off x="982440" y="2706480"/>
              <a:ext cx="716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3" name=""/>
            <p:cNvSpPr/>
            <p:nvPr/>
          </p:nvSpPr>
          <p:spPr>
            <a:xfrm>
              <a:off x="982440" y="2154240"/>
              <a:ext cx="716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4" name=""/>
            <p:cNvSpPr/>
            <p:nvPr/>
          </p:nvSpPr>
          <p:spPr>
            <a:xfrm>
              <a:off x="982440" y="1611000"/>
              <a:ext cx="716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5" name=""/>
            <p:cNvSpPr/>
            <p:nvPr/>
          </p:nvSpPr>
          <p:spPr>
            <a:xfrm>
              <a:off x="982440" y="1058760"/>
              <a:ext cx="716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6" name=""/>
            <p:cNvSpPr/>
            <p:nvPr/>
          </p:nvSpPr>
          <p:spPr>
            <a:xfrm flipV="1">
              <a:off x="1063440" y="5944680"/>
              <a:ext cx="1800" cy="142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7" name=""/>
            <p:cNvSpPr/>
            <p:nvPr/>
          </p:nvSpPr>
          <p:spPr>
            <a:xfrm flipV="1">
              <a:off x="1527120" y="5944680"/>
              <a:ext cx="1440" cy="142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8" name=""/>
            <p:cNvSpPr/>
            <p:nvPr/>
          </p:nvSpPr>
          <p:spPr>
            <a:xfrm flipV="1">
              <a:off x="1990800" y="5944680"/>
              <a:ext cx="1440" cy="142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9" name=""/>
            <p:cNvSpPr/>
            <p:nvPr/>
          </p:nvSpPr>
          <p:spPr>
            <a:xfrm flipV="1">
              <a:off x="2454120" y="5944680"/>
              <a:ext cx="1800" cy="142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0" name=""/>
            <p:cNvSpPr/>
            <p:nvPr/>
          </p:nvSpPr>
          <p:spPr>
            <a:xfrm flipV="1">
              <a:off x="2917800" y="5944680"/>
              <a:ext cx="1440" cy="142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1" name=""/>
            <p:cNvSpPr/>
            <p:nvPr/>
          </p:nvSpPr>
          <p:spPr>
            <a:xfrm flipV="1">
              <a:off x="3381120" y="5944680"/>
              <a:ext cx="1800" cy="142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2" name=""/>
            <p:cNvSpPr/>
            <p:nvPr/>
          </p:nvSpPr>
          <p:spPr>
            <a:xfrm flipV="1">
              <a:off x="3844800" y="5944680"/>
              <a:ext cx="1440" cy="142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3" name=""/>
            <p:cNvSpPr/>
            <p:nvPr/>
          </p:nvSpPr>
          <p:spPr>
            <a:xfrm flipV="1">
              <a:off x="4297320" y="5944680"/>
              <a:ext cx="1440" cy="142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4" name=""/>
            <p:cNvSpPr/>
            <p:nvPr/>
          </p:nvSpPr>
          <p:spPr>
            <a:xfrm flipV="1">
              <a:off x="4760640" y="5944680"/>
              <a:ext cx="1800" cy="142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5" name=""/>
            <p:cNvSpPr/>
            <p:nvPr/>
          </p:nvSpPr>
          <p:spPr>
            <a:xfrm flipV="1">
              <a:off x="5224320" y="5944680"/>
              <a:ext cx="1800" cy="142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6" name=""/>
            <p:cNvSpPr/>
            <p:nvPr/>
          </p:nvSpPr>
          <p:spPr>
            <a:xfrm flipV="1">
              <a:off x="5688000" y="5944680"/>
              <a:ext cx="1440" cy="142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7" name=""/>
            <p:cNvSpPr/>
            <p:nvPr/>
          </p:nvSpPr>
          <p:spPr>
            <a:xfrm flipV="1">
              <a:off x="6151320" y="5944680"/>
              <a:ext cx="1800" cy="142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8" name=""/>
            <p:cNvSpPr/>
            <p:nvPr/>
          </p:nvSpPr>
          <p:spPr>
            <a:xfrm flipV="1">
              <a:off x="6615000" y="5944680"/>
              <a:ext cx="1440" cy="142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9" name=""/>
            <p:cNvSpPr/>
            <p:nvPr/>
          </p:nvSpPr>
          <p:spPr>
            <a:xfrm flipV="1">
              <a:off x="7078680" y="5944680"/>
              <a:ext cx="1440" cy="142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0" name=""/>
            <p:cNvSpPr/>
            <p:nvPr/>
          </p:nvSpPr>
          <p:spPr>
            <a:xfrm flipV="1">
              <a:off x="7532640" y="5944680"/>
              <a:ext cx="1440" cy="142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1" name=""/>
            <p:cNvSpPr/>
            <p:nvPr/>
          </p:nvSpPr>
          <p:spPr>
            <a:xfrm flipV="1">
              <a:off x="8005680" y="5944680"/>
              <a:ext cx="1440" cy="142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2" name=""/>
            <p:cNvSpPr/>
            <p:nvPr/>
          </p:nvSpPr>
          <p:spPr>
            <a:xfrm flipV="1">
              <a:off x="8459640" y="5944680"/>
              <a:ext cx="1800" cy="1429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223" name=""/>
            <p:cNvGrpSpPr/>
            <p:nvPr/>
          </p:nvGrpSpPr>
          <p:grpSpPr>
            <a:xfrm>
              <a:off x="876240" y="6053040"/>
              <a:ext cx="7734240" cy="366120"/>
              <a:chOff x="876240" y="6053040"/>
              <a:chExt cx="7734240" cy="366120"/>
            </a:xfrm>
          </p:grpSpPr>
          <p:sp>
            <p:nvSpPr>
              <p:cNvPr id="1224" name=""/>
              <p:cNvSpPr/>
              <p:nvPr/>
            </p:nvSpPr>
            <p:spPr>
              <a:xfrm>
                <a:off x="876240" y="60530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5" name=""/>
              <p:cNvSpPr/>
              <p:nvPr/>
            </p:nvSpPr>
            <p:spPr>
              <a:xfrm>
                <a:off x="1339560" y="60530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87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6" name=""/>
              <p:cNvSpPr/>
              <p:nvPr/>
            </p:nvSpPr>
            <p:spPr>
              <a:xfrm>
                <a:off x="1803240" y="60530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7" name=""/>
              <p:cNvSpPr/>
              <p:nvPr/>
            </p:nvSpPr>
            <p:spPr>
              <a:xfrm>
                <a:off x="2266920" y="60530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89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8" name=""/>
              <p:cNvSpPr/>
              <p:nvPr/>
            </p:nvSpPr>
            <p:spPr>
              <a:xfrm>
                <a:off x="2730240" y="60530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9" name=""/>
              <p:cNvSpPr/>
              <p:nvPr/>
            </p:nvSpPr>
            <p:spPr>
              <a:xfrm>
                <a:off x="3193920" y="60530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91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0" name=""/>
              <p:cNvSpPr/>
              <p:nvPr/>
            </p:nvSpPr>
            <p:spPr>
              <a:xfrm>
                <a:off x="3655800" y="60530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1" name=""/>
              <p:cNvSpPr/>
              <p:nvPr/>
            </p:nvSpPr>
            <p:spPr>
              <a:xfrm>
                <a:off x="4109760" y="60530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93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2" name=""/>
              <p:cNvSpPr/>
              <p:nvPr/>
            </p:nvSpPr>
            <p:spPr>
              <a:xfrm>
                <a:off x="4573440" y="60530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94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3" name=""/>
              <p:cNvSpPr/>
              <p:nvPr/>
            </p:nvSpPr>
            <p:spPr>
              <a:xfrm>
                <a:off x="5037120" y="60530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4" name=""/>
              <p:cNvSpPr/>
              <p:nvPr/>
            </p:nvSpPr>
            <p:spPr>
              <a:xfrm>
                <a:off x="5500440" y="60530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5" name=""/>
              <p:cNvSpPr/>
              <p:nvPr/>
            </p:nvSpPr>
            <p:spPr>
              <a:xfrm>
                <a:off x="5964120" y="60530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97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6" name=""/>
              <p:cNvSpPr/>
              <p:nvPr/>
            </p:nvSpPr>
            <p:spPr>
              <a:xfrm>
                <a:off x="6427800" y="60530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7" name=""/>
              <p:cNvSpPr/>
              <p:nvPr/>
            </p:nvSpPr>
            <p:spPr>
              <a:xfrm>
                <a:off x="6891120" y="60530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99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8" name=""/>
              <p:cNvSpPr/>
              <p:nvPr/>
            </p:nvSpPr>
            <p:spPr>
              <a:xfrm>
                <a:off x="7354800" y="60530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9" name=""/>
              <p:cNvSpPr/>
              <p:nvPr/>
            </p:nvSpPr>
            <p:spPr>
              <a:xfrm>
                <a:off x="7818120" y="60530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01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0" name=""/>
              <p:cNvSpPr/>
              <p:nvPr/>
            </p:nvSpPr>
            <p:spPr>
              <a:xfrm>
                <a:off x="8270640" y="60530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41" name=""/>
            <p:cNvSpPr/>
            <p:nvPr/>
          </p:nvSpPr>
          <p:spPr>
            <a:xfrm>
              <a:off x="1169640" y="1150920"/>
              <a:ext cx="2041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%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2" name=""/>
            <p:cNvSpPr/>
            <p:nvPr/>
          </p:nvSpPr>
          <p:spPr>
            <a:xfrm>
              <a:off x="4479480" y="1630080"/>
              <a:ext cx="13726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Economy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3" name=""/>
            <p:cNvSpPr/>
            <p:nvPr/>
          </p:nvSpPr>
          <p:spPr>
            <a:xfrm>
              <a:off x="4174200" y="1935000"/>
              <a:ext cx="18810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In Recession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4" name=""/>
            <p:cNvSpPr/>
            <p:nvPr/>
          </p:nvSpPr>
          <p:spPr>
            <a:xfrm>
              <a:off x="1063440" y="3278160"/>
              <a:ext cx="741528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5" name=""/>
            <p:cNvSpPr/>
            <p:nvPr/>
          </p:nvSpPr>
          <p:spPr>
            <a:xfrm>
              <a:off x="1063440" y="1582560"/>
              <a:ext cx="7284960" cy="4438800"/>
            </a:xfrm>
            <a:custGeom>
              <a:avLst/>
              <a:gdLst/>
              <a:ahLst/>
              <a:rect l="l" t="t" r="r" b="b"/>
              <a:pathLst>
                <a:path w="4589" h="2796">
                  <a:moveTo>
                    <a:pt x="0" y="2766"/>
                  </a:moveTo>
                  <a:lnTo>
                    <a:pt x="76" y="2778"/>
                  </a:lnTo>
                  <a:lnTo>
                    <a:pt x="146" y="2790"/>
                  </a:lnTo>
                  <a:lnTo>
                    <a:pt x="216" y="2796"/>
                  </a:lnTo>
                  <a:lnTo>
                    <a:pt x="730" y="2796"/>
                  </a:lnTo>
                  <a:lnTo>
                    <a:pt x="800" y="2790"/>
                  </a:lnTo>
                  <a:lnTo>
                    <a:pt x="876" y="2790"/>
                  </a:lnTo>
                  <a:lnTo>
                    <a:pt x="946" y="2760"/>
                  </a:lnTo>
                  <a:lnTo>
                    <a:pt x="1022" y="2622"/>
                  </a:lnTo>
                  <a:lnTo>
                    <a:pt x="1092" y="2760"/>
                  </a:lnTo>
                  <a:lnTo>
                    <a:pt x="1168" y="2634"/>
                  </a:lnTo>
                  <a:lnTo>
                    <a:pt x="1238" y="2514"/>
                  </a:lnTo>
                  <a:lnTo>
                    <a:pt x="1314" y="2124"/>
                  </a:lnTo>
                  <a:lnTo>
                    <a:pt x="1384" y="1830"/>
                  </a:lnTo>
                  <a:lnTo>
                    <a:pt x="1460" y="1674"/>
                  </a:lnTo>
                  <a:lnTo>
                    <a:pt x="1530" y="96"/>
                  </a:lnTo>
                  <a:lnTo>
                    <a:pt x="1599" y="144"/>
                  </a:lnTo>
                  <a:lnTo>
                    <a:pt x="1676" y="0"/>
                  </a:lnTo>
                  <a:lnTo>
                    <a:pt x="1752" y="1284"/>
                  </a:lnTo>
                  <a:lnTo>
                    <a:pt x="1822" y="2640"/>
                  </a:lnTo>
                  <a:lnTo>
                    <a:pt x="1891" y="2718"/>
                  </a:lnTo>
                  <a:lnTo>
                    <a:pt x="1968" y="2484"/>
                  </a:lnTo>
                  <a:lnTo>
                    <a:pt x="2037" y="2436"/>
                  </a:lnTo>
                  <a:lnTo>
                    <a:pt x="2114" y="1356"/>
                  </a:lnTo>
                  <a:lnTo>
                    <a:pt x="2183" y="2616"/>
                  </a:lnTo>
                  <a:lnTo>
                    <a:pt x="2260" y="2766"/>
                  </a:lnTo>
                  <a:lnTo>
                    <a:pt x="2329" y="2796"/>
                  </a:lnTo>
                  <a:lnTo>
                    <a:pt x="2697" y="2796"/>
                  </a:lnTo>
                  <a:lnTo>
                    <a:pt x="2767" y="2790"/>
                  </a:lnTo>
                  <a:lnTo>
                    <a:pt x="2837" y="2760"/>
                  </a:lnTo>
                  <a:lnTo>
                    <a:pt x="2913" y="2730"/>
                  </a:lnTo>
                  <a:lnTo>
                    <a:pt x="2983" y="2772"/>
                  </a:lnTo>
                  <a:lnTo>
                    <a:pt x="3059" y="2784"/>
                  </a:lnTo>
                  <a:lnTo>
                    <a:pt x="3135" y="2784"/>
                  </a:lnTo>
                  <a:lnTo>
                    <a:pt x="3205" y="2790"/>
                  </a:lnTo>
                  <a:lnTo>
                    <a:pt x="3275" y="2790"/>
                  </a:lnTo>
                  <a:lnTo>
                    <a:pt x="3351" y="2796"/>
                  </a:lnTo>
                  <a:lnTo>
                    <a:pt x="3567" y="2796"/>
                  </a:lnTo>
                  <a:lnTo>
                    <a:pt x="3643" y="2754"/>
                  </a:lnTo>
                  <a:lnTo>
                    <a:pt x="3713" y="2760"/>
                  </a:lnTo>
                  <a:lnTo>
                    <a:pt x="3789" y="2718"/>
                  </a:lnTo>
                  <a:lnTo>
                    <a:pt x="3859" y="2568"/>
                  </a:lnTo>
                  <a:lnTo>
                    <a:pt x="3935" y="2538"/>
                  </a:lnTo>
                  <a:lnTo>
                    <a:pt x="4005" y="2550"/>
                  </a:lnTo>
                  <a:lnTo>
                    <a:pt x="4075" y="2622"/>
                  </a:lnTo>
                  <a:lnTo>
                    <a:pt x="4151" y="2688"/>
                  </a:lnTo>
                  <a:lnTo>
                    <a:pt x="4221" y="2634"/>
                  </a:lnTo>
                  <a:lnTo>
                    <a:pt x="4297" y="2622"/>
                  </a:lnTo>
                  <a:lnTo>
                    <a:pt x="4373" y="2556"/>
                  </a:lnTo>
                  <a:lnTo>
                    <a:pt x="4443" y="2586"/>
                  </a:lnTo>
                  <a:lnTo>
                    <a:pt x="4513" y="2628"/>
                  </a:lnTo>
                  <a:lnTo>
                    <a:pt x="4589" y="2574"/>
                  </a:lnTo>
                </a:path>
              </a:pathLst>
            </a:custGeom>
            <a:noFill/>
            <a:ln w="572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6" name=""/>
          <p:cNvSpPr/>
          <p:nvPr/>
        </p:nvSpPr>
        <p:spPr>
          <a:xfrm>
            <a:off x="204840" y="163440"/>
            <a:ext cx="7110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7" name=""/>
          <p:cNvSpPr/>
          <p:nvPr/>
        </p:nvSpPr>
        <p:spPr>
          <a:xfrm>
            <a:off x="311040" y="155520"/>
            <a:ext cx="12225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8" name=""/>
          <p:cNvSpPr/>
          <p:nvPr/>
        </p:nvSpPr>
        <p:spPr>
          <a:xfrm>
            <a:off x="1166400" y="237960"/>
            <a:ext cx="7249680" cy="73188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Relative Performance of World Equities vs Bonds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&amp; OECD Leading Indicator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49" name=""/>
          <p:cNvGrpSpPr/>
          <p:nvPr/>
        </p:nvGrpSpPr>
        <p:grpSpPr>
          <a:xfrm>
            <a:off x="571680" y="1019160"/>
            <a:ext cx="8135640" cy="5576400"/>
            <a:chOff x="571680" y="1019160"/>
            <a:chExt cx="8135640" cy="5576400"/>
          </a:xfrm>
        </p:grpSpPr>
        <p:sp>
          <p:nvSpPr>
            <p:cNvPr id="1250" name=""/>
            <p:cNvSpPr/>
            <p:nvPr/>
          </p:nvSpPr>
          <p:spPr>
            <a:xfrm>
              <a:off x="1131480" y="1244520"/>
              <a:ext cx="7127640" cy="4953240"/>
            </a:xfrm>
            <a:custGeom>
              <a:avLst/>
              <a:gdLst/>
              <a:ahLst/>
              <a:rect l="l" t="t" r="r" b="b"/>
              <a:pathLst>
                <a:path w="4490" h="3120">
                  <a:moveTo>
                    <a:pt x="0" y="0"/>
                  </a:moveTo>
                  <a:lnTo>
                    <a:pt x="4490" y="0"/>
                  </a:lnTo>
                  <a:lnTo>
                    <a:pt x="4490" y="3120"/>
                  </a:lnTo>
                  <a:lnTo>
                    <a:pt x="0" y="312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2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1" name=""/>
            <p:cNvSpPr/>
            <p:nvPr/>
          </p:nvSpPr>
          <p:spPr>
            <a:xfrm>
              <a:off x="1131480" y="1892160"/>
              <a:ext cx="6710040" cy="3724560"/>
            </a:xfrm>
            <a:custGeom>
              <a:avLst/>
              <a:gdLst/>
              <a:ahLst/>
              <a:rect l="l" t="t" r="r" b="b"/>
              <a:pathLst>
                <a:path w="4227" h="2346">
                  <a:moveTo>
                    <a:pt x="0" y="1524"/>
                  </a:moveTo>
                  <a:lnTo>
                    <a:pt x="25" y="1392"/>
                  </a:lnTo>
                  <a:lnTo>
                    <a:pt x="55" y="1494"/>
                  </a:lnTo>
                  <a:lnTo>
                    <a:pt x="80" y="1602"/>
                  </a:lnTo>
                  <a:lnTo>
                    <a:pt x="111" y="1686"/>
                  </a:lnTo>
                  <a:lnTo>
                    <a:pt x="135" y="1632"/>
                  </a:lnTo>
                  <a:lnTo>
                    <a:pt x="166" y="1698"/>
                  </a:lnTo>
                  <a:lnTo>
                    <a:pt x="190" y="1998"/>
                  </a:lnTo>
                  <a:lnTo>
                    <a:pt x="214" y="2022"/>
                  </a:lnTo>
                  <a:lnTo>
                    <a:pt x="245" y="918"/>
                  </a:lnTo>
                  <a:lnTo>
                    <a:pt x="270" y="552"/>
                  </a:lnTo>
                  <a:lnTo>
                    <a:pt x="294" y="498"/>
                  </a:lnTo>
                  <a:lnTo>
                    <a:pt x="325" y="402"/>
                  </a:lnTo>
                  <a:lnTo>
                    <a:pt x="349" y="660"/>
                  </a:lnTo>
                  <a:lnTo>
                    <a:pt x="380" y="696"/>
                  </a:lnTo>
                  <a:lnTo>
                    <a:pt x="404" y="720"/>
                  </a:lnTo>
                  <a:lnTo>
                    <a:pt x="429" y="696"/>
                  </a:lnTo>
                  <a:lnTo>
                    <a:pt x="459" y="900"/>
                  </a:lnTo>
                  <a:lnTo>
                    <a:pt x="484" y="714"/>
                  </a:lnTo>
                  <a:lnTo>
                    <a:pt x="508" y="462"/>
                  </a:lnTo>
                  <a:lnTo>
                    <a:pt x="539" y="504"/>
                  </a:lnTo>
                  <a:lnTo>
                    <a:pt x="563" y="804"/>
                  </a:lnTo>
                  <a:lnTo>
                    <a:pt x="588" y="756"/>
                  </a:lnTo>
                  <a:lnTo>
                    <a:pt x="618" y="744"/>
                  </a:lnTo>
                  <a:lnTo>
                    <a:pt x="643" y="1110"/>
                  </a:lnTo>
                  <a:lnTo>
                    <a:pt x="673" y="1194"/>
                  </a:lnTo>
                  <a:lnTo>
                    <a:pt x="698" y="1428"/>
                  </a:lnTo>
                  <a:lnTo>
                    <a:pt x="722" y="1500"/>
                  </a:lnTo>
                  <a:lnTo>
                    <a:pt x="753" y="1242"/>
                  </a:lnTo>
                  <a:lnTo>
                    <a:pt x="777" y="1218"/>
                  </a:lnTo>
                  <a:lnTo>
                    <a:pt x="802" y="1542"/>
                  </a:lnTo>
                  <a:lnTo>
                    <a:pt x="832" y="1920"/>
                  </a:lnTo>
                  <a:lnTo>
                    <a:pt x="857" y="2340"/>
                  </a:lnTo>
                  <a:lnTo>
                    <a:pt x="887" y="2100"/>
                  </a:lnTo>
                  <a:lnTo>
                    <a:pt x="912" y="2316"/>
                  </a:lnTo>
                  <a:lnTo>
                    <a:pt x="936" y="2346"/>
                  </a:lnTo>
                  <a:lnTo>
                    <a:pt x="967" y="2238"/>
                  </a:lnTo>
                  <a:lnTo>
                    <a:pt x="991" y="1824"/>
                  </a:lnTo>
                  <a:lnTo>
                    <a:pt x="1016" y="1572"/>
                  </a:lnTo>
                  <a:lnTo>
                    <a:pt x="1046" y="1566"/>
                  </a:lnTo>
                  <a:lnTo>
                    <a:pt x="1071" y="1722"/>
                  </a:lnTo>
                  <a:lnTo>
                    <a:pt x="1095" y="1806"/>
                  </a:lnTo>
                  <a:lnTo>
                    <a:pt x="1126" y="1632"/>
                  </a:lnTo>
                  <a:lnTo>
                    <a:pt x="1150" y="1368"/>
                  </a:lnTo>
                  <a:lnTo>
                    <a:pt x="1181" y="876"/>
                  </a:lnTo>
                  <a:lnTo>
                    <a:pt x="1205" y="1062"/>
                  </a:lnTo>
                  <a:lnTo>
                    <a:pt x="1230" y="1182"/>
                  </a:lnTo>
                  <a:lnTo>
                    <a:pt x="1260" y="1140"/>
                  </a:lnTo>
                  <a:lnTo>
                    <a:pt x="1285" y="1194"/>
                  </a:lnTo>
                  <a:lnTo>
                    <a:pt x="1309" y="1602"/>
                  </a:lnTo>
                  <a:lnTo>
                    <a:pt x="1340" y="1782"/>
                  </a:lnTo>
                  <a:lnTo>
                    <a:pt x="1364" y="1728"/>
                  </a:lnTo>
                  <a:lnTo>
                    <a:pt x="1389" y="1806"/>
                  </a:lnTo>
                  <a:lnTo>
                    <a:pt x="1420" y="1860"/>
                  </a:lnTo>
                  <a:lnTo>
                    <a:pt x="1444" y="2046"/>
                  </a:lnTo>
                  <a:lnTo>
                    <a:pt x="1475" y="1980"/>
                  </a:lnTo>
                  <a:lnTo>
                    <a:pt x="1499" y="1980"/>
                  </a:lnTo>
                  <a:lnTo>
                    <a:pt x="1524" y="1968"/>
                  </a:lnTo>
                  <a:lnTo>
                    <a:pt x="1554" y="1602"/>
                  </a:lnTo>
                  <a:lnTo>
                    <a:pt x="1579" y="1644"/>
                  </a:lnTo>
                  <a:lnTo>
                    <a:pt x="1603" y="1710"/>
                  </a:lnTo>
                  <a:lnTo>
                    <a:pt x="1634" y="1668"/>
                  </a:lnTo>
                  <a:lnTo>
                    <a:pt x="1658" y="1350"/>
                  </a:lnTo>
                  <a:lnTo>
                    <a:pt x="1689" y="1278"/>
                  </a:lnTo>
                  <a:lnTo>
                    <a:pt x="1713" y="1254"/>
                  </a:lnTo>
                  <a:lnTo>
                    <a:pt x="1738" y="1014"/>
                  </a:lnTo>
                  <a:lnTo>
                    <a:pt x="1768" y="846"/>
                  </a:lnTo>
                  <a:lnTo>
                    <a:pt x="1793" y="756"/>
                  </a:lnTo>
                  <a:lnTo>
                    <a:pt x="1817" y="804"/>
                  </a:lnTo>
                  <a:lnTo>
                    <a:pt x="1848" y="654"/>
                  </a:lnTo>
                  <a:lnTo>
                    <a:pt x="1872" y="1044"/>
                  </a:lnTo>
                  <a:lnTo>
                    <a:pt x="1897" y="870"/>
                  </a:lnTo>
                  <a:lnTo>
                    <a:pt x="1927" y="534"/>
                  </a:lnTo>
                  <a:lnTo>
                    <a:pt x="1952" y="600"/>
                  </a:lnTo>
                  <a:lnTo>
                    <a:pt x="1982" y="990"/>
                  </a:lnTo>
                  <a:lnTo>
                    <a:pt x="2007" y="972"/>
                  </a:lnTo>
                  <a:lnTo>
                    <a:pt x="2031" y="978"/>
                  </a:lnTo>
                  <a:lnTo>
                    <a:pt x="2062" y="1026"/>
                  </a:lnTo>
                  <a:lnTo>
                    <a:pt x="2086" y="1050"/>
                  </a:lnTo>
                  <a:lnTo>
                    <a:pt x="2111" y="978"/>
                  </a:lnTo>
                  <a:lnTo>
                    <a:pt x="2141" y="996"/>
                  </a:lnTo>
                  <a:lnTo>
                    <a:pt x="2166" y="1062"/>
                  </a:lnTo>
                  <a:lnTo>
                    <a:pt x="2196" y="978"/>
                  </a:lnTo>
                  <a:lnTo>
                    <a:pt x="2221" y="1110"/>
                  </a:lnTo>
                  <a:lnTo>
                    <a:pt x="2251" y="1470"/>
                  </a:lnTo>
                  <a:lnTo>
                    <a:pt x="2276" y="1494"/>
                  </a:lnTo>
                  <a:lnTo>
                    <a:pt x="2300" y="1386"/>
                  </a:lnTo>
                  <a:lnTo>
                    <a:pt x="2325" y="1446"/>
                  </a:lnTo>
                  <a:lnTo>
                    <a:pt x="2355" y="1590"/>
                  </a:lnTo>
                  <a:lnTo>
                    <a:pt x="2380" y="1542"/>
                  </a:lnTo>
                  <a:lnTo>
                    <a:pt x="2404" y="1386"/>
                  </a:lnTo>
                  <a:lnTo>
                    <a:pt x="2435" y="1464"/>
                  </a:lnTo>
                  <a:lnTo>
                    <a:pt x="2459" y="1296"/>
                  </a:lnTo>
                  <a:lnTo>
                    <a:pt x="2490" y="1446"/>
                  </a:lnTo>
                  <a:lnTo>
                    <a:pt x="2514" y="1218"/>
                  </a:lnTo>
                  <a:lnTo>
                    <a:pt x="2545" y="1164"/>
                  </a:lnTo>
                  <a:lnTo>
                    <a:pt x="2570" y="852"/>
                  </a:lnTo>
                  <a:lnTo>
                    <a:pt x="2594" y="762"/>
                  </a:lnTo>
                  <a:lnTo>
                    <a:pt x="2618" y="654"/>
                  </a:lnTo>
                  <a:lnTo>
                    <a:pt x="2649" y="612"/>
                  </a:lnTo>
                  <a:lnTo>
                    <a:pt x="2674" y="534"/>
                  </a:lnTo>
                  <a:lnTo>
                    <a:pt x="2698" y="516"/>
                  </a:lnTo>
                  <a:lnTo>
                    <a:pt x="2729" y="954"/>
                  </a:lnTo>
                  <a:lnTo>
                    <a:pt x="2753" y="966"/>
                  </a:lnTo>
                  <a:lnTo>
                    <a:pt x="2784" y="852"/>
                  </a:lnTo>
                  <a:lnTo>
                    <a:pt x="2808" y="798"/>
                  </a:lnTo>
                  <a:lnTo>
                    <a:pt x="2839" y="708"/>
                  </a:lnTo>
                  <a:lnTo>
                    <a:pt x="2863" y="834"/>
                  </a:lnTo>
                  <a:lnTo>
                    <a:pt x="2888" y="804"/>
                  </a:lnTo>
                  <a:lnTo>
                    <a:pt x="2912" y="768"/>
                  </a:lnTo>
                  <a:lnTo>
                    <a:pt x="2943" y="900"/>
                  </a:lnTo>
                  <a:lnTo>
                    <a:pt x="2967" y="846"/>
                  </a:lnTo>
                  <a:lnTo>
                    <a:pt x="2998" y="690"/>
                  </a:lnTo>
                  <a:lnTo>
                    <a:pt x="3022" y="504"/>
                  </a:lnTo>
                  <a:lnTo>
                    <a:pt x="3053" y="0"/>
                  </a:lnTo>
                  <a:lnTo>
                    <a:pt x="3077" y="372"/>
                  </a:lnTo>
                  <a:lnTo>
                    <a:pt x="3102" y="372"/>
                  </a:lnTo>
                  <a:lnTo>
                    <a:pt x="3132" y="660"/>
                  </a:lnTo>
                  <a:lnTo>
                    <a:pt x="3157" y="714"/>
                  </a:lnTo>
                  <a:lnTo>
                    <a:pt x="3181" y="606"/>
                  </a:lnTo>
                  <a:lnTo>
                    <a:pt x="3206" y="684"/>
                  </a:lnTo>
                  <a:lnTo>
                    <a:pt x="3236" y="498"/>
                  </a:lnTo>
                  <a:lnTo>
                    <a:pt x="3261" y="180"/>
                  </a:lnTo>
                  <a:lnTo>
                    <a:pt x="3291" y="396"/>
                  </a:lnTo>
                  <a:lnTo>
                    <a:pt x="3316" y="642"/>
                  </a:lnTo>
                  <a:lnTo>
                    <a:pt x="3346" y="714"/>
                  </a:lnTo>
                  <a:lnTo>
                    <a:pt x="3371" y="954"/>
                  </a:lnTo>
                  <a:lnTo>
                    <a:pt x="3395" y="1374"/>
                  </a:lnTo>
                  <a:lnTo>
                    <a:pt x="3426" y="1650"/>
                  </a:lnTo>
                  <a:lnTo>
                    <a:pt x="3450" y="1104"/>
                  </a:lnTo>
                  <a:lnTo>
                    <a:pt x="3475" y="924"/>
                  </a:lnTo>
                  <a:lnTo>
                    <a:pt x="3505" y="858"/>
                  </a:lnTo>
                  <a:lnTo>
                    <a:pt x="3530" y="804"/>
                  </a:lnTo>
                  <a:lnTo>
                    <a:pt x="3560" y="1044"/>
                  </a:lnTo>
                  <a:lnTo>
                    <a:pt x="3585" y="1104"/>
                  </a:lnTo>
                  <a:lnTo>
                    <a:pt x="3609" y="906"/>
                  </a:lnTo>
                  <a:lnTo>
                    <a:pt x="3640" y="930"/>
                  </a:lnTo>
                  <a:lnTo>
                    <a:pt x="3664" y="756"/>
                  </a:lnTo>
                  <a:lnTo>
                    <a:pt x="3689" y="852"/>
                  </a:lnTo>
                  <a:lnTo>
                    <a:pt x="3720" y="84"/>
                  </a:lnTo>
                  <a:lnTo>
                    <a:pt x="3744" y="78"/>
                  </a:lnTo>
                  <a:lnTo>
                    <a:pt x="3768" y="138"/>
                  </a:lnTo>
                  <a:lnTo>
                    <a:pt x="3799" y="294"/>
                  </a:lnTo>
                  <a:lnTo>
                    <a:pt x="3824" y="66"/>
                  </a:lnTo>
                  <a:lnTo>
                    <a:pt x="3854" y="390"/>
                  </a:lnTo>
                  <a:lnTo>
                    <a:pt x="3879" y="354"/>
                  </a:lnTo>
                  <a:lnTo>
                    <a:pt x="3903" y="336"/>
                  </a:lnTo>
                  <a:lnTo>
                    <a:pt x="3934" y="582"/>
                  </a:lnTo>
                  <a:lnTo>
                    <a:pt x="3958" y="624"/>
                  </a:lnTo>
                  <a:lnTo>
                    <a:pt x="3983" y="846"/>
                  </a:lnTo>
                  <a:lnTo>
                    <a:pt x="4013" y="786"/>
                  </a:lnTo>
                  <a:lnTo>
                    <a:pt x="4038" y="594"/>
                  </a:lnTo>
                  <a:lnTo>
                    <a:pt x="4062" y="720"/>
                  </a:lnTo>
                  <a:lnTo>
                    <a:pt x="4093" y="948"/>
                  </a:lnTo>
                  <a:lnTo>
                    <a:pt x="4117" y="1398"/>
                  </a:lnTo>
                  <a:lnTo>
                    <a:pt x="4148" y="1758"/>
                  </a:lnTo>
                  <a:lnTo>
                    <a:pt x="4172" y="1566"/>
                  </a:lnTo>
                  <a:lnTo>
                    <a:pt x="4197" y="1908"/>
                  </a:lnTo>
                  <a:lnTo>
                    <a:pt x="4227" y="2100"/>
                  </a:lnTo>
                </a:path>
              </a:pathLst>
            </a:custGeom>
            <a:noFill/>
            <a:ln w="572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2" name=""/>
            <p:cNvSpPr/>
            <p:nvPr/>
          </p:nvSpPr>
          <p:spPr>
            <a:xfrm>
              <a:off x="1131480" y="2492280"/>
              <a:ext cx="6622920" cy="2781360"/>
            </a:xfrm>
            <a:custGeom>
              <a:avLst/>
              <a:gdLst/>
              <a:ahLst/>
              <a:rect l="l" t="t" r="r" b="b"/>
              <a:pathLst>
                <a:path w="4172" h="1752">
                  <a:moveTo>
                    <a:pt x="0" y="486"/>
                  </a:moveTo>
                  <a:lnTo>
                    <a:pt x="25" y="468"/>
                  </a:lnTo>
                  <a:lnTo>
                    <a:pt x="55" y="474"/>
                  </a:lnTo>
                  <a:lnTo>
                    <a:pt x="80" y="510"/>
                  </a:lnTo>
                  <a:lnTo>
                    <a:pt x="111" y="570"/>
                  </a:lnTo>
                  <a:lnTo>
                    <a:pt x="135" y="594"/>
                  </a:lnTo>
                  <a:lnTo>
                    <a:pt x="166" y="618"/>
                  </a:lnTo>
                  <a:lnTo>
                    <a:pt x="190" y="642"/>
                  </a:lnTo>
                  <a:lnTo>
                    <a:pt x="214" y="588"/>
                  </a:lnTo>
                  <a:lnTo>
                    <a:pt x="245" y="474"/>
                  </a:lnTo>
                  <a:lnTo>
                    <a:pt x="270" y="288"/>
                  </a:lnTo>
                  <a:lnTo>
                    <a:pt x="294" y="216"/>
                  </a:lnTo>
                  <a:lnTo>
                    <a:pt x="325" y="204"/>
                  </a:lnTo>
                  <a:lnTo>
                    <a:pt x="349" y="312"/>
                  </a:lnTo>
                  <a:lnTo>
                    <a:pt x="380" y="432"/>
                  </a:lnTo>
                  <a:lnTo>
                    <a:pt x="404" y="534"/>
                  </a:lnTo>
                  <a:lnTo>
                    <a:pt x="429" y="570"/>
                  </a:lnTo>
                  <a:lnTo>
                    <a:pt x="459" y="654"/>
                  </a:lnTo>
                  <a:lnTo>
                    <a:pt x="484" y="702"/>
                  </a:lnTo>
                  <a:lnTo>
                    <a:pt x="508" y="720"/>
                  </a:lnTo>
                  <a:lnTo>
                    <a:pt x="539" y="768"/>
                  </a:lnTo>
                  <a:lnTo>
                    <a:pt x="563" y="792"/>
                  </a:lnTo>
                  <a:lnTo>
                    <a:pt x="588" y="888"/>
                  </a:lnTo>
                  <a:lnTo>
                    <a:pt x="618" y="972"/>
                  </a:lnTo>
                  <a:lnTo>
                    <a:pt x="643" y="1062"/>
                  </a:lnTo>
                  <a:lnTo>
                    <a:pt x="673" y="1092"/>
                  </a:lnTo>
                  <a:lnTo>
                    <a:pt x="698" y="1098"/>
                  </a:lnTo>
                  <a:lnTo>
                    <a:pt x="722" y="1074"/>
                  </a:lnTo>
                  <a:lnTo>
                    <a:pt x="753" y="1098"/>
                  </a:lnTo>
                  <a:lnTo>
                    <a:pt x="777" y="1110"/>
                  </a:lnTo>
                  <a:lnTo>
                    <a:pt x="802" y="1194"/>
                  </a:lnTo>
                  <a:lnTo>
                    <a:pt x="832" y="1314"/>
                  </a:lnTo>
                  <a:lnTo>
                    <a:pt x="857" y="1476"/>
                  </a:lnTo>
                  <a:lnTo>
                    <a:pt x="887" y="1632"/>
                  </a:lnTo>
                  <a:lnTo>
                    <a:pt x="912" y="1710"/>
                  </a:lnTo>
                  <a:lnTo>
                    <a:pt x="936" y="1752"/>
                  </a:lnTo>
                  <a:lnTo>
                    <a:pt x="967" y="1740"/>
                  </a:lnTo>
                  <a:lnTo>
                    <a:pt x="991" y="1686"/>
                  </a:lnTo>
                  <a:lnTo>
                    <a:pt x="1016" y="1614"/>
                  </a:lnTo>
                  <a:lnTo>
                    <a:pt x="1046" y="1566"/>
                  </a:lnTo>
                  <a:lnTo>
                    <a:pt x="1071" y="1512"/>
                  </a:lnTo>
                  <a:lnTo>
                    <a:pt x="1095" y="1446"/>
                  </a:lnTo>
                  <a:lnTo>
                    <a:pt x="1126" y="1344"/>
                  </a:lnTo>
                  <a:lnTo>
                    <a:pt x="1150" y="1224"/>
                  </a:lnTo>
                  <a:lnTo>
                    <a:pt x="1181" y="1068"/>
                  </a:lnTo>
                  <a:lnTo>
                    <a:pt x="1205" y="996"/>
                  </a:lnTo>
                  <a:lnTo>
                    <a:pt x="1230" y="948"/>
                  </a:lnTo>
                  <a:lnTo>
                    <a:pt x="1260" y="894"/>
                  </a:lnTo>
                  <a:lnTo>
                    <a:pt x="1285" y="870"/>
                  </a:lnTo>
                  <a:lnTo>
                    <a:pt x="1309" y="816"/>
                  </a:lnTo>
                  <a:lnTo>
                    <a:pt x="1340" y="804"/>
                  </a:lnTo>
                  <a:lnTo>
                    <a:pt x="1364" y="798"/>
                  </a:lnTo>
                  <a:lnTo>
                    <a:pt x="1389" y="852"/>
                  </a:lnTo>
                  <a:lnTo>
                    <a:pt x="1420" y="954"/>
                  </a:lnTo>
                  <a:lnTo>
                    <a:pt x="1444" y="1044"/>
                  </a:lnTo>
                  <a:lnTo>
                    <a:pt x="1475" y="1134"/>
                  </a:lnTo>
                  <a:lnTo>
                    <a:pt x="1499" y="1158"/>
                  </a:lnTo>
                  <a:lnTo>
                    <a:pt x="1524" y="1104"/>
                  </a:lnTo>
                  <a:lnTo>
                    <a:pt x="1554" y="1008"/>
                  </a:lnTo>
                  <a:lnTo>
                    <a:pt x="1579" y="942"/>
                  </a:lnTo>
                  <a:lnTo>
                    <a:pt x="1603" y="876"/>
                  </a:lnTo>
                  <a:lnTo>
                    <a:pt x="1634" y="936"/>
                  </a:lnTo>
                  <a:lnTo>
                    <a:pt x="1658" y="966"/>
                  </a:lnTo>
                  <a:lnTo>
                    <a:pt x="1689" y="996"/>
                  </a:lnTo>
                  <a:lnTo>
                    <a:pt x="1713" y="978"/>
                  </a:lnTo>
                  <a:lnTo>
                    <a:pt x="1738" y="936"/>
                  </a:lnTo>
                  <a:lnTo>
                    <a:pt x="1768" y="828"/>
                  </a:lnTo>
                  <a:lnTo>
                    <a:pt x="1793" y="708"/>
                  </a:lnTo>
                  <a:lnTo>
                    <a:pt x="1817" y="564"/>
                  </a:lnTo>
                  <a:lnTo>
                    <a:pt x="1848" y="468"/>
                  </a:lnTo>
                  <a:lnTo>
                    <a:pt x="1872" y="396"/>
                  </a:lnTo>
                  <a:lnTo>
                    <a:pt x="1897" y="330"/>
                  </a:lnTo>
                  <a:lnTo>
                    <a:pt x="1927" y="258"/>
                  </a:lnTo>
                  <a:lnTo>
                    <a:pt x="1952" y="174"/>
                  </a:lnTo>
                  <a:lnTo>
                    <a:pt x="1982" y="126"/>
                  </a:lnTo>
                  <a:lnTo>
                    <a:pt x="2007" y="90"/>
                  </a:lnTo>
                  <a:lnTo>
                    <a:pt x="2031" y="108"/>
                  </a:lnTo>
                  <a:lnTo>
                    <a:pt x="2062" y="54"/>
                  </a:lnTo>
                  <a:lnTo>
                    <a:pt x="2086" y="6"/>
                  </a:lnTo>
                  <a:lnTo>
                    <a:pt x="2111" y="0"/>
                  </a:lnTo>
                  <a:lnTo>
                    <a:pt x="2141" y="36"/>
                  </a:lnTo>
                  <a:lnTo>
                    <a:pt x="2166" y="60"/>
                  </a:lnTo>
                  <a:lnTo>
                    <a:pt x="2196" y="144"/>
                  </a:lnTo>
                  <a:lnTo>
                    <a:pt x="2221" y="264"/>
                  </a:lnTo>
                  <a:lnTo>
                    <a:pt x="2251" y="402"/>
                  </a:lnTo>
                  <a:lnTo>
                    <a:pt x="2276" y="600"/>
                  </a:lnTo>
                  <a:lnTo>
                    <a:pt x="2300" y="732"/>
                  </a:lnTo>
                  <a:lnTo>
                    <a:pt x="2325" y="810"/>
                  </a:lnTo>
                  <a:lnTo>
                    <a:pt x="2355" y="822"/>
                  </a:lnTo>
                  <a:lnTo>
                    <a:pt x="2380" y="816"/>
                  </a:lnTo>
                  <a:lnTo>
                    <a:pt x="2404" y="834"/>
                  </a:lnTo>
                  <a:lnTo>
                    <a:pt x="2435" y="870"/>
                  </a:lnTo>
                  <a:lnTo>
                    <a:pt x="2459" y="948"/>
                  </a:lnTo>
                  <a:lnTo>
                    <a:pt x="2490" y="1008"/>
                  </a:lnTo>
                  <a:lnTo>
                    <a:pt x="2514" y="1014"/>
                  </a:lnTo>
                  <a:lnTo>
                    <a:pt x="2545" y="1002"/>
                  </a:lnTo>
                  <a:lnTo>
                    <a:pt x="2570" y="960"/>
                  </a:lnTo>
                  <a:lnTo>
                    <a:pt x="2594" y="870"/>
                  </a:lnTo>
                  <a:lnTo>
                    <a:pt x="2618" y="756"/>
                  </a:lnTo>
                  <a:lnTo>
                    <a:pt x="2649" y="696"/>
                  </a:lnTo>
                  <a:lnTo>
                    <a:pt x="2674" y="630"/>
                  </a:lnTo>
                  <a:lnTo>
                    <a:pt x="2698" y="642"/>
                  </a:lnTo>
                  <a:lnTo>
                    <a:pt x="2729" y="660"/>
                  </a:lnTo>
                  <a:lnTo>
                    <a:pt x="2753" y="618"/>
                  </a:lnTo>
                  <a:lnTo>
                    <a:pt x="2784" y="564"/>
                  </a:lnTo>
                  <a:lnTo>
                    <a:pt x="2808" y="504"/>
                  </a:lnTo>
                  <a:lnTo>
                    <a:pt x="2839" y="510"/>
                  </a:lnTo>
                  <a:lnTo>
                    <a:pt x="2863" y="474"/>
                  </a:lnTo>
                  <a:lnTo>
                    <a:pt x="2888" y="426"/>
                  </a:lnTo>
                  <a:lnTo>
                    <a:pt x="2912" y="306"/>
                  </a:lnTo>
                  <a:lnTo>
                    <a:pt x="2943" y="306"/>
                  </a:lnTo>
                  <a:lnTo>
                    <a:pt x="2967" y="330"/>
                  </a:lnTo>
                  <a:lnTo>
                    <a:pt x="2998" y="324"/>
                  </a:lnTo>
                  <a:lnTo>
                    <a:pt x="3022" y="258"/>
                  </a:lnTo>
                  <a:lnTo>
                    <a:pt x="3053" y="234"/>
                  </a:lnTo>
                  <a:lnTo>
                    <a:pt x="3077" y="204"/>
                  </a:lnTo>
                  <a:lnTo>
                    <a:pt x="3102" y="204"/>
                  </a:lnTo>
                  <a:lnTo>
                    <a:pt x="3132" y="240"/>
                  </a:lnTo>
                  <a:lnTo>
                    <a:pt x="3157" y="294"/>
                  </a:lnTo>
                  <a:lnTo>
                    <a:pt x="3181" y="396"/>
                  </a:lnTo>
                  <a:lnTo>
                    <a:pt x="3206" y="468"/>
                  </a:lnTo>
                  <a:lnTo>
                    <a:pt x="3236" y="570"/>
                  </a:lnTo>
                  <a:lnTo>
                    <a:pt x="3261" y="552"/>
                  </a:lnTo>
                  <a:lnTo>
                    <a:pt x="3291" y="588"/>
                  </a:lnTo>
                  <a:lnTo>
                    <a:pt x="3316" y="690"/>
                  </a:lnTo>
                  <a:lnTo>
                    <a:pt x="3346" y="804"/>
                  </a:lnTo>
                  <a:lnTo>
                    <a:pt x="3371" y="894"/>
                  </a:lnTo>
                  <a:lnTo>
                    <a:pt x="3395" y="1032"/>
                  </a:lnTo>
                  <a:lnTo>
                    <a:pt x="3426" y="1170"/>
                  </a:lnTo>
                  <a:lnTo>
                    <a:pt x="3450" y="1194"/>
                  </a:lnTo>
                  <a:lnTo>
                    <a:pt x="3475" y="1128"/>
                  </a:lnTo>
                  <a:lnTo>
                    <a:pt x="3505" y="972"/>
                  </a:lnTo>
                  <a:lnTo>
                    <a:pt x="3530" y="888"/>
                  </a:lnTo>
                  <a:lnTo>
                    <a:pt x="3560" y="834"/>
                  </a:lnTo>
                  <a:lnTo>
                    <a:pt x="3585" y="870"/>
                  </a:lnTo>
                  <a:lnTo>
                    <a:pt x="3609" y="792"/>
                  </a:lnTo>
                  <a:lnTo>
                    <a:pt x="3640" y="744"/>
                  </a:lnTo>
                  <a:lnTo>
                    <a:pt x="3664" y="624"/>
                  </a:lnTo>
                  <a:lnTo>
                    <a:pt x="3689" y="522"/>
                  </a:lnTo>
                  <a:lnTo>
                    <a:pt x="3720" y="408"/>
                  </a:lnTo>
                  <a:lnTo>
                    <a:pt x="3744" y="270"/>
                  </a:lnTo>
                  <a:lnTo>
                    <a:pt x="3768" y="204"/>
                  </a:lnTo>
                  <a:lnTo>
                    <a:pt x="3799" y="156"/>
                  </a:lnTo>
                  <a:lnTo>
                    <a:pt x="3824" y="162"/>
                  </a:lnTo>
                  <a:lnTo>
                    <a:pt x="3854" y="186"/>
                  </a:lnTo>
                  <a:lnTo>
                    <a:pt x="3879" y="258"/>
                  </a:lnTo>
                  <a:lnTo>
                    <a:pt x="3903" y="294"/>
                  </a:lnTo>
                  <a:lnTo>
                    <a:pt x="3934" y="330"/>
                  </a:lnTo>
                  <a:lnTo>
                    <a:pt x="3958" y="354"/>
                  </a:lnTo>
                  <a:lnTo>
                    <a:pt x="3983" y="480"/>
                  </a:lnTo>
                  <a:lnTo>
                    <a:pt x="4013" y="600"/>
                  </a:lnTo>
                  <a:lnTo>
                    <a:pt x="4038" y="714"/>
                  </a:lnTo>
                  <a:lnTo>
                    <a:pt x="4062" y="780"/>
                  </a:lnTo>
                  <a:lnTo>
                    <a:pt x="4093" y="888"/>
                  </a:lnTo>
                  <a:lnTo>
                    <a:pt x="4117" y="1080"/>
                  </a:lnTo>
                  <a:lnTo>
                    <a:pt x="4148" y="1236"/>
                  </a:lnTo>
                  <a:lnTo>
                    <a:pt x="4172" y="1230"/>
                  </a:lnTo>
                </a:path>
              </a:pathLst>
            </a:custGeom>
            <a:noFill/>
            <a:ln w="57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3" name=""/>
            <p:cNvSpPr/>
            <p:nvPr/>
          </p:nvSpPr>
          <p:spPr>
            <a:xfrm>
              <a:off x="1122120" y="6188040"/>
              <a:ext cx="71276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4" name=""/>
            <p:cNvSpPr/>
            <p:nvPr/>
          </p:nvSpPr>
          <p:spPr>
            <a:xfrm>
              <a:off x="1122120" y="1235160"/>
              <a:ext cx="1080" cy="49528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5" name=""/>
            <p:cNvSpPr/>
            <p:nvPr/>
          </p:nvSpPr>
          <p:spPr>
            <a:xfrm>
              <a:off x="1064880" y="6197760"/>
              <a:ext cx="662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6" name=""/>
            <p:cNvSpPr/>
            <p:nvPr/>
          </p:nvSpPr>
          <p:spPr>
            <a:xfrm>
              <a:off x="1064880" y="5578560"/>
              <a:ext cx="662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7" name=""/>
            <p:cNvSpPr/>
            <p:nvPr/>
          </p:nvSpPr>
          <p:spPr>
            <a:xfrm>
              <a:off x="1064880" y="4959360"/>
              <a:ext cx="662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8" name=""/>
            <p:cNvSpPr/>
            <p:nvPr/>
          </p:nvSpPr>
          <p:spPr>
            <a:xfrm>
              <a:off x="1064880" y="4340160"/>
              <a:ext cx="662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9" name=""/>
            <p:cNvSpPr/>
            <p:nvPr/>
          </p:nvSpPr>
          <p:spPr>
            <a:xfrm>
              <a:off x="1064880" y="3720960"/>
              <a:ext cx="662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0" name=""/>
            <p:cNvSpPr/>
            <p:nvPr/>
          </p:nvSpPr>
          <p:spPr>
            <a:xfrm>
              <a:off x="1064880" y="3102120"/>
              <a:ext cx="662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1" name=""/>
            <p:cNvSpPr/>
            <p:nvPr/>
          </p:nvSpPr>
          <p:spPr>
            <a:xfrm>
              <a:off x="1064880" y="2482920"/>
              <a:ext cx="662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2" name=""/>
            <p:cNvSpPr/>
            <p:nvPr/>
          </p:nvSpPr>
          <p:spPr>
            <a:xfrm>
              <a:off x="1064880" y="1863720"/>
              <a:ext cx="662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3" name=""/>
            <p:cNvSpPr/>
            <p:nvPr/>
          </p:nvSpPr>
          <p:spPr>
            <a:xfrm>
              <a:off x="1064880" y="1244520"/>
              <a:ext cx="662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4" name=""/>
            <p:cNvSpPr/>
            <p:nvPr/>
          </p:nvSpPr>
          <p:spPr>
            <a:xfrm>
              <a:off x="571680" y="5997600"/>
              <a:ext cx="4413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-40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5" name=""/>
            <p:cNvSpPr/>
            <p:nvPr/>
          </p:nvSpPr>
          <p:spPr>
            <a:xfrm>
              <a:off x="571680" y="5378400"/>
              <a:ext cx="4413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-30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6" name=""/>
            <p:cNvSpPr/>
            <p:nvPr/>
          </p:nvSpPr>
          <p:spPr>
            <a:xfrm>
              <a:off x="571680" y="4759200"/>
              <a:ext cx="4413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-20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7" name=""/>
            <p:cNvSpPr/>
            <p:nvPr/>
          </p:nvSpPr>
          <p:spPr>
            <a:xfrm>
              <a:off x="571680" y="4140360"/>
              <a:ext cx="4413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-10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8" name=""/>
            <p:cNvSpPr/>
            <p:nvPr/>
          </p:nvSpPr>
          <p:spPr>
            <a:xfrm>
              <a:off x="837720" y="352116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9" name=""/>
            <p:cNvSpPr/>
            <p:nvPr/>
          </p:nvSpPr>
          <p:spPr>
            <a:xfrm>
              <a:off x="672840" y="29019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10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0" name=""/>
            <p:cNvSpPr/>
            <p:nvPr/>
          </p:nvSpPr>
          <p:spPr>
            <a:xfrm>
              <a:off x="685440" y="22827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20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1" name=""/>
            <p:cNvSpPr/>
            <p:nvPr/>
          </p:nvSpPr>
          <p:spPr>
            <a:xfrm>
              <a:off x="672840" y="16635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30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2" name=""/>
            <p:cNvSpPr/>
            <p:nvPr/>
          </p:nvSpPr>
          <p:spPr>
            <a:xfrm>
              <a:off x="672840" y="10447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40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3" name=""/>
            <p:cNvSpPr/>
            <p:nvPr/>
          </p:nvSpPr>
          <p:spPr>
            <a:xfrm>
              <a:off x="1122120" y="6188040"/>
              <a:ext cx="71276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4" name=""/>
            <p:cNvSpPr/>
            <p:nvPr/>
          </p:nvSpPr>
          <p:spPr>
            <a:xfrm>
              <a:off x="8250120" y="1235160"/>
              <a:ext cx="1080" cy="49528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5" name=""/>
            <p:cNvSpPr/>
            <p:nvPr/>
          </p:nvSpPr>
          <p:spPr>
            <a:xfrm flipH="1">
              <a:off x="8259120" y="6197760"/>
              <a:ext cx="774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6" name=""/>
            <p:cNvSpPr/>
            <p:nvPr/>
          </p:nvSpPr>
          <p:spPr>
            <a:xfrm flipH="1">
              <a:off x="8259120" y="5702400"/>
              <a:ext cx="774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7" name=""/>
            <p:cNvSpPr/>
            <p:nvPr/>
          </p:nvSpPr>
          <p:spPr>
            <a:xfrm flipH="1">
              <a:off x="8259120" y="5207040"/>
              <a:ext cx="774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8" name=""/>
            <p:cNvSpPr/>
            <p:nvPr/>
          </p:nvSpPr>
          <p:spPr>
            <a:xfrm flipH="1">
              <a:off x="8259120" y="4711680"/>
              <a:ext cx="774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9" name=""/>
            <p:cNvSpPr/>
            <p:nvPr/>
          </p:nvSpPr>
          <p:spPr>
            <a:xfrm flipH="1">
              <a:off x="8259120" y="4216320"/>
              <a:ext cx="7740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0" name=""/>
            <p:cNvSpPr/>
            <p:nvPr/>
          </p:nvSpPr>
          <p:spPr>
            <a:xfrm flipH="1">
              <a:off x="8259120" y="3720960"/>
              <a:ext cx="7740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1" name=""/>
            <p:cNvSpPr/>
            <p:nvPr/>
          </p:nvSpPr>
          <p:spPr>
            <a:xfrm flipH="1">
              <a:off x="8259120" y="3225960"/>
              <a:ext cx="774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2" name=""/>
            <p:cNvSpPr/>
            <p:nvPr/>
          </p:nvSpPr>
          <p:spPr>
            <a:xfrm flipH="1">
              <a:off x="8259120" y="2730600"/>
              <a:ext cx="774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3" name=""/>
            <p:cNvSpPr/>
            <p:nvPr/>
          </p:nvSpPr>
          <p:spPr>
            <a:xfrm flipH="1">
              <a:off x="8259120" y="2235240"/>
              <a:ext cx="774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4" name=""/>
            <p:cNvSpPr/>
            <p:nvPr/>
          </p:nvSpPr>
          <p:spPr>
            <a:xfrm flipH="1">
              <a:off x="8259120" y="1739880"/>
              <a:ext cx="774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5" name=""/>
            <p:cNvSpPr/>
            <p:nvPr/>
          </p:nvSpPr>
          <p:spPr>
            <a:xfrm flipH="1">
              <a:off x="8259120" y="1244520"/>
              <a:ext cx="7740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286" name=""/>
            <p:cNvGrpSpPr/>
            <p:nvPr/>
          </p:nvGrpSpPr>
          <p:grpSpPr>
            <a:xfrm>
              <a:off x="8367120" y="1019160"/>
              <a:ext cx="340200" cy="5319000"/>
              <a:chOff x="8367120" y="1019160"/>
              <a:chExt cx="340200" cy="5319000"/>
            </a:xfrm>
          </p:grpSpPr>
          <p:sp>
            <p:nvSpPr>
              <p:cNvPr id="1287" name=""/>
              <p:cNvSpPr/>
              <p:nvPr/>
            </p:nvSpPr>
            <p:spPr>
              <a:xfrm>
                <a:off x="8367120" y="5972040"/>
                <a:ext cx="27180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-8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8" name=""/>
              <p:cNvSpPr/>
              <p:nvPr/>
            </p:nvSpPr>
            <p:spPr>
              <a:xfrm>
                <a:off x="8367120" y="5476680"/>
                <a:ext cx="27180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-6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9" name=""/>
              <p:cNvSpPr/>
              <p:nvPr/>
            </p:nvSpPr>
            <p:spPr>
              <a:xfrm>
                <a:off x="8367120" y="4981320"/>
                <a:ext cx="27180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-4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0" name=""/>
              <p:cNvSpPr/>
              <p:nvPr/>
            </p:nvSpPr>
            <p:spPr>
              <a:xfrm>
                <a:off x="8367120" y="4485960"/>
                <a:ext cx="27180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-2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1" name=""/>
              <p:cNvSpPr/>
              <p:nvPr/>
            </p:nvSpPr>
            <p:spPr>
              <a:xfrm>
                <a:off x="8367120" y="3990960"/>
                <a:ext cx="1702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2" name=""/>
              <p:cNvSpPr/>
              <p:nvPr/>
            </p:nvSpPr>
            <p:spPr>
              <a:xfrm>
                <a:off x="8367120" y="3495600"/>
                <a:ext cx="1702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3" name=""/>
              <p:cNvSpPr/>
              <p:nvPr/>
            </p:nvSpPr>
            <p:spPr>
              <a:xfrm>
                <a:off x="8367120" y="3000240"/>
                <a:ext cx="1702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4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4" name=""/>
              <p:cNvSpPr/>
              <p:nvPr/>
            </p:nvSpPr>
            <p:spPr>
              <a:xfrm>
                <a:off x="8367120" y="2504880"/>
                <a:ext cx="1702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5" name=""/>
              <p:cNvSpPr/>
              <p:nvPr/>
            </p:nvSpPr>
            <p:spPr>
              <a:xfrm>
                <a:off x="8367120" y="2009520"/>
                <a:ext cx="1702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6" name=""/>
              <p:cNvSpPr/>
              <p:nvPr/>
            </p:nvSpPr>
            <p:spPr>
              <a:xfrm>
                <a:off x="8367480" y="15141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10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7" name=""/>
              <p:cNvSpPr/>
              <p:nvPr/>
            </p:nvSpPr>
            <p:spPr>
              <a:xfrm>
                <a:off x="8367480" y="10191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66ccff"/>
                    </a:solidFill>
                    <a:effectLst/>
                    <a:uFillTx/>
                    <a:latin typeface="Arial"/>
                  </a:rPr>
                  <a:t>12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98" name=""/>
            <p:cNvSpPr/>
            <p:nvPr/>
          </p:nvSpPr>
          <p:spPr>
            <a:xfrm>
              <a:off x="1053720" y="6188040"/>
              <a:ext cx="680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9" name=""/>
            <p:cNvSpPr/>
            <p:nvPr/>
          </p:nvSpPr>
          <p:spPr>
            <a:xfrm>
              <a:off x="1053720" y="5568840"/>
              <a:ext cx="680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0" name=""/>
            <p:cNvSpPr/>
            <p:nvPr/>
          </p:nvSpPr>
          <p:spPr>
            <a:xfrm>
              <a:off x="1053720" y="4950000"/>
              <a:ext cx="680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1" name=""/>
            <p:cNvSpPr/>
            <p:nvPr/>
          </p:nvSpPr>
          <p:spPr>
            <a:xfrm>
              <a:off x="1053720" y="4330800"/>
              <a:ext cx="680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2" name=""/>
            <p:cNvSpPr/>
            <p:nvPr/>
          </p:nvSpPr>
          <p:spPr>
            <a:xfrm>
              <a:off x="1053720" y="3711600"/>
              <a:ext cx="680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3" name=""/>
            <p:cNvSpPr/>
            <p:nvPr/>
          </p:nvSpPr>
          <p:spPr>
            <a:xfrm>
              <a:off x="1053720" y="3092400"/>
              <a:ext cx="680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4" name=""/>
            <p:cNvSpPr/>
            <p:nvPr/>
          </p:nvSpPr>
          <p:spPr>
            <a:xfrm>
              <a:off x="1053720" y="2473200"/>
              <a:ext cx="680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5" name=""/>
            <p:cNvSpPr/>
            <p:nvPr/>
          </p:nvSpPr>
          <p:spPr>
            <a:xfrm>
              <a:off x="1053720" y="1854360"/>
              <a:ext cx="680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6" name=""/>
            <p:cNvSpPr/>
            <p:nvPr/>
          </p:nvSpPr>
          <p:spPr>
            <a:xfrm>
              <a:off x="1053720" y="1235160"/>
              <a:ext cx="680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7" name=""/>
            <p:cNvSpPr/>
            <p:nvPr/>
          </p:nvSpPr>
          <p:spPr>
            <a:xfrm flipV="1">
              <a:off x="1131480" y="61974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8" name=""/>
            <p:cNvSpPr/>
            <p:nvPr/>
          </p:nvSpPr>
          <p:spPr>
            <a:xfrm flipV="1">
              <a:off x="164772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9" name=""/>
            <p:cNvSpPr/>
            <p:nvPr/>
          </p:nvSpPr>
          <p:spPr>
            <a:xfrm flipV="1">
              <a:off x="215244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0" name=""/>
            <p:cNvSpPr/>
            <p:nvPr/>
          </p:nvSpPr>
          <p:spPr>
            <a:xfrm flipV="1">
              <a:off x="266688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1" name=""/>
            <p:cNvSpPr/>
            <p:nvPr/>
          </p:nvSpPr>
          <p:spPr>
            <a:xfrm flipV="1">
              <a:off x="317160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2" name=""/>
            <p:cNvSpPr/>
            <p:nvPr/>
          </p:nvSpPr>
          <p:spPr>
            <a:xfrm flipV="1">
              <a:off x="3676320" y="61974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3" name=""/>
            <p:cNvSpPr/>
            <p:nvPr/>
          </p:nvSpPr>
          <p:spPr>
            <a:xfrm flipV="1">
              <a:off x="419076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4" name=""/>
            <p:cNvSpPr/>
            <p:nvPr/>
          </p:nvSpPr>
          <p:spPr>
            <a:xfrm flipV="1">
              <a:off x="470520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5" name=""/>
            <p:cNvSpPr/>
            <p:nvPr/>
          </p:nvSpPr>
          <p:spPr>
            <a:xfrm flipV="1">
              <a:off x="5211360" y="61974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6" name=""/>
            <p:cNvSpPr/>
            <p:nvPr/>
          </p:nvSpPr>
          <p:spPr>
            <a:xfrm flipV="1">
              <a:off x="571644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7" name=""/>
            <p:cNvSpPr/>
            <p:nvPr/>
          </p:nvSpPr>
          <p:spPr>
            <a:xfrm flipV="1">
              <a:off x="622116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8" name=""/>
            <p:cNvSpPr/>
            <p:nvPr/>
          </p:nvSpPr>
          <p:spPr>
            <a:xfrm flipV="1">
              <a:off x="673560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9" name=""/>
            <p:cNvSpPr/>
            <p:nvPr/>
          </p:nvSpPr>
          <p:spPr>
            <a:xfrm flipV="1">
              <a:off x="7249680" y="6197400"/>
              <a:ext cx="144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0" name=""/>
            <p:cNvSpPr/>
            <p:nvPr/>
          </p:nvSpPr>
          <p:spPr>
            <a:xfrm flipV="1">
              <a:off x="775476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1" name=""/>
            <p:cNvSpPr/>
            <p:nvPr/>
          </p:nvSpPr>
          <p:spPr>
            <a:xfrm flipV="1">
              <a:off x="8259480" y="6197400"/>
              <a:ext cx="1080" cy="666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322" name=""/>
            <p:cNvGrpSpPr/>
            <p:nvPr/>
          </p:nvGrpSpPr>
          <p:grpSpPr>
            <a:xfrm>
              <a:off x="969840" y="6229440"/>
              <a:ext cx="7467120" cy="366120"/>
              <a:chOff x="969840" y="6229440"/>
              <a:chExt cx="7467120" cy="366120"/>
            </a:xfrm>
          </p:grpSpPr>
          <p:sp>
            <p:nvSpPr>
              <p:cNvPr id="1323" name=""/>
              <p:cNvSpPr/>
              <p:nvPr/>
            </p:nvSpPr>
            <p:spPr>
              <a:xfrm>
                <a:off x="969840" y="6229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4" name=""/>
              <p:cNvSpPr/>
              <p:nvPr/>
            </p:nvSpPr>
            <p:spPr>
              <a:xfrm>
                <a:off x="1483560" y="6229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89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5" name=""/>
              <p:cNvSpPr/>
              <p:nvPr/>
            </p:nvSpPr>
            <p:spPr>
              <a:xfrm>
                <a:off x="1990080" y="6229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6" name=""/>
              <p:cNvSpPr/>
              <p:nvPr/>
            </p:nvSpPr>
            <p:spPr>
              <a:xfrm>
                <a:off x="2504520" y="6229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91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7" name=""/>
              <p:cNvSpPr/>
              <p:nvPr/>
            </p:nvSpPr>
            <p:spPr>
              <a:xfrm>
                <a:off x="3009240" y="6229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8" name=""/>
              <p:cNvSpPr/>
              <p:nvPr/>
            </p:nvSpPr>
            <p:spPr>
              <a:xfrm>
                <a:off x="3513960" y="6229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93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9" name=""/>
              <p:cNvSpPr/>
              <p:nvPr/>
            </p:nvSpPr>
            <p:spPr>
              <a:xfrm>
                <a:off x="4028400" y="6229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94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0" name=""/>
              <p:cNvSpPr/>
              <p:nvPr/>
            </p:nvSpPr>
            <p:spPr>
              <a:xfrm>
                <a:off x="4542840" y="6229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1" name=""/>
              <p:cNvSpPr/>
              <p:nvPr/>
            </p:nvSpPr>
            <p:spPr>
              <a:xfrm>
                <a:off x="5047560" y="6229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2" name=""/>
              <p:cNvSpPr/>
              <p:nvPr/>
            </p:nvSpPr>
            <p:spPr>
              <a:xfrm>
                <a:off x="5552280" y="6229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97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3" name=""/>
              <p:cNvSpPr/>
              <p:nvPr/>
            </p:nvSpPr>
            <p:spPr>
              <a:xfrm>
                <a:off x="6058800" y="6229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4" name=""/>
              <p:cNvSpPr/>
              <p:nvPr/>
            </p:nvSpPr>
            <p:spPr>
              <a:xfrm>
                <a:off x="6573240" y="6229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99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5" name=""/>
              <p:cNvSpPr/>
              <p:nvPr/>
            </p:nvSpPr>
            <p:spPr>
              <a:xfrm>
                <a:off x="7087680" y="6229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6" name=""/>
              <p:cNvSpPr/>
              <p:nvPr/>
            </p:nvSpPr>
            <p:spPr>
              <a:xfrm>
                <a:off x="7592400" y="6229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01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7" name=""/>
              <p:cNvSpPr/>
              <p:nvPr/>
            </p:nvSpPr>
            <p:spPr>
              <a:xfrm>
                <a:off x="8097120" y="6229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38" name=""/>
            <p:cNvSpPr/>
            <p:nvPr/>
          </p:nvSpPr>
          <p:spPr>
            <a:xfrm>
              <a:off x="1256400" y="1362240"/>
              <a:ext cx="6613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% yoy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9" name=""/>
            <p:cNvSpPr/>
            <p:nvPr/>
          </p:nvSpPr>
          <p:spPr>
            <a:xfrm>
              <a:off x="1112400" y="3701880"/>
              <a:ext cx="71373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0" name=""/>
            <p:cNvSpPr/>
            <p:nvPr/>
          </p:nvSpPr>
          <p:spPr>
            <a:xfrm>
              <a:off x="7450920" y="1362240"/>
              <a:ext cx="6613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% yoy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1" name=""/>
            <p:cNvSpPr/>
            <p:nvPr/>
          </p:nvSpPr>
          <p:spPr>
            <a:xfrm>
              <a:off x="2676600" y="1822320"/>
              <a:ext cx="213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OECD Leading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2" name=""/>
            <p:cNvSpPr/>
            <p:nvPr/>
          </p:nvSpPr>
          <p:spPr>
            <a:xfrm>
              <a:off x="3098880" y="2139840"/>
              <a:ext cx="128772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Indicator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3" name=""/>
            <p:cNvSpPr/>
            <p:nvPr/>
          </p:nvSpPr>
          <p:spPr>
            <a:xfrm>
              <a:off x="2942640" y="5423040"/>
              <a:ext cx="311652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World Equity Returns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4" name=""/>
            <p:cNvSpPr/>
            <p:nvPr/>
          </p:nvSpPr>
          <p:spPr>
            <a:xfrm>
              <a:off x="2485440" y="5689440"/>
              <a:ext cx="4031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minus Bond Returns in US$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17499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1997-02-27T15:04:14Z</dcterms:created>
  <dc:creator/>
  <dc:description/>
  <dc:language>en-US</dc:language>
  <cp:lastModifiedBy>Binit Patel</cp:lastModifiedBy>
  <cp:lastPrinted>2001-03-13T14:09:06Z</cp:lastPrinted>
  <dcterms:modified xsi:type="dcterms:W3CDTF">2001-04-10T06:54:45Z</dcterms:modified>
  <cp:revision>2328</cp:revision>
  <dc:subject/>
  <dc:title>Template for all economics presentations</dc:title>
</cp:coreProperties>
</file>