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23088" cy="94249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749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7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7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442800" y="534960"/>
            <a:ext cx="8236080" cy="582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Fight for Freedom to Choose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Susan J. Mara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26,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3981600" y="3859200"/>
            <a:ext cx="1195200" cy="1085760"/>
            <a:chOff x="3981600" y="3859200"/>
            <a:chExt cx="1195200" cy="1085760"/>
          </a:xfrm>
        </p:grpSpPr>
        <p:pic>
          <p:nvPicPr>
            <p:cNvPr id="6" name="WC-Elogo-N" descr=""/>
            <p:cNvPicPr/>
            <p:nvPr/>
          </p:nvPicPr>
          <p:blipFill>
            <a:blip r:embed="rId1"/>
            <a:stretch/>
          </p:blipFill>
          <p:spPr>
            <a:xfrm>
              <a:off x="3981600" y="3859200"/>
              <a:ext cx="1171800" cy="1085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" name=""/>
            <p:cNvSpPr/>
            <p:nvPr/>
          </p:nvSpPr>
          <p:spPr>
            <a:xfrm>
              <a:off x="5044680" y="4519080"/>
              <a:ext cx="13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Arial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 Blunders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Never Deregulated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Discouraged Retail Competition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Kept Utilities Hostage in the Spot Market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Shut Down the Wholesale Market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Shut Down the Retail Market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Keeping You Hostage to the State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682560" y="5254560"/>
            <a:ext cx="7648560" cy="768240"/>
          </a:xfrm>
          <a:prstGeom prst="rect">
            <a:avLst/>
          </a:prstGeom>
          <a:solidFill>
            <a:srgbClr val="ffb310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The State now controls the electricity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Blunders Cost Billions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Failure to Buy Long, 3Q, 2000 = $12B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Failure to Raise Rates, 2Q 2000 = $2.5B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Failure to Pay Small Gens, 3Q 00 = $0.6B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Failure to Ensure DWR Credit = $1.3 B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Failure to End DWR Underscheduling = $2.1 B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2003400" y="4905360"/>
            <a:ext cx="4527720" cy="1058760"/>
          </a:xfrm>
          <a:prstGeom prst="rect">
            <a:avLst/>
          </a:prstGeom>
          <a:solidFill>
            <a:srgbClr val="ffb310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= $18.5 BILLION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counting ….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71400" y="255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Fight for Freedom: Reinstate Your Right to Choose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57360" y="162720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You’ve been taken Hostage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CPUC continues to attack suppliers and direct access customers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Direct access is part of the long-term solution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Retail competition will bring lower prices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407960" y="5137200"/>
            <a:ext cx="6429600" cy="784080"/>
          </a:xfrm>
          <a:prstGeom prst="rect">
            <a:avLst/>
          </a:prstGeom>
          <a:solidFill>
            <a:srgbClr val="ffb310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you believe in Markets?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1072440" y="1978200"/>
            <a:ext cx="7066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“The price of freedom is eternal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vigilance.”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050000" y="4064040"/>
            <a:ext cx="3239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Thomas Jefferson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smara</cp:lastModifiedBy>
  <cp:lastPrinted>2001-07-16T16:42:44Z</cp:lastPrinted>
  <dcterms:modified xsi:type="dcterms:W3CDTF">2001-10-24T16:41:29Z</dcterms:modified>
  <cp:revision>105</cp:revision>
  <dc:subject/>
  <dc:title>California:  What Went Wrong and How to Fix It?</dc:title>
</cp:coreProperties>
</file>