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3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_rels/notesSlide6.xml.rels" ContentType="application/vnd.openxmlformats-package.relationships+xml"/>
  <Override PartName="/ppt/notesSlides/_rels/notesSlide5.xml.rels" ContentType="application/vnd.openxmlformats-package.relationships+xml"/>
  <Override PartName="/ppt/notesSlides/_rels/notesSlide4.xml.rels" ContentType="application/vnd.openxmlformats-package.relationships+xml"/>
  <Override PartName="/ppt/notesSlides/_rels/notesSlide3.xml.rels" ContentType="application/vnd.openxmlformats-package.relationships+xml"/>
  <Override PartName="/ppt/notesSlides/_rels/notesSlide2.xml.rels" ContentType="application/vnd.openxmlformats-package.relationships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</p:sldIdLst>
  <p:sldSz cx="8959850" cy="6721475"/>
  <p:notesSz cx="9190038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"/>
          <p:cNvSpPr/>
          <p:nvPr/>
        </p:nvSpPr>
        <p:spPr>
          <a:xfrm>
            <a:off x="0" y="0"/>
            <a:ext cx="9190800" cy="6858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PlaceHolder 1"/>
          <p:cNvSpPr>
            <a:spLocks noGrp="1"/>
          </p:cNvSpPr>
          <p:nvPr>
            <p:ph type="sldImg"/>
          </p:nvPr>
        </p:nvSpPr>
        <p:spPr>
          <a:xfrm>
            <a:off x="659880" y="884160"/>
            <a:ext cx="7807320" cy="5856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ctr">
            <a:noAutofit/>
          </a:bodyPr>
          <a:p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move the slide</a:t>
            </a:r>
            <a:endParaRPr b="1" lang="en-US" sz="1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748800" y="217080"/>
            <a:ext cx="5419800" cy="198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ftr" idx="5"/>
          </p:nvPr>
        </p:nvSpPr>
        <p:spPr>
          <a:xfrm>
            <a:off x="7602480" y="36360"/>
            <a:ext cx="1419120" cy="122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01800"/>
                <a:tab algn="l" pos="1803240"/>
                <a:tab algn="l" pos="2705040"/>
                <a:tab algn="l" pos="3606840"/>
                <a:tab algn="l" pos="4508640"/>
                <a:tab algn="l" pos="5410080"/>
                <a:tab algn="l" pos="6311880"/>
                <a:tab algn="l" pos="7213680"/>
                <a:tab algn="l" pos="8115480"/>
                <a:tab algn="l" pos="9016920"/>
                <a:tab algn="l" pos="9918720"/>
                <a:tab algn="l" pos="1082052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01800"/>
                <a:tab algn="l" pos="1803240"/>
                <a:tab algn="l" pos="2705040"/>
                <a:tab algn="l" pos="3606840"/>
                <a:tab algn="l" pos="4508640"/>
                <a:tab algn="l" pos="5410080"/>
                <a:tab algn="l" pos="6311880"/>
                <a:tab algn="l" pos="7213680"/>
                <a:tab algn="l" pos="8115480"/>
                <a:tab algn="l" pos="9016920"/>
                <a:tab algn="l" pos="9918720"/>
                <a:tab algn="l" pos="1082052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txho/10402 enx123 exhibits.ppt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4"/>
          <p:cNvSpPr>
            <a:spLocks noGrp="1"/>
          </p:cNvSpPr>
          <p:nvPr>
            <p:ph type="sldNum" idx="6"/>
          </p:nvPr>
        </p:nvSpPr>
        <p:spPr>
          <a:xfrm>
            <a:off x="8835840" y="6555240"/>
            <a:ext cx="185400" cy="18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01800"/>
                <a:tab algn="l" pos="1803240"/>
                <a:tab algn="l" pos="2705040"/>
                <a:tab algn="l" pos="3606840"/>
                <a:tab algn="l" pos="4508640"/>
                <a:tab algn="l" pos="5410080"/>
                <a:tab algn="l" pos="6311880"/>
                <a:tab algn="l" pos="7213680"/>
                <a:tab algn="l" pos="8115480"/>
                <a:tab algn="l" pos="9016920"/>
                <a:tab algn="l" pos="9918720"/>
                <a:tab algn="l" pos="1082052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01800"/>
                <a:tab algn="l" pos="1803240"/>
                <a:tab algn="l" pos="2705040"/>
                <a:tab algn="l" pos="3606840"/>
                <a:tab algn="l" pos="4508640"/>
                <a:tab algn="l" pos="5410080"/>
                <a:tab algn="l" pos="6311880"/>
                <a:tab algn="l" pos="7213680"/>
                <a:tab algn="l" pos="8115480"/>
                <a:tab algn="l" pos="9016920"/>
                <a:tab algn="l" pos="9918720"/>
                <a:tab algn="l" pos="10820520"/>
              </a:tabLst>
            </a:pPr>
            <a:fld id="{B086D022-A8C2-4F68-8E1B-1F725F23D7D4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McK Separator"/>
          <p:cNvSpPr/>
          <p:nvPr/>
        </p:nvSpPr>
        <p:spPr>
          <a:xfrm>
            <a:off x="749160" y="1047600"/>
            <a:ext cx="7558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PlaceHolder 1"/>
          <p:cNvSpPr>
            <a:spLocks noGrp="1"/>
          </p:cNvSpPr>
          <p:nvPr>
            <p:ph type="sldImg"/>
          </p:nvPr>
        </p:nvSpPr>
        <p:spPr>
          <a:xfrm>
            <a:off x="660240" y="884160"/>
            <a:ext cx="7807320" cy="5856480"/>
          </a:xfrm>
          <a:prstGeom prst="rect">
            <a:avLst/>
          </a:prstGeom>
          <a:ln w="0">
            <a:noFill/>
          </a:ln>
        </p:spPr>
      </p:sp>
      <p:sp>
        <p:nvSpPr>
          <p:cNvPr id="224" name="PlaceHolder 2"/>
          <p:cNvSpPr>
            <a:spLocks noGrp="1"/>
          </p:cNvSpPr>
          <p:nvPr>
            <p:ph type="body"/>
          </p:nvPr>
        </p:nvSpPr>
        <p:spPr>
          <a:xfrm>
            <a:off x="748800" y="217080"/>
            <a:ext cx="5419800" cy="198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McK Separator"/>
          <p:cNvSpPr/>
          <p:nvPr/>
        </p:nvSpPr>
        <p:spPr>
          <a:xfrm>
            <a:off x="749160" y="1047600"/>
            <a:ext cx="7558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"/>
          <p:cNvSpPr txBox="1"/>
          <p:nvPr/>
        </p:nvSpPr>
        <p:spPr>
          <a:xfrm>
            <a:off x="8835840" y="6555240"/>
            <a:ext cx="185400" cy="18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01800"/>
                <a:tab algn="l" pos="1803240"/>
                <a:tab algn="l" pos="2705040"/>
                <a:tab algn="l" pos="3606840"/>
                <a:tab algn="l" pos="4508640"/>
                <a:tab algn="l" pos="5410080"/>
                <a:tab algn="l" pos="6311880"/>
                <a:tab algn="l" pos="7213680"/>
                <a:tab algn="l" pos="8115480"/>
                <a:tab algn="l" pos="9016920"/>
                <a:tab algn="l" pos="9918720"/>
                <a:tab algn="l" pos="10820520"/>
              </a:tabLst>
            </a:pPr>
            <a:fld id="{42504E68-AB48-48EA-9FB8-47EBA9550E70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 txBox="1"/>
          <p:nvPr/>
        </p:nvSpPr>
        <p:spPr>
          <a:xfrm>
            <a:off x="7602480" y="36360"/>
            <a:ext cx="1419120" cy="122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01800"/>
                <a:tab algn="l" pos="1803240"/>
                <a:tab algn="l" pos="2705040"/>
                <a:tab algn="l" pos="3606840"/>
                <a:tab algn="l" pos="4508640"/>
                <a:tab algn="l" pos="5410080"/>
                <a:tab algn="l" pos="6311880"/>
                <a:tab algn="l" pos="7213680"/>
                <a:tab algn="l" pos="8115480"/>
                <a:tab algn="l" pos="9016920"/>
                <a:tab algn="l" pos="9918720"/>
                <a:tab algn="l" pos="1082052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txho/10402 enx123 exhibits.ppt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PlaceHolder 1"/>
          <p:cNvSpPr>
            <a:spLocks noGrp="1"/>
          </p:cNvSpPr>
          <p:nvPr>
            <p:ph type="sldImg"/>
          </p:nvPr>
        </p:nvSpPr>
        <p:spPr>
          <a:xfrm>
            <a:off x="660240" y="884160"/>
            <a:ext cx="7807320" cy="5856480"/>
          </a:xfrm>
          <a:prstGeom prst="rect">
            <a:avLst/>
          </a:prstGeom>
          <a:ln w="0">
            <a:noFill/>
          </a:ln>
        </p:spPr>
      </p:sp>
      <p:sp>
        <p:nvSpPr>
          <p:cNvPr id="229" name="PlaceHolder 2"/>
          <p:cNvSpPr>
            <a:spLocks noGrp="1"/>
          </p:cNvSpPr>
          <p:nvPr>
            <p:ph type="body"/>
          </p:nvPr>
        </p:nvSpPr>
        <p:spPr>
          <a:xfrm>
            <a:off x="748800" y="217080"/>
            <a:ext cx="5419800" cy="195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McK Separator"/>
          <p:cNvSpPr/>
          <p:nvPr/>
        </p:nvSpPr>
        <p:spPr>
          <a:xfrm>
            <a:off x="749160" y="1047600"/>
            <a:ext cx="7558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"/>
          <p:cNvSpPr txBox="1"/>
          <p:nvPr/>
        </p:nvSpPr>
        <p:spPr>
          <a:xfrm>
            <a:off x="8835840" y="6555240"/>
            <a:ext cx="185400" cy="18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01800"/>
                <a:tab algn="l" pos="1803240"/>
                <a:tab algn="l" pos="2705040"/>
                <a:tab algn="l" pos="3606840"/>
                <a:tab algn="l" pos="4508640"/>
                <a:tab algn="l" pos="5410080"/>
                <a:tab algn="l" pos="6311880"/>
                <a:tab algn="l" pos="7213680"/>
                <a:tab algn="l" pos="8115480"/>
                <a:tab algn="l" pos="9016920"/>
                <a:tab algn="l" pos="9918720"/>
                <a:tab algn="l" pos="10820520"/>
              </a:tabLst>
            </a:pPr>
            <a:fld id="{5A196998-7859-487F-A9C7-B0FFE23662C6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 txBox="1"/>
          <p:nvPr/>
        </p:nvSpPr>
        <p:spPr>
          <a:xfrm>
            <a:off x="7602480" y="36360"/>
            <a:ext cx="1419120" cy="122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01800"/>
                <a:tab algn="l" pos="1803240"/>
                <a:tab algn="l" pos="2705040"/>
                <a:tab algn="l" pos="3606840"/>
                <a:tab algn="l" pos="4508640"/>
                <a:tab algn="l" pos="5410080"/>
                <a:tab algn="l" pos="6311880"/>
                <a:tab algn="l" pos="7213680"/>
                <a:tab algn="l" pos="8115480"/>
                <a:tab algn="l" pos="9016920"/>
                <a:tab algn="l" pos="9918720"/>
                <a:tab algn="l" pos="1082052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txho/10402 enx123 exhibits.ppt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PlaceHolder 1"/>
          <p:cNvSpPr>
            <a:spLocks noGrp="1"/>
          </p:cNvSpPr>
          <p:nvPr>
            <p:ph type="sldImg"/>
          </p:nvPr>
        </p:nvSpPr>
        <p:spPr>
          <a:xfrm>
            <a:off x="660240" y="884160"/>
            <a:ext cx="7807320" cy="5856480"/>
          </a:xfrm>
          <a:prstGeom prst="rect">
            <a:avLst/>
          </a:prstGeom>
          <a:ln w="0">
            <a:noFill/>
          </a:ln>
        </p:spPr>
      </p:sp>
      <p:sp>
        <p:nvSpPr>
          <p:cNvPr id="234" name="PlaceHolder 2"/>
          <p:cNvSpPr>
            <a:spLocks noGrp="1"/>
          </p:cNvSpPr>
          <p:nvPr>
            <p:ph type="body"/>
          </p:nvPr>
        </p:nvSpPr>
        <p:spPr>
          <a:xfrm>
            <a:off x="748800" y="217080"/>
            <a:ext cx="5419800" cy="198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McK Separator"/>
          <p:cNvSpPr/>
          <p:nvPr/>
        </p:nvSpPr>
        <p:spPr>
          <a:xfrm>
            <a:off x="749160" y="1047600"/>
            <a:ext cx="7558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"/>
          <p:cNvSpPr txBox="1"/>
          <p:nvPr/>
        </p:nvSpPr>
        <p:spPr>
          <a:xfrm>
            <a:off x="8835840" y="6555240"/>
            <a:ext cx="185400" cy="18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01800"/>
                <a:tab algn="l" pos="1803240"/>
                <a:tab algn="l" pos="2705040"/>
                <a:tab algn="l" pos="3606840"/>
                <a:tab algn="l" pos="4508640"/>
                <a:tab algn="l" pos="5410080"/>
                <a:tab algn="l" pos="6311880"/>
                <a:tab algn="l" pos="7213680"/>
                <a:tab algn="l" pos="8115480"/>
                <a:tab algn="l" pos="9016920"/>
                <a:tab algn="l" pos="9918720"/>
                <a:tab algn="l" pos="10820520"/>
              </a:tabLst>
            </a:pPr>
            <a:fld id="{670813D2-4571-44BB-BCAC-B70945E0C691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 txBox="1"/>
          <p:nvPr/>
        </p:nvSpPr>
        <p:spPr>
          <a:xfrm>
            <a:off x="7602480" y="36360"/>
            <a:ext cx="1419120" cy="122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01800"/>
                <a:tab algn="l" pos="1803240"/>
                <a:tab algn="l" pos="2705040"/>
                <a:tab algn="l" pos="3606840"/>
                <a:tab algn="l" pos="4508640"/>
                <a:tab algn="l" pos="5410080"/>
                <a:tab algn="l" pos="6311880"/>
                <a:tab algn="l" pos="7213680"/>
                <a:tab algn="l" pos="8115480"/>
                <a:tab algn="l" pos="9016920"/>
                <a:tab algn="l" pos="9918720"/>
                <a:tab algn="l" pos="1082052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txho/10402 enx123 exhibits.ppt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PlaceHolder 1"/>
          <p:cNvSpPr>
            <a:spLocks noGrp="1"/>
          </p:cNvSpPr>
          <p:nvPr>
            <p:ph type="sldImg"/>
          </p:nvPr>
        </p:nvSpPr>
        <p:spPr>
          <a:xfrm>
            <a:off x="660240" y="884160"/>
            <a:ext cx="7807320" cy="5856480"/>
          </a:xfrm>
          <a:prstGeom prst="rect">
            <a:avLst/>
          </a:prstGeom>
          <a:ln w="0">
            <a:noFill/>
          </a:ln>
        </p:spPr>
      </p:sp>
      <p:sp>
        <p:nvSpPr>
          <p:cNvPr id="239" name="PlaceHolder 2"/>
          <p:cNvSpPr>
            <a:spLocks noGrp="1"/>
          </p:cNvSpPr>
          <p:nvPr>
            <p:ph type="body"/>
          </p:nvPr>
        </p:nvSpPr>
        <p:spPr>
          <a:xfrm>
            <a:off x="748800" y="217080"/>
            <a:ext cx="5419800" cy="198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McK Separator"/>
          <p:cNvSpPr/>
          <p:nvPr/>
        </p:nvSpPr>
        <p:spPr>
          <a:xfrm>
            <a:off x="749160" y="1047600"/>
            <a:ext cx="7558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"/>
          <p:cNvSpPr txBox="1"/>
          <p:nvPr/>
        </p:nvSpPr>
        <p:spPr>
          <a:xfrm>
            <a:off x="8835840" y="6555240"/>
            <a:ext cx="185400" cy="18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01800"/>
                <a:tab algn="l" pos="1803240"/>
                <a:tab algn="l" pos="2705040"/>
                <a:tab algn="l" pos="3606840"/>
                <a:tab algn="l" pos="4508640"/>
                <a:tab algn="l" pos="5410080"/>
                <a:tab algn="l" pos="6311880"/>
                <a:tab algn="l" pos="7213680"/>
                <a:tab algn="l" pos="8115480"/>
                <a:tab algn="l" pos="9016920"/>
                <a:tab algn="l" pos="9918720"/>
                <a:tab algn="l" pos="10820520"/>
              </a:tabLst>
            </a:pPr>
            <a:fld id="{E0719B85-0E83-4C89-8EC5-D9947E597E56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 txBox="1"/>
          <p:nvPr/>
        </p:nvSpPr>
        <p:spPr>
          <a:xfrm>
            <a:off x="7602480" y="36360"/>
            <a:ext cx="1419120" cy="122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01800"/>
                <a:tab algn="l" pos="1803240"/>
                <a:tab algn="l" pos="2705040"/>
                <a:tab algn="l" pos="3606840"/>
                <a:tab algn="l" pos="4508640"/>
                <a:tab algn="l" pos="5410080"/>
                <a:tab algn="l" pos="6311880"/>
                <a:tab algn="l" pos="7213680"/>
                <a:tab algn="l" pos="8115480"/>
                <a:tab algn="l" pos="9016920"/>
                <a:tab algn="l" pos="9918720"/>
                <a:tab algn="l" pos="1082052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txho/10402 enx123 exhibits.ppt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PlaceHolder 1"/>
          <p:cNvSpPr>
            <a:spLocks noGrp="1"/>
          </p:cNvSpPr>
          <p:nvPr>
            <p:ph type="sldImg"/>
          </p:nvPr>
        </p:nvSpPr>
        <p:spPr>
          <a:xfrm>
            <a:off x="660240" y="884160"/>
            <a:ext cx="7807320" cy="5856480"/>
          </a:xfrm>
          <a:prstGeom prst="rect">
            <a:avLst/>
          </a:prstGeom>
          <a:ln w="0">
            <a:noFill/>
          </a:ln>
        </p:spPr>
      </p:sp>
      <p:sp>
        <p:nvSpPr>
          <p:cNvPr id="244" name="PlaceHolder 2"/>
          <p:cNvSpPr>
            <a:spLocks noGrp="1"/>
          </p:cNvSpPr>
          <p:nvPr>
            <p:ph type="body"/>
          </p:nvPr>
        </p:nvSpPr>
        <p:spPr>
          <a:xfrm>
            <a:off x="748800" y="217080"/>
            <a:ext cx="5419800" cy="198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McK Separator"/>
          <p:cNvSpPr/>
          <p:nvPr/>
        </p:nvSpPr>
        <p:spPr>
          <a:xfrm>
            <a:off x="749160" y="1047600"/>
            <a:ext cx="7558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"/>
          <p:cNvSpPr txBox="1"/>
          <p:nvPr/>
        </p:nvSpPr>
        <p:spPr>
          <a:xfrm>
            <a:off x="8835840" y="6555240"/>
            <a:ext cx="185400" cy="18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01800"/>
                <a:tab algn="l" pos="1803240"/>
                <a:tab algn="l" pos="2705040"/>
                <a:tab algn="l" pos="3606840"/>
                <a:tab algn="l" pos="4508640"/>
                <a:tab algn="l" pos="5410080"/>
                <a:tab algn="l" pos="6311880"/>
                <a:tab algn="l" pos="7213680"/>
                <a:tab algn="l" pos="8115480"/>
                <a:tab algn="l" pos="9016920"/>
                <a:tab algn="l" pos="9918720"/>
                <a:tab algn="l" pos="10820520"/>
              </a:tabLst>
            </a:pPr>
            <a:fld id="{00582703-0E4D-4167-ABFD-E9F614F0B9BB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 txBox="1"/>
          <p:nvPr/>
        </p:nvSpPr>
        <p:spPr>
          <a:xfrm>
            <a:off x="7602480" y="36360"/>
            <a:ext cx="1419120" cy="122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01800"/>
                <a:tab algn="l" pos="1803240"/>
                <a:tab algn="l" pos="2705040"/>
                <a:tab algn="l" pos="3606840"/>
                <a:tab algn="l" pos="4508640"/>
                <a:tab algn="l" pos="5410080"/>
                <a:tab algn="l" pos="6311880"/>
                <a:tab algn="l" pos="7213680"/>
                <a:tab algn="l" pos="8115480"/>
                <a:tab algn="l" pos="9016920"/>
                <a:tab algn="l" pos="9918720"/>
                <a:tab algn="l" pos="1082052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txho/10402 enx123 exhibits.ppt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PlaceHolder 1"/>
          <p:cNvSpPr>
            <a:spLocks noGrp="1"/>
          </p:cNvSpPr>
          <p:nvPr>
            <p:ph type="sldImg"/>
          </p:nvPr>
        </p:nvSpPr>
        <p:spPr>
          <a:xfrm>
            <a:off x="660240" y="884160"/>
            <a:ext cx="7807320" cy="5856480"/>
          </a:xfrm>
          <a:prstGeom prst="rect">
            <a:avLst/>
          </a:prstGeom>
          <a:ln w="0">
            <a:noFill/>
          </a:ln>
        </p:spPr>
      </p:sp>
      <p:sp>
        <p:nvSpPr>
          <p:cNvPr id="249" name="PlaceHolder 2"/>
          <p:cNvSpPr>
            <a:spLocks noGrp="1"/>
          </p:cNvSpPr>
          <p:nvPr>
            <p:ph type="body"/>
          </p:nvPr>
        </p:nvSpPr>
        <p:spPr>
          <a:xfrm>
            <a:off x="748800" y="217440"/>
            <a:ext cx="5419800" cy="176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McK Separator"/>
          <p:cNvSpPr/>
          <p:nvPr/>
        </p:nvSpPr>
        <p:spPr>
          <a:xfrm>
            <a:off x="749160" y="1047600"/>
            <a:ext cx="7558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>
            <a:off x="706320" y="600120"/>
            <a:ext cx="5421600" cy="178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90000"/>
              </a:lnSpc>
              <a:spcBef>
                <a:spcPts val="488"/>
              </a:spcBef>
              <a:tabLst>
                <a:tab algn="l" pos="0"/>
                <a:tab algn="l" pos="901800"/>
                <a:tab algn="l" pos="1803240"/>
                <a:tab algn="l" pos="2705040"/>
                <a:tab algn="l" pos="3606840"/>
                <a:tab algn="l" pos="4508640"/>
                <a:tab algn="l" pos="5410080"/>
                <a:tab algn="l" pos="6311880"/>
                <a:tab algn="l" pos="7213680"/>
                <a:tab algn="l" pos="8115480"/>
                <a:tab algn="l" pos="9016920"/>
                <a:tab algn="l" pos="9918720"/>
                <a:tab algn="l" pos="1082052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Exhibit 3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ftr" idx="1"/>
          </p:nvPr>
        </p:nvSpPr>
        <p:spPr>
          <a:xfrm>
            <a:off x="7318440" y="36360"/>
            <a:ext cx="1419120" cy="122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txho/10402 enx123 exhibits.ppt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ldNum" idx="2"/>
          </p:nvPr>
        </p:nvSpPr>
        <p:spPr>
          <a:xfrm>
            <a:off x="8551800" y="6511680"/>
            <a:ext cx="185760" cy="18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fld id="{6605A10A-899C-4BBC-B6E3-0AAE1CC8AF76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title"/>
          </p:nvPr>
        </p:nvSpPr>
        <p:spPr>
          <a:xfrm>
            <a:off x="139320" y="227160"/>
            <a:ext cx="8591400" cy="289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  <a:tabLst>
                <a:tab algn="l" pos="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1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139320" y="1042920"/>
            <a:ext cx="8591400" cy="1706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tabLst>
                <a:tab algn="l" pos="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44360" indent="-142920">
              <a:buClr>
                <a:srgbClr val="000000"/>
              </a:buClr>
              <a:buSzPct val="120000"/>
              <a:buFont typeface="Arial"/>
              <a:buChar char="•"/>
              <a:tabLst>
                <a:tab algn="l" pos="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295200" indent="-149040">
              <a:buClr>
                <a:srgbClr val="000000"/>
              </a:buClr>
              <a:buFont typeface="Arial"/>
              <a:buChar char="–"/>
              <a:tabLst>
                <a:tab algn="l" pos="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431640" indent="-134640">
              <a:buClr>
                <a:srgbClr val="000000"/>
              </a:buClr>
              <a:buSzPct val="89000"/>
              <a:buFont typeface="Arial"/>
              <a:buChar char="•"/>
              <a:tabLst>
                <a:tab algn="l" pos="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582480" indent="-149040">
              <a:buClr>
                <a:srgbClr val="000000"/>
              </a:buClr>
              <a:buSzPct val="75000"/>
              <a:buFont typeface="Arial"/>
              <a:buChar char="–"/>
              <a:tabLst>
                <a:tab algn="l" pos="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582480" indent="-149040">
              <a:buClr>
                <a:srgbClr val="000000"/>
              </a:buClr>
              <a:buSzPct val="75000"/>
              <a:buFont typeface="Arial"/>
              <a:buChar char="–"/>
              <a:tabLst>
                <a:tab algn="l" pos="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582480" indent="-149040">
              <a:buClr>
                <a:srgbClr val="000000"/>
              </a:buClr>
              <a:buSzPct val="75000"/>
              <a:buFont typeface="Arial"/>
              <a:buChar char="–"/>
              <a:tabLst>
                <a:tab algn="l" pos="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4" name="McK Slide Elements"/>
          <p:cNvGrpSpPr/>
          <p:nvPr/>
        </p:nvGrpSpPr>
        <p:grpSpPr>
          <a:xfrm>
            <a:off x="139680" y="283680"/>
            <a:ext cx="8593920" cy="6261480"/>
            <a:chOff x="139680" y="283680"/>
            <a:chExt cx="8593920" cy="6261480"/>
          </a:xfrm>
        </p:grpSpPr>
        <p:sp>
          <p:nvSpPr>
            <p:cNvPr id="5" name="McK Measure" hidden="1"/>
            <p:cNvSpPr/>
            <p:nvPr/>
          </p:nvSpPr>
          <p:spPr>
            <a:xfrm>
              <a:off x="141480" y="531720"/>
              <a:ext cx="143136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Unit of measure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" name="McK Footnote" hidden="1"/>
            <p:cNvSpPr/>
            <p:nvPr/>
          </p:nvSpPr>
          <p:spPr>
            <a:xfrm>
              <a:off x="139680" y="6153480"/>
              <a:ext cx="8591400" cy="391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b">
              <a:spAutoFit/>
            </a:bodyPr>
            <a:p>
              <a:pPr marL="563400" indent="-563400">
                <a:lnSpc>
                  <a:spcPct val="100000"/>
                </a:lnSpc>
                <a:spcAft>
                  <a:spcPts val="201"/>
                </a:spcAft>
                <a:tabLst>
                  <a:tab algn="l" pos="0"/>
                  <a:tab algn="r" pos="51768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*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Footnote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563400" indent="-563400">
                <a:lnSpc>
                  <a:spcPct val="100000"/>
                </a:lnSpc>
                <a:spcAft>
                  <a:spcPts val="201"/>
                </a:spcAft>
                <a:tabLst>
                  <a:tab algn="l" pos="0"/>
                  <a:tab algn="r" pos="51768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Source: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Source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7" name="McK Legend"/>
            <p:cNvGrpSpPr/>
            <p:nvPr/>
          </p:nvGrpSpPr>
          <p:grpSpPr>
            <a:xfrm>
              <a:off x="7875720" y="776160"/>
              <a:ext cx="857880" cy="767520"/>
              <a:chOff x="7875720" y="776160"/>
              <a:chExt cx="857880" cy="767520"/>
            </a:xfrm>
          </p:grpSpPr>
          <p:grpSp>
            <p:nvGrpSpPr>
              <p:cNvPr id="8" name=""/>
              <p:cNvGrpSpPr/>
              <p:nvPr/>
            </p:nvGrpSpPr>
            <p:grpSpPr>
              <a:xfrm>
                <a:off x="7875720" y="776160"/>
                <a:ext cx="857880" cy="183240"/>
                <a:chOff x="7875720" y="776160"/>
                <a:chExt cx="857880" cy="183240"/>
              </a:xfrm>
            </p:grpSpPr>
            <p:sp>
              <p:nvSpPr>
                <p:cNvPr id="9" name="" hidden="1"/>
                <p:cNvSpPr/>
                <p:nvPr/>
              </p:nvSpPr>
              <p:spPr>
                <a:xfrm>
                  <a:off x="7875720" y="798480"/>
                  <a:ext cx="284040" cy="139680"/>
                </a:xfrm>
                <a:prstGeom prst="rect">
                  <a:avLst/>
                </a:prstGeom>
                <a:solidFill>
                  <a:srgbClr val="ffffff"/>
                </a:solidFill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0" rIns="0" tIns="0" bIns="0" anchor="b">
                  <a:sp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" name="McK Footnote" hidden="1"/>
                <p:cNvSpPr/>
                <p:nvPr/>
              </p:nvSpPr>
              <p:spPr>
                <a:xfrm>
                  <a:off x="8224200" y="776160"/>
                  <a:ext cx="509400" cy="18324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0" rIns="0" tIns="0" bIns="0" anchor="t">
                  <a:spAutoFit/>
                </a:bodyPr>
                <a:p>
                  <a:pPr>
                    <a:lnSpc>
                      <a:spcPct val="100000"/>
                    </a:lnSpc>
                    <a:tabLst>
                      <a:tab algn="l" pos="0"/>
                      <a:tab algn="l" pos="804960"/>
                      <a:tab algn="l" pos="1609560"/>
                      <a:tab algn="l" pos="2414520"/>
                      <a:tab algn="l" pos="3219480"/>
                      <a:tab algn="l" pos="4024440"/>
                      <a:tab algn="l" pos="4829040"/>
                      <a:tab algn="l" pos="5634000"/>
                      <a:tab algn="l" pos="6438960"/>
                      <a:tab algn="l" pos="7243920"/>
                      <a:tab algn="l" pos="8048520"/>
                      <a:tab algn="l" pos="8853480"/>
                      <a:tab algn="l" pos="9658440"/>
                      <a:tab algn="l" pos="10463040"/>
                    </a:tabLst>
                  </a:pPr>
                  <a:r>
                    <a:rPr b="0" lang="en-US" sz="12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rPr>
                    <a:t>Legend</a:t>
                  </a:r>
                  <a:endParaRPr b="0" lang="en-US" sz="12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11" name=""/>
              <p:cNvGrpSpPr/>
              <p:nvPr/>
            </p:nvGrpSpPr>
            <p:grpSpPr>
              <a:xfrm>
                <a:off x="7875720" y="969840"/>
                <a:ext cx="857880" cy="183240"/>
                <a:chOff x="7875720" y="969840"/>
                <a:chExt cx="857880" cy="183240"/>
              </a:xfrm>
            </p:grpSpPr>
            <p:sp>
              <p:nvSpPr>
                <p:cNvPr id="12" name="" hidden="1"/>
                <p:cNvSpPr/>
                <p:nvPr/>
              </p:nvSpPr>
              <p:spPr>
                <a:xfrm>
                  <a:off x="7875720" y="992160"/>
                  <a:ext cx="284040" cy="139680"/>
                </a:xfrm>
                <a:prstGeom prst="rect">
                  <a:avLst/>
                </a:prstGeom>
                <a:solidFill>
                  <a:srgbClr val="d0d0d0"/>
                </a:solidFill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0" rIns="0" tIns="0" bIns="0" anchor="b">
                  <a:sp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" name="McK Footnote" hidden="1"/>
                <p:cNvSpPr/>
                <p:nvPr/>
              </p:nvSpPr>
              <p:spPr>
                <a:xfrm>
                  <a:off x="8224200" y="969840"/>
                  <a:ext cx="509400" cy="18324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0" rIns="0" tIns="0" bIns="0" anchor="t">
                  <a:spAutoFit/>
                </a:bodyPr>
                <a:p>
                  <a:pPr>
                    <a:lnSpc>
                      <a:spcPct val="100000"/>
                    </a:lnSpc>
                    <a:tabLst>
                      <a:tab algn="l" pos="0"/>
                      <a:tab algn="l" pos="804960"/>
                      <a:tab algn="l" pos="1609560"/>
                      <a:tab algn="l" pos="2414520"/>
                      <a:tab algn="l" pos="3219480"/>
                      <a:tab algn="l" pos="4024440"/>
                      <a:tab algn="l" pos="4829040"/>
                      <a:tab algn="l" pos="5634000"/>
                      <a:tab algn="l" pos="6438960"/>
                      <a:tab algn="l" pos="7243920"/>
                      <a:tab algn="l" pos="8048520"/>
                      <a:tab algn="l" pos="8853480"/>
                      <a:tab algn="l" pos="9658440"/>
                      <a:tab algn="l" pos="10463040"/>
                    </a:tabLst>
                  </a:pPr>
                  <a:r>
                    <a:rPr b="0" lang="en-US" sz="12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rPr>
                    <a:t>Legend</a:t>
                  </a:r>
                  <a:endParaRPr b="0" lang="en-US" sz="12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14" name=""/>
              <p:cNvGrpSpPr/>
              <p:nvPr/>
            </p:nvGrpSpPr>
            <p:grpSpPr>
              <a:xfrm>
                <a:off x="7875720" y="1165320"/>
                <a:ext cx="857880" cy="183240"/>
                <a:chOff x="7875720" y="1165320"/>
                <a:chExt cx="857880" cy="183240"/>
              </a:xfrm>
            </p:grpSpPr>
            <p:sp>
              <p:nvSpPr>
                <p:cNvPr id="15" name="" hidden="1"/>
                <p:cNvSpPr/>
                <p:nvPr/>
              </p:nvSpPr>
              <p:spPr>
                <a:xfrm>
                  <a:off x="7875720" y="1187280"/>
                  <a:ext cx="284040" cy="140040"/>
                </a:xfrm>
                <a:prstGeom prst="rect">
                  <a:avLst/>
                </a:prstGeom>
                <a:solidFill>
                  <a:srgbClr val="909090"/>
                </a:solidFill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0" rIns="0" tIns="0" bIns="0" anchor="b">
                  <a:sp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6" name="McK Footnote" hidden="1"/>
                <p:cNvSpPr/>
                <p:nvPr/>
              </p:nvSpPr>
              <p:spPr>
                <a:xfrm>
                  <a:off x="8224200" y="1165320"/>
                  <a:ext cx="509400" cy="18324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0" rIns="0" tIns="0" bIns="0" anchor="t">
                  <a:spAutoFit/>
                </a:bodyPr>
                <a:p>
                  <a:pPr>
                    <a:lnSpc>
                      <a:spcPct val="100000"/>
                    </a:lnSpc>
                    <a:tabLst>
                      <a:tab algn="l" pos="0"/>
                      <a:tab algn="l" pos="804960"/>
                      <a:tab algn="l" pos="1609560"/>
                      <a:tab algn="l" pos="2414520"/>
                      <a:tab algn="l" pos="3219480"/>
                      <a:tab algn="l" pos="4024440"/>
                      <a:tab algn="l" pos="4829040"/>
                      <a:tab algn="l" pos="5634000"/>
                      <a:tab algn="l" pos="6438960"/>
                      <a:tab algn="l" pos="7243920"/>
                      <a:tab algn="l" pos="8048520"/>
                      <a:tab algn="l" pos="8853480"/>
                      <a:tab algn="l" pos="9658440"/>
                      <a:tab algn="l" pos="10463040"/>
                    </a:tabLst>
                  </a:pPr>
                  <a:r>
                    <a:rPr b="0" lang="en-US" sz="12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rPr>
                    <a:t>Legend</a:t>
                  </a:r>
                  <a:endParaRPr b="0" lang="en-US" sz="12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17" name=""/>
              <p:cNvGrpSpPr/>
              <p:nvPr/>
            </p:nvGrpSpPr>
            <p:grpSpPr>
              <a:xfrm>
                <a:off x="7875720" y="1360440"/>
                <a:ext cx="857880" cy="183240"/>
                <a:chOff x="7875720" y="1360440"/>
                <a:chExt cx="857880" cy="183240"/>
              </a:xfrm>
            </p:grpSpPr>
            <p:sp>
              <p:nvSpPr>
                <p:cNvPr id="18" name="" hidden="1"/>
                <p:cNvSpPr/>
                <p:nvPr/>
              </p:nvSpPr>
              <p:spPr>
                <a:xfrm>
                  <a:off x="7875720" y="1382760"/>
                  <a:ext cx="284040" cy="139680"/>
                </a:xfrm>
                <a:prstGeom prst="rect">
                  <a:avLst/>
                </a:prstGeom>
                <a:solidFill>
                  <a:srgbClr val="000000"/>
                </a:solidFill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0" rIns="0" tIns="0" bIns="0" anchor="b">
                  <a:sp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9" name="McK Footnote" hidden="1"/>
                <p:cNvSpPr/>
                <p:nvPr/>
              </p:nvSpPr>
              <p:spPr>
                <a:xfrm>
                  <a:off x="8224200" y="1360440"/>
                  <a:ext cx="509400" cy="18324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0" rIns="0" tIns="0" bIns="0" anchor="t">
                  <a:spAutoFit/>
                </a:bodyPr>
                <a:p>
                  <a:pPr>
                    <a:lnSpc>
                      <a:spcPct val="100000"/>
                    </a:lnSpc>
                    <a:tabLst>
                      <a:tab algn="l" pos="0"/>
                      <a:tab algn="l" pos="804960"/>
                      <a:tab algn="l" pos="1609560"/>
                      <a:tab algn="l" pos="2414520"/>
                      <a:tab algn="l" pos="3219480"/>
                      <a:tab algn="l" pos="4024440"/>
                      <a:tab algn="l" pos="4829040"/>
                      <a:tab algn="l" pos="5634000"/>
                      <a:tab algn="l" pos="6438960"/>
                      <a:tab algn="l" pos="7243920"/>
                      <a:tab algn="l" pos="8048520"/>
                      <a:tab algn="l" pos="8853480"/>
                      <a:tab algn="l" pos="9658440"/>
                      <a:tab algn="l" pos="10463040"/>
                    </a:tabLst>
                  </a:pPr>
                  <a:r>
                    <a:rPr b="0" lang="en-US" sz="12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rPr>
                    <a:t>Legend</a:t>
                  </a:r>
                  <a:endParaRPr b="0" lang="en-US" sz="12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  <p:grpSp>
          <p:nvGrpSpPr>
            <p:cNvPr id="20" name="McK Sticker"/>
            <p:cNvGrpSpPr/>
            <p:nvPr/>
          </p:nvGrpSpPr>
          <p:grpSpPr>
            <a:xfrm>
              <a:off x="7300080" y="283680"/>
              <a:ext cx="1432080" cy="221400"/>
              <a:chOff x="7300080" y="283680"/>
              <a:chExt cx="1432080" cy="221400"/>
            </a:xfrm>
          </p:grpSpPr>
          <p:sp>
            <p:nvSpPr>
              <p:cNvPr id="21" name="McK Sticker" hidden="1"/>
              <p:cNvSpPr/>
              <p:nvPr/>
            </p:nvSpPr>
            <p:spPr>
              <a:xfrm>
                <a:off x="7300080" y="284040"/>
                <a:ext cx="1432080" cy="219960"/>
              </a:xfrm>
              <a:prstGeom prst="leftRightArrow">
                <a:avLst>
                  <a:gd name="adj1" fmla="val 100000"/>
                  <a:gd name="adj2" fmla="val 0"/>
                </a:avLst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18360" bIns="18360" anchor="t">
                <a:spAutoFit/>
              </a:bodyPr>
              <a:p>
                <a:pPr algn="r">
                  <a:lnSpc>
                    <a:spcPct val="100000"/>
                  </a:lnSpc>
                  <a:tabLst>
                    <a:tab algn="l" pos="0"/>
                    <a:tab algn="l" pos="812880"/>
                    <a:tab algn="l" pos="1625760"/>
                    <a:tab algn="l" pos="2438280"/>
                    <a:tab algn="l" pos="3251160"/>
                    <a:tab algn="l" pos="4064040"/>
                    <a:tab algn="l" pos="4876920"/>
                    <a:tab algn="l" pos="5689440"/>
                    <a:tab algn="l" pos="6502320"/>
                    <a:tab algn="l" pos="7315200"/>
                    <a:tab algn="l" pos="8128080"/>
                    <a:tab algn="l" pos="8940960"/>
                    <a:tab algn="l" pos="9753480"/>
                    <a:tab algn="l" pos="10566360"/>
                  </a:tabLst>
                </a:pPr>
                <a:r>
                  <a:rPr b="0" i="1" lang="en-US" sz="12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STICKER (ALL CAP)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cxnSp>
            <p:nvCxnSpPr>
              <p:cNvPr id="22" name=""/>
              <p:cNvCxnSpPr/>
              <p:nvPr/>
            </p:nvCxnSpPr>
            <p:spPr>
              <a:xfrm>
                <a:off x="7300440" y="283680"/>
                <a:ext cx="1430640" cy="1080"/>
              </a:xfrm>
              <a:prstGeom prst="straightConnector1">
                <a:avLst/>
              </a:prstGeom>
              <a:ln w="12600">
                <a:solidFill>
                  <a:srgbClr val="000000"/>
                </a:solidFill>
                <a:miter/>
              </a:ln>
            </p:spPr>
          </p:cxnSp>
          <p:cxnSp>
            <p:nvCxnSpPr>
              <p:cNvPr id="23" name=""/>
              <p:cNvCxnSpPr/>
              <p:nvPr/>
            </p:nvCxnSpPr>
            <p:spPr>
              <a:xfrm>
                <a:off x="7300440" y="504360"/>
                <a:ext cx="1430640" cy="1080"/>
              </a:xfrm>
              <a:prstGeom prst="straightConnector1">
                <a:avLst/>
              </a:prstGeom>
              <a:ln w="12600">
                <a:solidFill>
                  <a:srgbClr val="000000"/>
                </a:solidFill>
                <a:miter/>
              </a:ln>
            </p:spPr>
          </p:cxnSp>
        </p:grpSp>
      </p:grp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ftr" idx="3"/>
          </p:nvPr>
        </p:nvSpPr>
        <p:spPr>
          <a:xfrm>
            <a:off x="7318440" y="36360"/>
            <a:ext cx="1419120" cy="122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txho/10402 enx123 exhibits.ppt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sldNum" idx="4"/>
          </p:nvPr>
        </p:nvSpPr>
        <p:spPr>
          <a:xfrm>
            <a:off x="8551800" y="6511680"/>
            <a:ext cx="185760" cy="18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fld id="{4806B61E-B27F-4285-866F-AAD46C2B2268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title"/>
          </p:nvPr>
        </p:nvSpPr>
        <p:spPr>
          <a:xfrm>
            <a:off x="139320" y="227160"/>
            <a:ext cx="8591400" cy="289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  <a:tabLst>
                <a:tab algn="l" pos="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1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139320" y="1042920"/>
            <a:ext cx="8591400" cy="1706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tabLst>
                <a:tab algn="l" pos="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44360" indent="-142920">
              <a:buClr>
                <a:srgbClr val="000000"/>
              </a:buClr>
              <a:buSzPct val="120000"/>
              <a:buFont typeface="Arial"/>
              <a:buChar char="•"/>
              <a:tabLst>
                <a:tab algn="l" pos="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295200" indent="-149040">
              <a:buClr>
                <a:srgbClr val="000000"/>
              </a:buClr>
              <a:buFont typeface="Arial"/>
              <a:buChar char="–"/>
              <a:tabLst>
                <a:tab algn="l" pos="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431640" indent="-134640">
              <a:buClr>
                <a:srgbClr val="000000"/>
              </a:buClr>
              <a:buSzPct val="89000"/>
              <a:buFont typeface="Arial"/>
              <a:buChar char="•"/>
              <a:tabLst>
                <a:tab algn="l" pos="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582480" indent="-149040">
              <a:buClr>
                <a:srgbClr val="000000"/>
              </a:buClr>
              <a:buSzPct val="75000"/>
              <a:buFont typeface="Arial"/>
              <a:buChar char="–"/>
              <a:tabLst>
                <a:tab algn="l" pos="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582480" indent="-149040">
              <a:buClr>
                <a:srgbClr val="000000"/>
              </a:buClr>
              <a:buSzPct val="75000"/>
              <a:buFont typeface="Arial"/>
              <a:buChar char="–"/>
              <a:tabLst>
                <a:tab algn="l" pos="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582480" indent="-149040">
              <a:buClr>
                <a:srgbClr val="000000"/>
              </a:buClr>
              <a:buSzPct val="75000"/>
              <a:buFont typeface="Arial"/>
              <a:buChar char="–"/>
              <a:tabLst>
                <a:tab algn="l" pos="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28" name="McK Slide Elements"/>
          <p:cNvGrpSpPr/>
          <p:nvPr/>
        </p:nvGrpSpPr>
        <p:grpSpPr>
          <a:xfrm>
            <a:off x="139680" y="283680"/>
            <a:ext cx="8593920" cy="6261480"/>
            <a:chOff x="139680" y="283680"/>
            <a:chExt cx="8593920" cy="6261480"/>
          </a:xfrm>
        </p:grpSpPr>
        <p:sp>
          <p:nvSpPr>
            <p:cNvPr id="5" name="McK Measure" hidden="1"/>
            <p:cNvSpPr/>
            <p:nvPr/>
          </p:nvSpPr>
          <p:spPr>
            <a:xfrm>
              <a:off x="141480" y="531720"/>
              <a:ext cx="143136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Unit of measure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" name="McK Footnote" hidden="1"/>
            <p:cNvSpPr/>
            <p:nvPr/>
          </p:nvSpPr>
          <p:spPr>
            <a:xfrm>
              <a:off x="139680" y="6153480"/>
              <a:ext cx="8591400" cy="391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b">
              <a:spAutoFit/>
            </a:bodyPr>
            <a:p>
              <a:pPr marL="563400" indent="-563400">
                <a:lnSpc>
                  <a:spcPct val="100000"/>
                </a:lnSpc>
                <a:spcAft>
                  <a:spcPts val="201"/>
                </a:spcAft>
                <a:tabLst>
                  <a:tab algn="l" pos="0"/>
                  <a:tab algn="r" pos="51768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*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Footnote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563400" indent="-563400">
                <a:lnSpc>
                  <a:spcPct val="100000"/>
                </a:lnSpc>
                <a:spcAft>
                  <a:spcPts val="201"/>
                </a:spcAft>
                <a:tabLst>
                  <a:tab algn="l" pos="0"/>
                  <a:tab algn="r" pos="51768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Source: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Source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29" name="McK Legend"/>
            <p:cNvGrpSpPr/>
            <p:nvPr/>
          </p:nvGrpSpPr>
          <p:grpSpPr>
            <a:xfrm>
              <a:off x="7875720" y="776160"/>
              <a:ext cx="857880" cy="767520"/>
              <a:chOff x="7875720" y="776160"/>
              <a:chExt cx="857880" cy="767520"/>
            </a:xfrm>
          </p:grpSpPr>
          <p:grpSp>
            <p:nvGrpSpPr>
              <p:cNvPr id="30" name=""/>
              <p:cNvGrpSpPr/>
              <p:nvPr/>
            </p:nvGrpSpPr>
            <p:grpSpPr>
              <a:xfrm>
                <a:off x="7875720" y="776160"/>
                <a:ext cx="857880" cy="183240"/>
                <a:chOff x="7875720" y="776160"/>
                <a:chExt cx="857880" cy="183240"/>
              </a:xfrm>
            </p:grpSpPr>
            <p:sp>
              <p:nvSpPr>
                <p:cNvPr id="9" name="" hidden="1"/>
                <p:cNvSpPr/>
                <p:nvPr/>
              </p:nvSpPr>
              <p:spPr>
                <a:xfrm>
                  <a:off x="7875720" y="798480"/>
                  <a:ext cx="284040" cy="139680"/>
                </a:xfrm>
                <a:prstGeom prst="rect">
                  <a:avLst/>
                </a:prstGeom>
                <a:solidFill>
                  <a:srgbClr val="ffffff"/>
                </a:solidFill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0" rIns="0" tIns="0" bIns="0" anchor="b">
                  <a:sp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" name="McK Footnote" hidden="1"/>
                <p:cNvSpPr/>
                <p:nvPr/>
              </p:nvSpPr>
              <p:spPr>
                <a:xfrm>
                  <a:off x="8224200" y="776160"/>
                  <a:ext cx="509400" cy="18324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0" rIns="0" tIns="0" bIns="0" anchor="t">
                  <a:spAutoFit/>
                </a:bodyPr>
                <a:p>
                  <a:pPr>
                    <a:lnSpc>
                      <a:spcPct val="100000"/>
                    </a:lnSpc>
                    <a:tabLst>
                      <a:tab algn="l" pos="0"/>
                      <a:tab algn="l" pos="804960"/>
                      <a:tab algn="l" pos="1609560"/>
                      <a:tab algn="l" pos="2414520"/>
                      <a:tab algn="l" pos="3219480"/>
                      <a:tab algn="l" pos="4024440"/>
                      <a:tab algn="l" pos="4829040"/>
                      <a:tab algn="l" pos="5634000"/>
                      <a:tab algn="l" pos="6438960"/>
                      <a:tab algn="l" pos="7243920"/>
                      <a:tab algn="l" pos="8048520"/>
                      <a:tab algn="l" pos="8853480"/>
                      <a:tab algn="l" pos="9658440"/>
                      <a:tab algn="l" pos="10463040"/>
                    </a:tabLst>
                  </a:pPr>
                  <a:r>
                    <a:rPr b="0" lang="en-US" sz="12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rPr>
                    <a:t>Legend</a:t>
                  </a:r>
                  <a:endParaRPr b="0" lang="en-US" sz="12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31" name=""/>
              <p:cNvGrpSpPr/>
              <p:nvPr/>
            </p:nvGrpSpPr>
            <p:grpSpPr>
              <a:xfrm>
                <a:off x="7875720" y="969840"/>
                <a:ext cx="857880" cy="183240"/>
                <a:chOff x="7875720" y="969840"/>
                <a:chExt cx="857880" cy="183240"/>
              </a:xfrm>
            </p:grpSpPr>
            <p:sp>
              <p:nvSpPr>
                <p:cNvPr id="12" name="" hidden="1"/>
                <p:cNvSpPr/>
                <p:nvPr/>
              </p:nvSpPr>
              <p:spPr>
                <a:xfrm>
                  <a:off x="7875720" y="992160"/>
                  <a:ext cx="284040" cy="139680"/>
                </a:xfrm>
                <a:prstGeom prst="rect">
                  <a:avLst/>
                </a:prstGeom>
                <a:solidFill>
                  <a:srgbClr val="d0d0d0"/>
                </a:solidFill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0" rIns="0" tIns="0" bIns="0" anchor="b">
                  <a:sp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" name="McK Footnote" hidden="1"/>
                <p:cNvSpPr/>
                <p:nvPr/>
              </p:nvSpPr>
              <p:spPr>
                <a:xfrm>
                  <a:off x="8224200" y="969840"/>
                  <a:ext cx="509400" cy="18324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0" rIns="0" tIns="0" bIns="0" anchor="t">
                  <a:spAutoFit/>
                </a:bodyPr>
                <a:p>
                  <a:pPr>
                    <a:lnSpc>
                      <a:spcPct val="100000"/>
                    </a:lnSpc>
                    <a:tabLst>
                      <a:tab algn="l" pos="0"/>
                      <a:tab algn="l" pos="804960"/>
                      <a:tab algn="l" pos="1609560"/>
                      <a:tab algn="l" pos="2414520"/>
                      <a:tab algn="l" pos="3219480"/>
                      <a:tab algn="l" pos="4024440"/>
                      <a:tab algn="l" pos="4829040"/>
                      <a:tab algn="l" pos="5634000"/>
                      <a:tab algn="l" pos="6438960"/>
                      <a:tab algn="l" pos="7243920"/>
                      <a:tab algn="l" pos="8048520"/>
                      <a:tab algn="l" pos="8853480"/>
                      <a:tab algn="l" pos="9658440"/>
                      <a:tab algn="l" pos="10463040"/>
                    </a:tabLst>
                  </a:pPr>
                  <a:r>
                    <a:rPr b="0" lang="en-US" sz="12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rPr>
                    <a:t>Legend</a:t>
                  </a:r>
                  <a:endParaRPr b="0" lang="en-US" sz="12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32" name=""/>
              <p:cNvGrpSpPr/>
              <p:nvPr/>
            </p:nvGrpSpPr>
            <p:grpSpPr>
              <a:xfrm>
                <a:off x="7875720" y="1165320"/>
                <a:ext cx="857880" cy="183240"/>
                <a:chOff x="7875720" y="1165320"/>
                <a:chExt cx="857880" cy="183240"/>
              </a:xfrm>
            </p:grpSpPr>
            <p:sp>
              <p:nvSpPr>
                <p:cNvPr id="15" name="" hidden="1"/>
                <p:cNvSpPr/>
                <p:nvPr/>
              </p:nvSpPr>
              <p:spPr>
                <a:xfrm>
                  <a:off x="7875720" y="1187280"/>
                  <a:ext cx="284040" cy="140040"/>
                </a:xfrm>
                <a:prstGeom prst="rect">
                  <a:avLst/>
                </a:prstGeom>
                <a:solidFill>
                  <a:srgbClr val="909090"/>
                </a:solidFill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0" rIns="0" tIns="0" bIns="0" anchor="b">
                  <a:sp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6" name="McK Footnote" hidden="1"/>
                <p:cNvSpPr/>
                <p:nvPr/>
              </p:nvSpPr>
              <p:spPr>
                <a:xfrm>
                  <a:off x="8224200" y="1165320"/>
                  <a:ext cx="509400" cy="18324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0" rIns="0" tIns="0" bIns="0" anchor="t">
                  <a:spAutoFit/>
                </a:bodyPr>
                <a:p>
                  <a:pPr>
                    <a:lnSpc>
                      <a:spcPct val="100000"/>
                    </a:lnSpc>
                    <a:tabLst>
                      <a:tab algn="l" pos="0"/>
                      <a:tab algn="l" pos="804960"/>
                      <a:tab algn="l" pos="1609560"/>
                      <a:tab algn="l" pos="2414520"/>
                      <a:tab algn="l" pos="3219480"/>
                      <a:tab algn="l" pos="4024440"/>
                      <a:tab algn="l" pos="4829040"/>
                      <a:tab algn="l" pos="5634000"/>
                      <a:tab algn="l" pos="6438960"/>
                      <a:tab algn="l" pos="7243920"/>
                      <a:tab algn="l" pos="8048520"/>
                      <a:tab algn="l" pos="8853480"/>
                      <a:tab algn="l" pos="9658440"/>
                      <a:tab algn="l" pos="10463040"/>
                    </a:tabLst>
                  </a:pPr>
                  <a:r>
                    <a:rPr b="0" lang="en-US" sz="12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rPr>
                    <a:t>Legend</a:t>
                  </a:r>
                  <a:endParaRPr b="0" lang="en-US" sz="12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33" name=""/>
              <p:cNvGrpSpPr/>
              <p:nvPr/>
            </p:nvGrpSpPr>
            <p:grpSpPr>
              <a:xfrm>
                <a:off x="7875720" y="1360440"/>
                <a:ext cx="857880" cy="183240"/>
                <a:chOff x="7875720" y="1360440"/>
                <a:chExt cx="857880" cy="183240"/>
              </a:xfrm>
            </p:grpSpPr>
            <p:sp>
              <p:nvSpPr>
                <p:cNvPr id="18" name="" hidden="1"/>
                <p:cNvSpPr/>
                <p:nvPr/>
              </p:nvSpPr>
              <p:spPr>
                <a:xfrm>
                  <a:off x="7875720" y="1382760"/>
                  <a:ext cx="284040" cy="139680"/>
                </a:xfrm>
                <a:prstGeom prst="rect">
                  <a:avLst/>
                </a:prstGeom>
                <a:solidFill>
                  <a:srgbClr val="000000"/>
                </a:solidFill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0" rIns="0" tIns="0" bIns="0" anchor="b">
                  <a:sp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9" name="McK Footnote" hidden="1"/>
                <p:cNvSpPr/>
                <p:nvPr/>
              </p:nvSpPr>
              <p:spPr>
                <a:xfrm>
                  <a:off x="8224200" y="1360440"/>
                  <a:ext cx="509400" cy="18324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0" rIns="0" tIns="0" bIns="0" anchor="t">
                  <a:spAutoFit/>
                </a:bodyPr>
                <a:p>
                  <a:pPr>
                    <a:lnSpc>
                      <a:spcPct val="100000"/>
                    </a:lnSpc>
                    <a:tabLst>
                      <a:tab algn="l" pos="0"/>
                      <a:tab algn="l" pos="804960"/>
                      <a:tab algn="l" pos="1609560"/>
                      <a:tab algn="l" pos="2414520"/>
                      <a:tab algn="l" pos="3219480"/>
                      <a:tab algn="l" pos="4024440"/>
                      <a:tab algn="l" pos="4829040"/>
                      <a:tab algn="l" pos="5634000"/>
                      <a:tab algn="l" pos="6438960"/>
                      <a:tab algn="l" pos="7243920"/>
                      <a:tab algn="l" pos="8048520"/>
                      <a:tab algn="l" pos="8853480"/>
                      <a:tab algn="l" pos="9658440"/>
                      <a:tab algn="l" pos="10463040"/>
                    </a:tabLst>
                  </a:pPr>
                  <a:r>
                    <a:rPr b="0" lang="en-US" sz="12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rPr>
                    <a:t>Legend</a:t>
                  </a:r>
                  <a:endParaRPr b="0" lang="en-US" sz="12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  <p:grpSp>
          <p:nvGrpSpPr>
            <p:cNvPr id="34" name="McK Sticker"/>
            <p:cNvGrpSpPr/>
            <p:nvPr/>
          </p:nvGrpSpPr>
          <p:grpSpPr>
            <a:xfrm>
              <a:off x="7300080" y="283680"/>
              <a:ext cx="1432080" cy="221400"/>
              <a:chOff x="7300080" y="283680"/>
              <a:chExt cx="1432080" cy="221400"/>
            </a:xfrm>
          </p:grpSpPr>
          <p:sp>
            <p:nvSpPr>
              <p:cNvPr id="21" name="McK Sticker" hidden="1"/>
              <p:cNvSpPr/>
              <p:nvPr/>
            </p:nvSpPr>
            <p:spPr>
              <a:xfrm>
                <a:off x="7300080" y="284040"/>
                <a:ext cx="1432080" cy="219960"/>
              </a:xfrm>
              <a:prstGeom prst="leftRightArrow">
                <a:avLst>
                  <a:gd name="adj1" fmla="val 100000"/>
                  <a:gd name="adj2" fmla="val 0"/>
                </a:avLst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18360" bIns="18360" anchor="t">
                <a:spAutoFit/>
              </a:bodyPr>
              <a:p>
                <a:pPr algn="r">
                  <a:lnSpc>
                    <a:spcPct val="100000"/>
                  </a:lnSpc>
                  <a:tabLst>
                    <a:tab algn="l" pos="0"/>
                    <a:tab algn="l" pos="812880"/>
                    <a:tab algn="l" pos="1625760"/>
                    <a:tab algn="l" pos="2438280"/>
                    <a:tab algn="l" pos="3251160"/>
                    <a:tab algn="l" pos="4064040"/>
                    <a:tab algn="l" pos="4876920"/>
                    <a:tab algn="l" pos="5689440"/>
                    <a:tab algn="l" pos="6502320"/>
                    <a:tab algn="l" pos="7315200"/>
                    <a:tab algn="l" pos="8128080"/>
                    <a:tab algn="l" pos="8940960"/>
                    <a:tab algn="l" pos="9753480"/>
                    <a:tab algn="l" pos="10566360"/>
                  </a:tabLst>
                </a:pPr>
                <a:r>
                  <a:rPr b="0" i="1" lang="en-US" sz="12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STICKER (ALL CAP)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cxnSp>
            <p:nvCxnSpPr>
              <p:cNvPr id="35" name=""/>
              <p:cNvCxnSpPr/>
              <p:nvPr/>
            </p:nvCxnSpPr>
            <p:spPr>
              <a:xfrm>
                <a:off x="7300440" y="283680"/>
                <a:ext cx="1430640" cy="1080"/>
              </a:xfrm>
              <a:prstGeom prst="straightConnector1">
                <a:avLst/>
              </a:prstGeom>
              <a:ln w="12600">
                <a:solidFill>
                  <a:srgbClr val="000000"/>
                </a:solidFill>
                <a:miter/>
              </a:ln>
            </p:spPr>
          </p:cxnSp>
          <p:cxnSp>
            <p:nvCxnSpPr>
              <p:cNvPr id="36" name=""/>
              <p:cNvCxnSpPr/>
              <p:nvPr/>
            </p:nvCxnSpPr>
            <p:spPr>
              <a:xfrm>
                <a:off x="7300440" y="504360"/>
                <a:ext cx="1430640" cy="1080"/>
              </a:xfrm>
              <a:prstGeom prst="straightConnector1">
                <a:avLst/>
              </a:prstGeom>
              <a:ln w="12600">
                <a:solidFill>
                  <a:srgbClr val="000000"/>
                </a:solidFill>
                <a:miter/>
              </a:ln>
            </p:spPr>
          </p:cxnSp>
        </p:grpSp>
      </p:grp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139320" y="429840"/>
            <a:ext cx="8591400" cy="579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indent="0">
              <a:buNone/>
              <a:tabLst>
                <a:tab algn="l" pos="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BENEFITS TO BUILDING SUPERIOR MARKET KNOWLEDGE IN PETROLEUM </a:t>
            </a:r>
            <a:endParaRPr b="1" lang="en-US" sz="1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/>
          </p:nvPr>
        </p:nvSpPr>
        <p:spPr>
          <a:xfrm>
            <a:off x="517680" y="1409760"/>
            <a:ext cx="4759200" cy="4935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lvl="1" marL="144360" indent="-142920">
              <a:spcAft>
                <a:spcPts val="2999"/>
              </a:spcAft>
              <a:buClr>
                <a:srgbClr val="000000"/>
              </a:buClr>
              <a:buSzPct val="120000"/>
              <a:buFont typeface="Arial"/>
              <a:buChar char="•"/>
              <a:tabLst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Basic building block for structured finance deals; enables more aggressive pricing into embedded derivatives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44360" indent="-142920">
              <a:spcAft>
                <a:spcPts val="2999"/>
              </a:spcAft>
              <a:buClr>
                <a:srgbClr val="000000"/>
              </a:buClr>
              <a:buSzPct val="120000"/>
              <a:buFont typeface="Arial"/>
              <a:buChar char="•"/>
              <a:tabLst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Creates proprietary market insights for trading crude and products and exploiting arbitrage opportunities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44360" indent="-142920">
              <a:spcAft>
                <a:spcPts val="2999"/>
              </a:spcAft>
              <a:buClr>
                <a:srgbClr val="000000"/>
              </a:buClr>
              <a:buSzPct val="120000"/>
              <a:buFont typeface="Arial"/>
              <a:buChar char="•"/>
              <a:tabLst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Enables shift to a longer-term approach to trading oil and petroleum products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44360" indent="-142920">
              <a:spcAft>
                <a:spcPts val="2999"/>
              </a:spcAft>
              <a:buClr>
                <a:srgbClr val="000000"/>
              </a:buClr>
              <a:buSzPct val="120000"/>
              <a:buFont typeface="Arial"/>
              <a:buChar char="•"/>
              <a:tabLst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Establishes foundation for realizing long-term trading synergies with major positions in other commodities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44360" indent="-142920">
              <a:spcAft>
                <a:spcPts val="2999"/>
              </a:spcAft>
              <a:buClr>
                <a:srgbClr val="000000"/>
              </a:buClr>
              <a:buSzPct val="120000"/>
              <a:buFont typeface="Arial"/>
              <a:buChar char="•"/>
              <a:tabLst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Unlocks ability to structure long-term deals linking crude and product light/heavy spreads to conversion deals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"/>
          <p:cNvSpPr/>
          <p:nvPr/>
        </p:nvSpPr>
        <p:spPr>
          <a:xfrm>
            <a:off x="6066000" y="2816280"/>
            <a:ext cx="2662200" cy="975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Builds strong micro-economic foundation for understanding crude and petroleum product price behavior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 rot="5400000">
            <a:off x="3868560" y="3332160"/>
            <a:ext cx="3647880" cy="444600"/>
          </a:xfrm>
          <a:prstGeom prst="triangle">
            <a:avLst>
              <a:gd name="adj" fmla="val 50000"/>
            </a:avLst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136440" y="406440"/>
            <a:ext cx="859176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138240" y="203040"/>
            <a:ext cx="5853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Exhibit 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F4DBAD5-CEDD-48E3-89EA-FFB2427108E4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139320" y="391680"/>
            <a:ext cx="8591400" cy="289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indent="0">
              <a:buNone/>
              <a:tabLst>
                <a:tab algn="l" pos="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REFINERY ANALYSIS TOOL DESCRIPTION</a:t>
            </a:r>
            <a:endParaRPr b="1" lang="en-US" sz="1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"/>
          <p:cNvSpPr/>
          <p:nvPr/>
        </p:nvSpPr>
        <p:spPr>
          <a:xfrm>
            <a:off x="1951200" y="1371600"/>
            <a:ext cx="677700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1981080" y="1105920"/>
            <a:ext cx="265752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b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Primary function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1981080" y="1413000"/>
            <a:ext cx="2657520" cy="4882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lvl="1" marL="133200" indent="-1317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dec" pos="80028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Defines the heights of each segment on the supply curve through projecting product yields for each type of configuration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33200" indent="-1317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dec" pos="80028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Used to value different grades of crude in the marginal configuration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33200" indent="-1317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dec" pos="80028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33200" indent="-1317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dec" pos="80028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33200" indent="-1317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dec" pos="80028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Provides detailed information on every refinery in the U.S.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33200" indent="-1317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dec" pos="80028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Catalogs month-by-month crude inputs back to 1992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33200" indent="-1317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dec" pos="80028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33200" indent="-1317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dec" pos="80028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Defines widths of each segment on the supply curve (i.e., by type of configuration)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33200" indent="-1317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dec" pos="80028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33200" indent="-1317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dec" pos="80028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Determines relative product prices and relative crude prices based on inputs from the segment model plus market data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33200" indent="-1317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dec" pos="80028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33200" indent="-1317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dec" pos="80028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Analyzes incremental crude production vs. demand growth and growth in bottoms handling capacity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33200" indent="-1317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dec" pos="80028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4853160" y="923040"/>
            <a:ext cx="225108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b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Degree of readiness/data sufficiency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4853160" y="1413000"/>
            <a:ext cx="2251080" cy="519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lvl="1" marL="133200" indent="-1317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dec" pos="80028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Detailed refinery-by-refinery input statistics for the USGC;  detailed import statistics for the rest of U.S.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33200" indent="-1317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dec" pos="80028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Detailed statistics available for other key countries (e.g., Japan, South Korea)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33200" indent="-1317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dec" pos="80028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33200" indent="-1317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dec" pos="80028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model available from Baker &amp; O’Brien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33200" indent="-1317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dec" pos="80028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33200" indent="-1317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dec" pos="80028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33200" indent="-1317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dec" pos="80028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33200" indent="-1317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dec" pos="80028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McKinsey model used in conjunction with simulation model data/output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33200" indent="-1317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dec" pos="80028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33200" indent="-1317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dec" pos="80028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McKinsey model; needs some updating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33200" indent="-1317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dec" pos="80028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33200" indent="-1317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dec" pos="80028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33200" indent="-1317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dec" pos="80028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33200" indent="-1317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dec" pos="80028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McKinsey spreadsheet model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33200" indent="-1317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dec" pos="80028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33200" indent="-1317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dec" pos="80028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33200" indent="-1317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dec" pos="80028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33200" indent="-1317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dec" pos="80028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7267680" y="1105920"/>
            <a:ext cx="146052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b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Estimated Cost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7267680" y="1413000"/>
            <a:ext cx="1460520" cy="493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114480" indent="-11448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dec" pos="80028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One-time $80,000 - $100,000 for location license, plus annual maintenance fee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dec" pos="80028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Training is additional expense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dec" pos="80028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dec" pos="80028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One-time $70,000 licensing fee plus $10,000 per year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dec" pos="80028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dec" pos="80028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dec" pos="80028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n/a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dec" pos="80028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dec" pos="80028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dec" pos="80028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dec" pos="80028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n/a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dec" pos="80028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dec" pos="80028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dec" pos="80028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dec" pos="80028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dec" pos="80028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n/a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dec" pos="80028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dec" pos="80028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dec" pos="80028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dec" pos="80028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7" name=""/>
          <p:cNvGrpSpPr/>
          <p:nvPr/>
        </p:nvGrpSpPr>
        <p:grpSpPr>
          <a:xfrm>
            <a:off x="136440" y="1447920"/>
            <a:ext cx="1587600" cy="558720"/>
            <a:chOff x="136440" y="1447920"/>
            <a:chExt cx="1587600" cy="558720"/>
          </a:xfrm>
        </p:grpSpPr>
        <p:sp>
          <p:nvSpPr>
            <p:cNvPr id="58" name=""/>
            <p:cNvSpPr/>
            <p:nvPr/>
          </p:nvSpPr>
          <p:spPr>
            <a:xfrm>
              <a:off x="136440" y="1447920"/>
              <a:ext cx="1587600" cy="558720"/>
            </a:xfrm>
            <a:custGeom>
              <a:avLst/>
              <a:gdLst/>
              <a:ahLst/>
              <a:rect l="l" t="t" r="r" b="b"/>
              <a:pathLst>
                <a:path w="1000" h="352">
                  <a:moveTo>
                    <a:pt x="0" y="0"/>
                  </a:moveTo>
                  <a:lnTo>
                    <a:pt x="937" y="0"/>
                  </a:lnTo>
                  <a:lnTo>
                    <a:pt x="1000" y="176"/>
                  </a:lnTo>
                  <a:lnTo>
                    <a:pt x="937" y="352"/>
                  </a:lnTo>
                  <a:lnTo>
                    <a:pt x="0" y="352"/>
                  </a:lnTo>
                  <a:lnTo>
                    <a:pt x="0" y="17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187200" y="1478160"/>
              <a:ext cx="1436760" cy="482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3960" rIns="3960" tIns="0" bIns="0" anchor="ctr">
              <a:norm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Linear program model (PIMS)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0" name=""/>
          <p:cNvGrpSpPr/>
          <p:nvPr/>
        </p:nvGrpSpPr>
        <p:grpSpPr>
          <a:xfrm>
            <a:off x="136440" y="2895480"/>
            <a:ext cx="1587600" cy="558720"/>
            <a:chOff x="136440" y="2895480"/>
            <a:chExt cx="1587600" cy="558720"/>
          </a:xfrm>
        </p:grpSpPr>
        <p:sp>
          <p:nvSpPr>
            <p:cNvPr id="61" name=""/>
            <p:cNvSpPr/>
            <p:nvPr/>
          </p:nvSpPr>
          <p:spPr>
            <a:xfrm>
              <a:off x="136440" y="2895480"/>
              <a:ext cx="1587600" cy="558720"/>
            </a:xfrm>
            <a:custGeom>
              <a:avLst/>
              <a:gdLst/>
              <a:ahLst/>
              <a:rect l="l" t="t" r="r" b="b"/>
              <a:pathLst>
                <a:path w="1000" h="352">
                  <a:moveTo>
                    <a:pt x="0" y="0"/>
                  </a:moveTo>
                  <a:lnTo>
                    <a:pt x="937" y="0"/>
                  </a:lnTo>
                  <a:lnTo>
                    <a:pt x="1000" y="176"/>
                  </a:lnTo>
                  <a:lnTo>
                    <a:pt x="937" y="352"/>
                  </a:lnTo>
                  <a:lnTo>
                    <a:pt x="0" y="352"/>
                  </a:lnTo>
                  <a:lnTo>
                    <a:pt x="0" y="17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" name=""/>
            <p:cNvSpPr/>
            <p:nvPr/>
          </p:nvSpPr>
          <p:spPr>
            <a:xfrm>
              <a:off x="187200" y="2925720"/>
              <a:ext cx="1436760" cy="482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3960" rIns="3960" tIns="0" bIns="0" anchor="ctr">
              <a:norm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Simulation models (e.g., PRISM)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3" name=""/>
          <p:cNvGrpSpPr/>
          <p:nvPr/>
        </p:nvGrpSpPr>
        <p:grpSpPr>
          <a:xfrm>
            <a:off x="136440" y="3784680"/>
            <a:ext cx="1587600" cy="558720"/>
            <a:chOff x="136440" y="3784680"/>
            <a:chExt cx="1587600" cy="558720"/>
          </a:xfrm>
        </p:grpSpPr>
        <p:sp>
          <p:nvSpPr>
            <p:cNvPr id="64" name=""/>
            <p:cNvSpPr/>
            <p:nvPr/>
          </p:nvSpPr>
          <p:spPr>
            <a:xfrm>
              <a:off x="136440" y="3784680"/>
              <a:ext cx="1587600" cy="558720"/>
            </a:xfrm>
            <a:custGeom>
              <a:avLst/>
              <a:gdLst/>
              <a:ahLst/>
              <a:rect l="l" t="t" r="r" b="b"/>
              <a:pathLst>
                <a:path w="1000" h="352">
                  <a:moveTo>
                    <a:pt x="0" y="0"/>
                  </a:moveTo>
                  <a:lnTo>
                    <a:pt x="937" y="0"/>
                  </a:lnTo>
                  <a:lnTo>
                    <a:pt x="1000" y="176"/>
                  </a:lnTo>
                  <a:lnTo>
                    <a:pt x="937" y="352"/>
                  </a:lnTo>
                  <a:lnTo>
                    <a:pt x="0" y="352"/>
                  </a:lnTo>
                  <a:lnTo>
                    <a:pt x="0" y="17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" name=""/>
            <p:cNvSpPr/>
            <p:nvPr/>
          </p:nvSpPr>
          <p:spPr>
            <a:xfrm>
              <a:off x="187200" y="3814920"/>
              <a:ext cx="1436760" cy="482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3960" rIns="3960" tIns="0" bIns="0" anchor="ctr">
              <a:norm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Segment model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6" name=""/>
          <p:cNvGrpSpPr/>
          <p:nvPr/>
        </p:nvGrpSpPr>
        <p:grpSpPr>
          <a:xfrm>
            <a:off x="136440" y="4546440"/>
            <a:ext cx="1587600" cy="558720"/>
            <a:chOff x="136440" y="4546440"/>
            <a:chExt cx="1587600" cy="558720"/>
          </a:xfrm>
        </p:grpSpPr>
        <p:sp>
          <p:nvSpPr>
            <p:cNvPr id="67" name=""/>
            <p:cNvSpPr/>
            <p:nvPr/>
          </p:nvSpPr>
          <p:spPr>
            <a:xfrm>
              <a:off x="136440" y="4546440"/>
              <a:ext cx="1587600" cy="558720"/>
            </a:xfrm>
            <a:custGeom>
              <a:avLst/>
              <a:gdLst/>
              <a:ahLst/>
              <a:rect l="l" t="t" r="r" b="b"/>
              <a:pathLst>
                <a:path w="1000" h="352">
                  <a:moveTo>
                    <a:pt x="0" y="0"/>
                  </a:moveTo>
                  <a:lnTo>
                    <a:pt x="937" y="0"/>
                  </a:lnTo>
                  <a:lnTo>
                    <a:pt x="1000" y="176"/>
                  </a:lnTo>
                  <a:lnTo>
                    <a:pt x="937" y="352"/>
                  </a:lnTo>
                  <a:lnTo>
                    <a:pt x="0" y="352"/>
                  </a:lnTo>
                  <a:lnTo>
                    <a:pt x="0" y="17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" name=""/>
            <p:cNvSpPr/>
            <p:nvPr/>
          </p:nvSpPr>
          <p:spPr>
            <a:xfrm>
              <a:off x="187200" y="4576680"/>
              <a:ext cx="1436760" cy="482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3960" rIns="3960" tIns="0" bIns="0" anchor="ctr">
              <a:norm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Marginal refinery model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9" name=""/>
          <p:cNvGrpSpPr/>
          <p:nvPr/>
        </p:nvGrpSpPr>
        <p:grpSpPr>
          <a:xfrm>
            <a:off x="136440" y="5410080"/>
            <a:ext cx="1587600" cy="558720"/>
            <a:chOff x="136440" y="5410080"/>
            <a:chExt cx="1587600" cy="558720"/>
          </a:xfrm>
        </p:grpSpPr>
        <p:sp>
          <p:nvSpPr>
            <p:cNvPr id="70" name=""/>
            <p:cNvSpPr/>
            <p:nvPr/>
          </p:nvSpPr>
          <p:spPr>
            <a:xfrm>
              <a:off x="136440" y="5410080"/>
              <a:ext cx="1587600" cy="558720"/>
            </a:xfrm>
            <a:custGeom>
              <a:avLst/>
              <a:gdLst/>
              <a:ahLst/>
              <a:rect l="l" t="t" r="r" b="b"/>
              <a:pathLst>
                <a:path w="1000" h="352">
                  <a:moveTo>
                    <a:pt x="0" y="0"/>
                  </a:moveTo>
                  <a:lnTo>
                    <a:pt x="937" y="0"/>
                  </a:lnTo>
                  <a:lnTo>
                    <a:pt x="1000" y="176"/>
                  </a:lnTo>
                  <a:lnTo>
                    <a:pt x="937" y="352"/>
                  </a:lnTo>
                  <a:lnTo>
                    <a:pt x="0" y="352"/>
                  </a:lnTo>
                  <a:lnTo>
                    <a:pt x="0" y="17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" name=""/>
            <p:cNvSpPr/>
            <p:nvPr/>
          </p:nvSpPr>
          <p:spPr>
            <a:xfrm>
              <a:off x="187200" y="5440320"/>
              <a:ext cx="1436760" cy="482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3960" rIns="3960" tIns="0" bIns="0" anchor="ctr">
              <a:norm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Resid supply and demand model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2" name=""/>
          <p:cNvSpPr/>
          <p:nvPr/>
        </p:nvSpPr>
        <p:spPr>
          <a:xfrm>
            <a:off x="136440" y="406440"/>
            <a:ext cx="859176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138240" y="203040"/>
            <a:ext cx="5853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Exhibit 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015C92F-357F-4262-AF04-C7C70A879394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"/>
          <p:cNvSpPr/>
          <p:nvPr/>
        </p:nvSpPr>
        <p:spPr>
          <a:xfrm>
            <a:off x="2922480" y="2903400"/>
            <a:ext cx="1779840" cy="14634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lvl="1" marL="133200" indent="-1317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Senior analysts (permanent research)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301680" indent="-15084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Inculcate new staff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301680" indent="-15084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Convey important insights to traders and management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301680" indent="-15084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Share in bottom line responsibility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4314960" y="1071720"/>
            <a:ext cx="2944800" cy="1834920"/>
          </a:xfrm>
          <a:custGeom>
            <a:avLst/>
            <a:gdLst/>
            <a:ahLst/>
            <a:rect l="l" t="t" r="r" b="b"/>
            <a:pathLst>
              <a:path w="2851" h="1269">
                <a:moveTo>
                  <a:pt x="0" y="1105"/>
                </a:moveTo>
                <a:lnTo>
                  <a:pt x="1731" y="1105"/>
                </a:lnTo>
                <a:lnTo>
                  <a:pt x="2455" y="1107"/>
                </a:lnTo>
                <a:lnTo>
                  <a:pt x="2455" y="1269"/>
                </a:lnTo>
                <a:lnTo>
                  <a:pt x="2851" y="597"/>
                </a:lnTo>
                <a:lnTo>
                  <a:pt x="2455" y="0"/>
                </a:lnTo>
                <a:lnTo>
                  <a:pt x="2455" y="243"/>
                </a:lnTo>
                <a:lnTo>
                  <a:pt x="0" y="246"/>
                </a:lnTo>
                <a:lnTo>
                  <a:pt x="0" y="1105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139320" y="417240"/>
            <a:ext cx="8591400" cy="579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indent="0">
              <a:buNone/>
              <a:tabLst>
                <a:tab algn="l" pos="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PETROLEUM FUNDAMENTALS ROTATION WILL BE CORE TO BUILDING COMMON LANGUAGE ACROSS TRADING AND ORIGINATION</a:t>
            </a:r>
            <a:endParaRPr b="1" lang="en-US" sz="1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" name=""/>
          <p:cNvSpPr/>
          <p:nvPr/>
        </p:nvSpPr>
        <p:spPr>
          <a:xfrm>
            <a:off x="568440" y="1033560"/>
            <a:ext cx="3643200" cy="1885680"/>
          </a:xfrm>
          <a:custGeom>
            <a:avLst/>
            <a:gdLst/>
            <a:ahLst/>
            <a:rect l="l" t="t" r="r" b="b"/>
            <a:pathLst>
              <a:path w="2851" h="1269">
                <a:moveTo>
                  <a:pt x="0" y="1105"/>
                </a:moveTo>
                <a:lnTo>
                  <a:pt x="1731" y="1105"/>
                </a:lnTo>
                <a:lnTo>
                  <a:pt x="2455" y="1107"/>
                </a:lnTo>
                <a:lnTo>
                  <a:pt x="2455" y="1269"/>
                </a:lnTo>
                <a:lnTo>
                  <a:pt x="2851" y="597"/>
                </a:lnTo>
                <a:lnTo>
                  <a:pt x="2455" y="0"/>
                </a:lnTo>
                <a:lnTo>
                  <a:pt x="2455" y="243"/>
                </a:lnTo>
                <a:lnTo>
                  <a:pt x="0" y="246"/>
                </a:lnTo>
                <a:lnTo>
                  <a:pt x="0" y="1105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3252960" y="3930480"/>
            <a:ext cx="2852640" cy="2426040"/>
          </a:xfrm>
          <a:custGeom>
            <a:avLst/>
            <a:gdLst/>
            <a:ahLst/>
            <a:rect l="l" t="t" r="r" b="b"/>
            <a:pathLst>
              <a:path w="1033" h="904">
                <a:moveTo>
                  <a:pt x="585" y="1"/>
                </a:moveTo>
                <a:lnTo>
                  <a:pt x="573" y="41"/>
                </a:lnTo>
                <a:lnTo>
                  <a:pt x="556" y="78"/>
                </a:lnTo>
                <a:lnTo>
                  <a:pt x="537" y="116"/>
                </a:lnTo>
                <a:lnTo>
                  <a:pt x="514" y="150"/>
                </a:lnTo>
                <a:lnTo>
                  <a:pt x="488" y="182"/>
                </a:lnTo>
                <a:lnTo>
                  <a:pt x="459" y="212"/>
                </a:lnTo>
                <a:lnTo>
                  <a:pt x="427" y="239"/>
                </a:lnTo>
                <a:lnTo>
                  <a:pt x="393" y="262"/>
                </a:lnTo>
                <a:lnTo>
                  <a:pt x="356" y="283"/>
                </a:lnTo>
                <a:lnTo>
                  <a:pt x="317" y="301"/>
                </a:lnTo>
                <a:lnTo>
                  <a:pt x="277" y="314"/>
                </a:lnTo>
                <a:lnTo>
                  <a:pt x="236" y="323"/>
                </a:lnTo>
                <a:lnTo>
                  <a:pt x="235" y="187"/>
                </a:lnTo>
                <a:lnTo>
                  <a:pt x="159" y="298"/>
                </a:lnTo>
                <a:lnTo>
                  <a:pt x="80" y="409"/>
                </a:lnTo>
                <a:lnTo>
                  <a:pt x="0" y="517"/>
                </a:lnTo>
                <a:lnTo>
                  <a:pt x="236" y="903"/>
                </a:lnTo>
                <a:lnTo>
                  <a:pt x="236" y="766"/>
                </a:lnTo>
                <a:lnTo>
                  <a:pt x="295" y="759"/>
                </a:lnTo>
                <a:lnTo>
                  <a:pt x="353" y="747"/>
                </a:lnTo>
                <a:lnTo>
                  <a:pt x="411" y="733"/>
                </a:lnTo>
                <a:lnTo>
                  <a:pt x="467" y="713"/>
                </a:lnTo>
                <a:lnTo>
                  <a:pt x="522" y="691"/>
                </a:lnTo>
                <a:lnTo>
                  <a:pt x="575" y="665"/>
                </a:lnTo>
                <a:lnTo>
                  <a:pt x="626" y="635"/>
                </a:lnTo>
                <a:lnTo>
                  <a:pt x="676" y="601"/>
                </a:lnTo>
                <a:lnTo>
                  <a:pt x="724" y="564"/>
                </a:lnTo>
                <a:lnTo>
                  <a:pt x="768" y="525"/>
                </a:lnTo>
                <a:lnTo>
                  <a:pt x="811" y="481"/>
                </a:lnTo>
                <a:lnTo>
                  <a:pt x="849" y="435"/>
                </a:lnTo>
                <a:lnTo>
                  <a:pt x="884" y="387"/>
                </a:lnTo>
                <a:lnTo>
                  <a:pt x="916" y="337"/>
                </a:lnTo>
                <a:lnTo>
                  <a:pt x="945" y="284"/>
                </a:lnTo>
                <a:lnTo>
                  <a:pt x="970" y="231"/>
                </a:lnTo>
                <a:lnTo>
                  <a:pt x="991" y="174"/>
                </a:lnTo>
                <a:lnTo>
                  <a:pt x="1009" y="117"/>
                </a:lnTo>
                <a:lnTo>
                  <a:pt x="1023" y="58"/>
                </a:lnTo>
                <a:lnTo>
                  <a:pt x="1032" y="0"/>
                </a:lnTo>
                <a:lnTo>
                  <a:pt x="812" y="132"/>
                </a:lnTo>
                <a:lnTo>
                  <a:pt x="585" y="1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1033560" y="3040200"/>
            <a:ext cx="2570040" cy="2882880"/>
          </a:xfrm>
          <a:custGeom>
            <a:avLst/>
            <a:gdLst/>
            <a:ahLst/>
            <a:rect l="l" t="t" r="r" b="b"/>
            <a:pathLst>
              <a:path w="930" h="1075">
                <a:moveTo>
                  <a:pt x="929" y="645"/>
                </a:moveTo>
                <a:lnTo>
                  <a:pt x="887" y="634"/>
                </a:lnTo>
                <a:lnTo>
                  <a:pt x="847" y="620"/>
                </a:lnTo>
                <a:lnTo>
                  <a:pt x="807" y="603"/>
                </a:lnTo>
                <a:lnTo>
                  <a:pt x="771" y="582"/>
                </a:lnTo>
                <a:lnTo>
                  <a:pt x="735" y="557"/>
                </a:lnTo>
                <a:lnTo>
                  <a:pt x="703" y="529"/>
                </a:lnTo>
                <a:lnTo>
                  <a:pt x="673" y="497"/>
                </a:lnTo>
                <a:lnTo>
                  <a:pt x="648" y="465"/>
                </a:lnTo>
                <a:lnTo>
                  <a:pt x="624" y="428"/>
                </a:lnTo>
                <a:lnTo>
                  <a:pt x="607" y="398"/>
                </a:lnTo>
                <a:lnTo>
                  <a:pt x="594" y="366"/>
                </a:lnTo>
                <a:lnTo>
                  <a:pt x="583" y="332"/>
                </a:lnTo>
                <a:lnTo>
                  <a:pt x="577" y="298"/>
                </a:lnTo>
                <a:lnTo>
                  <a:pt x="575" y="264"/>
                </a:lnTo>
                <a:lnTo>
                  <a:pt x="576" y="229"/>
                </a:lnTo>
                <a:lnTo>
                  <a:pt x="748" y="229"/>
                </a:lnTo>
                <a:lnTo>
                  <a:pt x="360" y="0"/>
                </a:lnTo>
                <a:lnTo>
                  <a:pt x="0" y="236"/>
                </a:lnTo>
                <a:lnTo>
                  <a:pt x="136" y="237"/>
                </a:lnTo>
                <a:lnTo>
                  <a:pt x="141" y="299"/>
                </a:lnTo>
                <a:lnTo>
                  <a:pt x="150" y="362"/>
                </a:lnTo>
                <a:lnTo>
                  <a:pt x="165" y="422"/>
                </a:lnTo>
                <a:lnTo>
                  <a:pt x="182" y="483"/>
                </a:lnTo>
                <a:lnTo>
                  <a:pt x="204" y="541"/>
                </a:lnTo>
                <a:lnTo>
                  <a:pt x="231" y="598"/>
                </a:lnTo>
                <a:lnTo>
                  <a:pt x="262" y="653"/>
                </a:lnTo>
                <a:lnTo>
                  <a:pt x="296" y="704"/>
                </a:lnTo>
                <a:lnTo>
                  <a:pt x="333" y="752"/>
                </a:lnTo>
                <a:lnTo>
                  <a:pt x="374" y="797"/>
                </a:lnTo>
                <a:lnTo>
                  <a:pt x="419" y="841"/>
                </a:lnTo>
                <a:lnTo>
                  <a:pt x="465" y="880"/>
                </a:lnTo>
                <a:lnTo>
                  <a:pt x="514" y="917"/>
                </a:lnTo>
                <a:lnTo>
                  <a:pt x="566" y="951"/>
                </a:lnTo>
                <a:lnTo>
                  <a:pt x="620" y="980"/>
                </a:lnTo>
                <a:lnTo>
                  <a:pt x="675" y="1007"/>
                </a:lnTo>
                <a:lnTo>
                  <a:pt x="732" y="1029"/>
                </a:lnTo>
                <a:lnTo>
                  <a:pt x="790" y="1048"/>
                </a:lnTo>
                <a:lnTo>
                  <a:pt x="849" y="1062"/>
                </a:lnTo>
                <a:lnTo>
                  <a:pt x="910" y="1074"/>
                </a:lnTo>
                <a:lnTo>
                  <a:pt x="772" y="845"/>
                </a:lnTo>
                <a:lnTo>
                  <a:pt x="929" y="645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3946680" y="1355760"/>
            <a:ext cx="2606400" cy="2855880"/>
          </a:xfrm>
          <a:custGeom>
            <a:avLst/>
            <a:gdLst/>
            <a:ahLst/>
            <a:rect l="l" t="t" r="r" b="b"/>
            <a:pathLst>
              <a:path w="943" h="1065">
                <a:moveTo>
                  <a:pt x="554" y="1064"/>
                </a:moveTo>
                <a:lnTo>
                  <a:pt x="942" y="840"/>
                </a:lnTo>
                <a:lnTo>
                  <a:pt x="781" y="840"/>
                </a:lnTo>
                <a:lnTo>
                  <a:pt x="776" y="778"/>
                </a:lnTo>
                <a:lnTo>
                  <a:pt x="767" y="716"/>
                </a:lnTo>
                <a:lnTo>
                  <a:pt x="754" y="655"/>
                </a:lnTo>
                <a:lnTo>
                  <a:pt x="737" y="595"/>
                </a:lnTo>
                <a:lnTo>
                  <a:pt x="714" y="536"/>
                </a:lnTo>
                <a:lnTo>
                  <a:pt x="688" y="480"/>
                </a:lnTo>
                <a:lnTo>
                  <a:pt x="658" y="425"/>
                </a:lnTo>
                <a:lnTo>
                  <a:pt x="624" y="372"/>
                </a:lnTo>
                <a:lnTo>
                  <a:pt x="586" y="323"/>
                </a:lnTo>
                <a:lnTo>
                  <a:pt x="547" y="275"/>
                </a:lnTo>
                <a:lnTo>
                  <a:pt x="502" y="232"/>
                </a:lnTo>
                <a:lnTo>
                  <a:pt x="455" y="191"/>
                </a:lnTo>
                <a:lnTo>
                  <a:pt x="405" y="153"/>
                </a:lnTo>
                <a:lnTo>
                  <a:pt x="352" y="120"/>
                </a:lnTo>
                <a:lnTo>
                  <a:pt x="298" y="89"/>
                </a:lnTo>
                <a:lnTo>
                  <a:pt x="241" y="63"/>
                </a:lnTo>
                <a:lnTo>
                  <a:pt x="182" y="41"/>
                </a:lnTo>
                <a:lnTo>
                  <a:pt x="122" y="23"/>
                </a:lnTo>
                <a:lnTo>
                  <a:pt x="61" y="9"/>
                </a:lnTo>
                <a:lnTo>
                  <a:pt x="0" y="0"/>
                </a:lnTo>
                <a:lnTo>
                  <a:pt x="137" y="226"/>
                </a:lnTo>
                <a:lnTo>
                  <a:pt x="5" y="451"/>
                </a:lnTo>
                <a:lnTo>
                  <a:pt x="48" y="465"/>
                </a:lnTo>
                <a:lnTo>
                  <a:pt x="90" y="483"/>
                </a:lnTo>
                <a:lnTo>
                  <a:pt x="130" y="505"/>
                </a:lnTo>
                <a:lnTo>
                  <a:pt x="168" y="531"/>
                </a:lnTo>
                <a:lnTo>
                  <a:pt x="202" y="561"/>
                </a:lnTo>
                <a:lnTo>
                  <a:pt x="233" y="594"/>
                </a:lnTo>
                <a:lnTo>
                  <a:pt x="262" y="629"/>
                </a:lnTo>
                <a:lnTo>
                  <a:pt x="285" y="668"/>
                </a:lnTo>
                <a:lnTo>
                  <a:pt x="305" y="709"/>
                </a:lnTo>
                <a:lnTo>
                  <a:pt x="321" y="751"/>
                </a:lnTo>
                <a:lnTo>
                  <a:pt x="333" y="795"/>
                </a:lnTo>
                <a:lnTo>
                  <a:pt x="340" y="840"/>
                </a:lnTo>
                <a:lnTo>
                  <a:pt x="188" y="841"/>
                </a:lnTo>
                <a:lnTo>
                  <a:pt x="554" y="1064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4681440" y="1822320"/>
            <a:ext cx="1498680" cy="16462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lvl="1" marL="133200" indent="-1317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Gather fundamentals(e.g., products demand, resid supply/demand) from global sources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33200" indent="-1317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Structure price and fundamentals analysis (e.g, LP)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4489560" y="4683240"/>
            <a:ext cx="1585800" cy="12805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lvl="1" marL="133200" indent="-1317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Use models to identify arbitrage opportunities (e.g., LP, segment, marginal refinery)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33200" indent="-1317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views on market direction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911160" y="4008600"/>
            <a:ext cx="1604880" cy="18291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lvl="1" marL="133200" indent="-1317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Communicate market analysis to traders; work side-by-side with desk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33200" indent="-1317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Incorporate market intelligence from traders in proprietary view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33200" indent="-1317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Construct forward curves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7432560" y="1365120"/>
            <a:ext cx="1295640" cy="31093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Trader and originators are drawn from research staff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33200" indent="-1317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Required step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33200" indent="-1317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Analytical staff can elect to remain on research career path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33200" indent="-1317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Establishes culture of microeconomic approach to trading and origination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833400" y="1492200"/>
            <a:ext cx="1295280" cy="10976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lvl="1" marL="133200" indent="-1317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Associates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33200" indent="-1317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Summer hires (MBA, PhD)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33200" indent="-1317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Research group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33200" indent="-1317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Experienced hires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3038400" y="6377040"/>
            <a:ext cx="2210040" cy="183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 months – 1 year rotation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136440" y="406440"/>
            <a:ext cx="859176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138240" y="203040"/>
            <a:ext cx="5853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Exhibit 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F267861-D56D-43FF-AC32-2F11379D6888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139320" y="417600"/>
            <a:ext cx="8591400" cy="289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indent="0">
              <a:buNone/>
              <a:tabLst>
                <a:tab algn="l" pos="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APPROACH TO IMPLEMENTING PETROLEUM FUNDAMENTALS GROUP</a:t>
            </a:r>
            <a:endParaRPr b="1" lang="en-US" sz="1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0" name=""/>
          <p:cNvSpPr/>
          <p:nvPr/>
        </p:nvSpPr>
        <p:spPr>
          <a:xfrm>
            <a:off x="122400" y="1986120"/>
            <a:ext cx="833400" cy="457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Resources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(FTEs)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1073160" y="1986120"/>
            <a:ext cx="1743120" cy="464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lvl="1" marL="133200" indent="-1317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Appoint project leader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33200" indent="-1317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Launch project team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301680" indent="-15084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MBA/PhD summer hires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301680" indent="-15084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Associate rotations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301680" indent="-15084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Analyst rotations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33200" indent="-1317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Interview experienced hires for select analytical positions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33200" indent="-1317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Assess current toolset and skill set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33200" indent="-1317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33200" indent="-1317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33200" indent="-1317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33200" indent="-1317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33200" indent="-1317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33200" indent="-1317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33200" indent="-1317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33200" indent="-1317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33200" indent="-1317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33200" indent="-1317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33200" indent="-1317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33200" indent="-1317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33200" indent="-1317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5-6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2" name=""/>
          <p:cNvGrpSpPr/>
          <p:nvPr/>
        </p:nvGrpSpPr>
        <p:grpSpPr>
          <a:xfrm>
            <a:off x="1073160" y="1104840"/>
            <a:ext cx="2039400" cy="820800"/>
            <a:chOff x="1073160" y="1104840"/>
            <a:chExt cx="2039400" cy="820800"/>
          </a:xfrm>
        </p:grpSpPr>
        <p:sp>
          <p:nvSpPr>
            <p:cNvPr id="93" name=""/>
            <p:cNvSpPr/>
            <p:nvPr/>
          </p:nvSpPr>
          <p:spPr>
            <a:xfrm>
              <a:off x="1073160" y="1104840"/>
              <a:ext cx="2039400" cy="820800"/>
            </a:xfrm>
            <a:custGeom>
              <a:avLst/>
              <a:gdLst/>
              <a:ahLst/>
              <a:rect l="l" t="t" r="r" b="b"/>
              <a:pathLst>
                <a:path w="1246" h="576">
                  <a:moveTo>
                    <a:pt x="0" y="0"/>
                  </a:moveTo>
                  <a:lnTo>
                    <a:pt x="1142" y="0"/>
                  </a:lnTo>
                  <a:lnTo>
                    <a:pt x="1246" y="288"/>
                  </a:lnTo>
                  <a:lnTo>
                    <a:pt x="1142" y="576"/>
                  </a:lnTo>
                  <a:lnTo>
                    <a:pt x="0" y="576"/>
                  </a:lnTo>
                  <a:lnTo>
                    <a:pt x="0" y="28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45720" rIns="45720" tIns="0" bIns="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" name=""/>
            <p:cNvSpPr/>
            <p:nvPr/>
          </p:nvSpPr>
          <p:spPr>
            <a:xfrm>
              <a:off x="1125360" y="1150200"/>
              <a:ext cx="1817280" cy="706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45720" rIns="45720" tIns="0" bIns="0" anchor="ctr">
              <a:norm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Establish project resources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5" name=""/>
          <p:cNvGrpSpPr/>
          <p:nvPr/>
        </p:nvGrpSpPr>
        <p:grpSpPr>
          <a:xfrm>
            <a:off x="2944800" y="1104840"/>
            <a:ext cx="2041200" cy="820800"/>
            <a:chOff x="2944800" y="1104840"/>
            <a:chExt cx="2041200" cy="820800"/>
          </a:xfrm>
        </p:grpSpPr>
        <p:sp>
          <p:nvSpPr>
            <p:cNvPr id="96" name=""/>
            <p:cNvSpPr/>
            <p:nvPr/>
          </p:nvSpPr>
          <p:spPr>
            <a:xfrm>
              <a:off x="2944800" y="1104840"/>
              <a:ext cx="2041200" cy="820800"/>
            </a:xfrm>
            <a:custGeom>
              <a:avLst/>
              <a:gdLst/>
              <a:ahLst/>
              <a:rect l="l" t="t" r="r" b="b"/>
              <a:pathLst>
                <a:path w="1247" h="576">
                  <a:moveTo>
                    <a:pt x="0" y="0"/>
                  </a:moveTo>
                  <a:lnTo>
                    <a:pt x="1143" y="0"/>
                  </a:lnTo>
                  <a:lnTo>
                    <a:pt x="1247" y="288"/>
                  </a:lnTo>
                  <a:lnTo>
                    <a:pt x="1143" y="576"/>
                  </a:lnTo>
                  <a:lnTo>
                    <a:pt x="0" y="576"/>
                  </a:lnTo>
                  <a:lnTo>
                    <a:pt x="104" y="28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45720" rIns="45720" tIns="0" bIns="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" name=""/>
            <p:cNvSpPr/>
            <p:nvPr/>
          </p:nvSpPr>
          <p:spPr>
            <a:xfrm>
              <a:off x="3167280" y="1150200"/>
              <a:ext cx="1650240" cy="706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45720" rIns="45720" tIns="0" bIns="0" anchor="ctr">
              <a:norm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Develop analytical frameworks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8" name=""/>
          <p:cNvSpPr/>
          <p:nvPr/>
        </p:nvSpPr>
        <p:spPr>
          <a:xfrm>
            <a:off x="2944800" y="1986120"/>
            <a:ext cx="1828800" cy="441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lvl="1" marL="133200" indent="-1317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Purchase commercial software (e.g., PIMS, PRISM)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33200" indent="-1317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Attend training programs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33200" indent="-1317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products demand by region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33200" indent="-1317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Build USGC supply curve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301680" indent="-15084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Segmentation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301680" indent="-15084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LP development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301680" indent="-15084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Marginal configuration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33200" indent="-1317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Extend supply curve analysis to other refining regions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33200" indent="-1317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product price relationships, by region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33200" indent="-1317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Forecast resid market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301680" indent="-15084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Supply/demand balance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301680" indent="-15084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Supply curve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33200" indent="-1317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light/heavy forecast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33200" indent="-1317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33200" indent="-1317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6-8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9" name=""/>
          <p:cNvGrpSpPr/>
          <p:nvPr/>
        </p:nvGrpSpPr>
        <p:grpSpPr>
          <a:xfrm>
            <a:off x="4813200" y="1104840"/>
            <a:ext cx="2043000" cy="820800"/>
            <a:chOff x="4813200" y="1104840"/>
            <a:chExt cx="2043000" cy="820800"/>
          </a:xfrm>
        </p:grpSpPr>
        <p:sp>
          <p:nvSpPr>
            <p:cNvPr id="100" name=""/>
            <p:cNvSpPr/>
            <p:nvPr/>
          </p:nvSpPr>
          <p:spPr>
            <a:xfrm>
              <a:off x="4813200" y="1104840"/>
              <a:ext cx="2043000" cy="820800"/>
            </a:xfrm>
            <a:custGeom>
              <a:avLst/>
              <a:gdLst/>
              <a:ahLst/>
              <a:rect l="l" t="t" r="r" b="b"/>
              <a:pathLst>
                <a:path w="1247" h="576">
                  <a:moveTo>
                    <a:pt x="0" y="0"/>
                  </a:moveTo>
                  <a:lnTo>
                    <a:pt x="1143" y="0"/>
                  </a:lnTo>
                  <a:lnTo>
                    <a:pt x="1247" y="288"/>
                  </a:lnTo>
                  <a:lnTo>
                    <a:pt x="1143" y="576"/>
                  </a:lnTo>
                  <a:lnTo>
                    <a:pt x="0" y="576"/>
                  </a:lnTo>
                  <a:lnTo>
                    <a:pt x="104" y="28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45720" rIns="45720" tIns="0" bIns="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" name=""/>
            <p:cNvSpPr/>
            <p:nvPr/>
          </p:nvSpPr>
          <p:spPr>
            <a:xfrm>
              <a:off x="5036040" y="1150200"/>
              <a:ext cx="1651680" cy="706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45720" rIns="45720" tIns="0" bIns="0" anchor="ctr">
              <a:norm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Link frameworks to existing commodity groups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2" name=""/>
          <p:cNvGrpSpPr/>
          <p:nvPr/>
        </p:nvGrpSpPr>
        <p:grpSpPr>
          <a:xfrm>
            <a:off x="6686640" y="1104840"/>
            <a:ext cx="2041200" cy="820800"/>
            <a:chOff x="6686640" y="1104840"/>
            <a:chExt cx="2041200" cy="820800"/>
          </a:xfrm>
        </p:grpSpPr>
        <p:sp>
          <p:nvSpPr>
            <p:cNvPr id="103" name=""/>
            <p:cNvSpPr/>
            <p:nvPr/>
          </p:nvSpPr>
          <p:spPr>
            <a:xfrm>
              <a:off x="6686640" y="1104840"/>
              <a:ext cx="2041200" cy="820800"/>
            </a:xfrm>
            <a:custGeom>
              <a:avLst/>
              <a:gdLst/>
              <a:ahLst/>
              <a:rect l="l" t="t" r="r" b="b"/>
              <a:pathLst>
                <a:path w="1246" h="576">
                  <a:moveTo>
                    <a:pt x="0" y="0"/>
                  </a:moveTo>
                  <a:lnTo>
                    <a:pt x="1142" y="0"/>
                  </a:lnTo>
                  <a:lnTo>
                    <a:pt x="1246" y="288"/>
                  </a:lnTo>
                  <a:lnTo>
                    <a:pt x="1142" y="576"/>
                  </a:lnTo>
                  <a:lnTo>
                    <a:pt x="0" y="576"/>
                  </a:lnTo>
                  <a:lnTo>
                    <a:pt x="104" y="28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45720" rIns="45720" tIns="0" bIns="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" name=""/>
            <p:cNvSpPr/>
            <p:nvPr/>
          </p:nvSpPr>
          <p:spPr>
            <a:xfrm>
              <a:off x="6909480" y="1150200"/>
              <a:ext cx="1649880" cy="706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45720" rIns="45720" tIns="0" bIns="0" anchor="ctr">
              <a:norm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Formalize organization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05" name=""/>
          <p:cNvSpPr/>
          <p:nvPr/>
        </p:nvSpPr>
        <p:spPr>
          <a:xfrm>
            <a:off x="4808520" y="1986120"/>
            <a:ext cx="1738440" cy="470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lvl="1" marL="133200" indent="-1317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Explore Btu cross-commodity relationships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33200" indent="-1317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arbitrage scenarios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33200" indent="-1317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Brainstorm product offerings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33200" indent="-1317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Test tools with traders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33200" indent="-1317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33200" indent="-1317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33200" indent="-1317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33200" indent="-1317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33200" indent="-1317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33200" indent="-1317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33200" indent="-1317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33200" indent="-1317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33200" indent="-1317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33200" indent="-1317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33200" indent="-1317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33200" indent="-1317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33200" indent="-1317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33200" indent="-1317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33200" indent="-1317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33200" indent="-1317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6-8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6686640" y="1986120"/>
            <a:ext cx="1868400" cy="438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lvl="1" marL="133200" indent="-1317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Appoint full-time group head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33200" indent="-1317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Hire experienced staff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33200" indent="-1317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Formalize processes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301680" indent="-15084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Roles and responsibilities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301680" indent="-15084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Interactions with trading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301680" indent="-15084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Development/rotation plan for analysts and associates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301680" indent="-15084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Incentives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33200" indent="-1317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training materials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301680" indent="-15084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Tools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301680" indent="-15084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Data directories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301680" indent="-15084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301680" indent="-15084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301680" indent="-15084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301680" indent="-15084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301680" indent="-15084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301680" indent="-15084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301680" indent="-15084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33200" indent="-1317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5-6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1092240" y="6095880"/>
            <a:ext cx="74548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136440" y="406440"/>
            <a:ext cx="859176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138240" y="203040"/>
            <a:ext cx="5853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Exhibit 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2908440" y="977760"/>
            <a:ext cx="3720960" cy="5562720"/>
          </a:xfrm>
          <a:prstGeom prst="rect">
            <a:avLst/>
          </a:prstGeom>
          <a:noFill/>
          <a:ln w="1260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7213680" y="774720"/>
            <a:ext cx="342720" cy="165240"/>
          </a:xfrm>
          <a:prstGeom prst="rect">
            <a:avLst/>
          </a:prstGeom>
          <a:noFill/>
          <a:ln w="1260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7613640" y="754200"/>
            <a:ext cx="14698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lvl="1" marL="133200" indent="-131760">
              <a:lnSpc>
                <a:spcPct val="100000"/>
              </a:lnSpc>
              <a:tabLst>
                <a:tab algn="l" pos="0"/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McKinsey effort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32DAF62-86A5-4F74-85E6-445679A7910E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"/>
          <p:cNvSpPr/>
          <p:nvPr/>
        </p:nvSpPr>
        <p:spPr>
          <a:xfrm>
            <a:off x="136440" y="1433520"/>
            <a:ext cx="1893960" cy="50752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40320" rIns="40320" tIns="40320" bIns="40320" anchor="t">
            <a:normAutofit/>
          </a:bodyPr>
          <a:p>
            <a:pPr lvl="1" marL="117360" indent="-11592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Establish project resources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258840" indent="-13968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Appoint project leader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258840" indent="-13968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Assess current skill set/toolset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258840" indent="-13968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Interview experienced hires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258840" indent="-13968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Launch team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7360" indent="-11592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analytical frameworks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258840" indent="-13968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Purchase software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258840" indent="-13968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Attend software training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258840" indent="-13968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products demand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258840" indent="-13968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Build USGC supply curve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258840" indent="-13968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Extend supply curve anal.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258840" indent="-13968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product/price relationships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258840" indent="-13968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Forecast resid market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258840" indent="-13968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light/heavy forecast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7360" indent="-11592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Link frameworks to existing commodity groups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258840" indent="-13968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Analyze cross-commodity relationships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258840" indent="-13968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arbitrage scenarios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258840" indent="-13968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Brainstorm product offerings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258840" indent="-13968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Test tools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7360" indent="-11592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Formalize organization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258840" indent="-13968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Appoint full-time head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258840" indent="-13968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Hire experienced staff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258840" indent="-13968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Formalize processes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258840" indent="-13968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training materials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2030400" y="763560"/>
            <a:ext cx="1071720" cy="3366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40320" rIns="40320" tIns="40320" bIns="40320" anchor="b">
            <a:normAutofit/>
          </a:bodyPr>
          <a:p>
            <a:pPr>
              <a:lnSpc>
                <a:spcPct val="100000"/>
              </a:lnSpc>
              <a:tabLst>
                <a:tab algn="l" pos="0"/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April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139320" y="417600"/>
            <a:ext cx="8591400" cy="289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indent="0">
              <a:buNone/>
              <a:tabLst>
                <a:tab algn="l" pos="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TIMELINE TO IMPLEMENT</a:t>
            </a:r>
            <a:endParaRPr b="1" lang="en-US" sz="1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116" name=""/>
          <p:cNvGrpSpPr/>
          <p:nvPr/>
        </p:nvGrpSpPr>
        <p:grpSpPr>
          <a:xfrm>
            <a:off x="2030400" y="1100160"/>
            <a:ext cx="6700320" cy="5408640"/>
            <a:chOff x="2030400" y="1100160"/>
            <a:chExt cx="6700320" cy="5408640"/>
          </a:xfrm>
        </p:grpSpPr>
        <p:sp>
          <p:nvSpPr>
            <p:cNvPr id="117" name=""/>
            <p:cNvSpPr/>
            <p:nvPr/>
          </p:nvSpPr>
          <p:spPr>
            <a:xfrm>
              <a:off x="2030400" y="1100160"/>
              <a:ext cx="267120" cy="33660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40320" rIns="40320" tIns="40320" bIns="40320" anchor="b">
              <a:norm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787320"/>
                  <a:tab algn="l" pos="1574640"/>
                  <a:tab algn="l" pos="2362320"/>
                  <a:tab algn="l" pos="3149640"/>
                  <a:tab algn="l" pos="3936960"/>
                  <a:tab algn="l" pos="4724280"/>
                  <a:tab algn="l" pos="5511960"/>
                  <a:tab algn="l" pos="6299280"/>
                  <a:tab algn="l" pos="7086600"/>
                  <a:tab algn="l" pos="7873920"/>
                  <a:tab algn="l" pos="8661240"/>
                  <a:tab algn="l" pos="9448920"/>
                  <a:tab algn="l" pos="1023624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9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" name=""/>
            <p:cNvSpPr/>
            <p:nvPr/>
          </p:nvSpPr>
          <p:spPr>
            <a:xfrm>
              <a:off x="2030400" y="1433520"/>
              <a:ext cx="267120" cy="507528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40320" rIns="40320" tIns="40320" bIns="40320" anchor="t">
              <a:normAutofit/>
            </a:bodyPr>
            <a:p>
              <a:pPr lvl="1" marL="117360" indent="-115920">
                <a:lnSpc>
                  <a:spcPct val="100000"/>
                </a:lnSpc>
                <a:buClr>
                  <a:srgbClr val="000000"/>
                </a:buClr>
                <a:buSzPct val="120000"/>
                <a:buFont typeface="Arial"/>
                <a:buChar char="•"/>
                <a:tabLst>
                  <a:tab algn="l" pos="787320"/>
                  <a:tab algn="l" pos="1574640"/>
                  <a:tab algn="l" pos="2362320"/>
                  <a:tab algn="l" pos="3149640"/>
                  <a:tab algn="l" pos="3936960"/>
                  <a:tab algn="l" pos="4724280"/>
                  <a:tab algn="l" pos="5511960"/>
                  <a:tab algn="l" pos="6299280"/>
                  <a:tab algn="l" pos="7086600"/>
                  <a:tab algn="l" pos="7873920"/>
                  <a:tab algn="l" pos="8661240"/>
                  <a:tab algn="l" pos="9448920"/>
                  <a:tab algn="l" pos="1023624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" name=""/>
            <p:cNvSpPr/>
            <p:nvPr/>
          </p:nvSpPr>
          <p:spPr>
            <a:xfrm>
              <a:off x="2297520" y="1100160"/>
              <a:ext cx="270000" cy="33660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40320" rIns="40320" tIns="40320" bIns="40320" anchor="b">
              <a:norm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787320"/>
                  <a:tab algn="l" pos="1574640"/>
                  <a:tab algn="l" pos="2362320"/>
                  <a:tab algn="l" pos="3149640"/>
                  <a:tab algn="l" pos="3936960"/>
                  <a:tab algn="l" pos="4724280"/>
                  <a:tab algn="l" pos="5511960"/>
                  <a:tab algn="l" pos="6299280"/>
                  <a:tab algn="l" pos="7086600"/>
                  <a:tab algn="l" pos="7873920"/>
                  <a:tab algn="l" pos="8661240"/>
                  <a:tab algn="l" pos="9448920"/>
                  <a:tab algn="l" pos="1023624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16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" name=""/>
            <p:cNvSpPr/>
            <p:nvPr/>
          </p:nvSpPr>
          <p:spPr>
            <a:xfrm>
              <a:off x="2297520" y="1433520"/>
              <a:ext cx="270000" cy="507528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40320" rIns="40320" tIns="40320" bIns="40320" anchor="t">
              <a:normAutofit/>
            </a:bodyPr>
            <a:p>
              <a:pPr lvl="1" marL="117360" indent="-115920">
                <a:lnSpc>
                  <a:spcPct val="100000"/>
                </a:lnSpc>
                <a:buClr>
                  <a:srgbClr val="000000"/>
                </a:buClr>
                <a:buSzPct val="120000"/>
                <a:buFont typeface="Arial"/>
                <a:buChar char="•"/>
                <a:tabLst>
                  <a:tab algn="l" pos="787320"/>
                  <a:tab algn="l" pos="1574640"/>
                  <a:tab algn="l" pos="2362320"/>
                  <a:tab algn="l" pos="3149640"/>
                  <a:tab algn="l" pos="3936960"/>
                  <a:tab algn="l" pos="4724280"/>
                  <a:tab algn="l" pos="5511960"/>
                  <a:tab algn="l" pos="6299280"/>
                  <a:tab algn="l" pos="7086600"/>
                  <a:tab algn="l" pos="7873920"/>
                  <a:tab algn="l" pos="8661240"/>
                  <a:tab algn="l" pos="9448920"/>
                  <a:tab algn="l" pos="1023624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" name=""/>
            <p:cNvSpPr/>
            <p:nvPr/>
          </p:nvSpPr>
          <p:spPr>
            <a:xfrm>
              <a:off x="2567880" y="1100160"/>
              <a:ext cx="267120" cy="33660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40320" rIns="40320" tIns="40320" bIns="40320" anchor="b">
              <a:norm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787320"/>
                  <a:tab algn="l" pos="1574640"/>
                  <a:tab algn="l" pos="2362320"/>
                  <a:tab algn="l" pos="3149640"/>
                  <a:tab algn="l" pos="3936960"/>
                  <a:tab algn="l" pos="4724280"/>
                  <a:tab algn="l" pos="5511960"/>
                  <a:tab algn="l" pos="6299280"/>
                  <a:tab algn="l" pos="7086600"/>
                  <a:tab algn="l" pos="7873920"/>
                  <a:tab algn="l" pos="8661240"/>
                  <a:tab algn="l" pos="9448920"/>
                  <a:tab algn="l" pos="1023624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23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" name=""/>
            <p:cNvSpPr/>
            <p:nvPr/>
          </p:nvSpPr>
          <p:spPr>
            <a:xfrm>
              <a:off x="2567880" y="1433520"/>
              <a:ext cx="267120" cy="507528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40320" rIns="40320" tIns="40320" bIns="40320" anchor="t">
              <a:normAutofit/>
            </a:bodyPr>
            <a:p>
              <a:pPr lvl="1" marL="117360" indent="-115920">
                <a:lnSpc>
                  <a:spcPct val="100000"/>
                </a:lnSpc>
                <a:buClr>
                  <a:srgbClr val="000000"/>
                </a:buClr>
                <a:buSzPct val="120000"/>
                <a:buFont typeface="Arial"/>
                <a:buChar char="•"/>
                <a:tabLst>
                  <a:tab algn="l" pos="787320"/>
                  <a:tab algn="l" pos="1574640"/>
                  <a:tab algn="l" pos="2362320"/>
                  <a:tab algn="l" pos="3149640"/>
                  <a:tab algn="l" pos="3936960"/>
                  <a:tab algn="l" pos="4724280"/>
                  <a:tab algn="l" pos="5511960"/>
                  <a:tab algn="l" pos="6299280"/>
                  <a:tab algn="l" pos="7086600"/>
                  <a:tab algn="l" pos="7873920"/>
                  <a:tab algn="l" pos="8661240"/>
                  <a:tab algn="l" pos="9448920"/>
                  <a:tab algn="l" pos="1023624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" name=""/>
            <p:cNvSpPr/>
            <p:nvPr/>
          </p:nvSpPr>
          <p:spPr>
            <a:xfrm>
              <a:off x="2833920" y="1100160"/>
              <a:ext cx="267120" cy="33660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40320" rIns="40320" tIns="40320" bIns="40320" anchor="b">
              <a:norm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787320"/>
                  <a:tab algn="l" pos="1574640"/>
                  <a:tab algn="l" pos="2362320"/>
                  <a:tab algn="l" pos="3149640"/>
                  <a:tab algn="l" pos="3936960"/>
                  <a:tab algn="l" pos="4724280"/>
                  <a:tab algn="l" pos="5511960"/>
                  <a:tab algn="l" pos="6299280"/>
                  <a:tab algn="l" pos="7086600"/>
                  <a:tab algn="l" pos="7873920"/>
                  <a:tab algn="l" pos="8661240"/>
                  <a:tab algn="l" pos="9448920"/>
                  <a:tab algn="l" pos="1023624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30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" name=""/>
            <p:cNvSpPr/>
            <p:nvPr/>
          </p:nvSpPr>
          <p:spPr>
            <a:xfrm>
              <a:off x="2833920" y="1433520"/>
              <a:ext cx="267120" cy="507528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40320" rIns="40320" tIns="40320" bIns="40320" anchor="t">
              <a:normAutofit/>
            </a:bodyPr>
            <a:p>
              <a:pPr lvl="1" marL="117360" indent="-115920">
                <a:lnSpc>
                  <a:spcPct val="100000"/>
                </a:lnSpc>
                <a:buClr>
                  <a:srgbClr val="000000"/>
                </a:buClr>
                <a:buSzPct val="120000"/>
                <a:buFont typeface="Arial"/>
                <a:buChar char="•"/>
                <a:tabLst>
                  <a:tab algn="l" pos="787320"/>
                  <a:tab algn="l" pos="1574640"/>
                  <a:tab algn="l" pos="2362320"/>
                  <a:tab algn="l" pos="3149640"/>
                  <a:tab algn="l" pos="3936960"/>
                  <a:tab algn="l" pos="4724280"/>
                  <a:tab algn="l" pos="5511960"/>
                  <a:tab algn="l" pos="6299280"/>
                  <a:tab algn="l" pos="7086600"/>
                  <a:tab algn="l" pos="7873920"/>
                  <a:tab algn="l" pos="8661240"/>
                  <a:tab algn="l" pos="9448920"/>
                  <a:tab algn="l" pos="1023624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" name=""/>
            <p:cNvSpPr/>
            <p:nvPr/>
          </p:nvSpPr>
          <p:spPr>
            <a:xfrm>
              <a:off x="3101400" y="1100160"/>
              <a:ext cx="270000" cy="33660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40320" rIns="40320" tIns="40320" bIns="40320" anchor="b">
              <a:norm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787320"/>
                  <a:tab algn="l" pos="1574640"/>
                  <a:tab algn="l" pos="2362320"/>
                  <a:tab algn="l" pos="3149640"/>
                  <a:tab algn="l" pos="3936960"/>
                  <a:tab algn="l" pos="4724280"/>
                  <a:tab algn="l" pos="5511960"/>
                  <a:tab algn="l" pos="6299280"/>
                  <a:tab algn="l" pos="7086600"/>
                  <a:tab algn="l" pos="7873920"/>
                  <a:tab algn="l" pos="8661240"/>
                  <a:tab algn="l" pos="9448920"/>
                  <a:tab algn="l" pos="1023624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7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" name=""/>
            <p:cNvSpPr/>
            <p:nvPr/>
          </p:nvSpPr>
          <p:spPr>
            <a:xfrm>
              <a:off x="3101400" y="1433520"/>
              <a:ext cx="270000" cy="507528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40320" rIns="40320" tIns="40320" bIns="40320" anchor="t">
              <a:normAutofit/>
            </a:bodyPr>
            <a:p>
              <a:pPr lvl="1" marL="117360" indent="-115920">
                <a:lnSpc>
                  <a:spcPct val="100000"/>
                </a:lnSpc>
                <a:buClr>
                  <a:srgbClr val="000000"/>
                </a:buClr>
                <a:buSzPct val="120000"/>
                <a:buFont typeface="Arial"/>
                <a:buChar char="•"/>
                <a:tabLst>
                  <a:tab algn="l" pos="787320"/>
                  <a:tab algn="l" pos="1574640"/>
                  <a:tab algn="l" pos="2362320"/>
                  <a:tab algn="l" pos="3149640"/>
                  <a:tab algn="l" pos="3936960"/>
                  <a:tab algn="l" pos="4724280"/>
                  <a:tab algn="l" pos="5511960"/>
                  <a:tab algn="l" pos="6299280"/>
                  <a:tab algn="l" pos="7086600"/>
                  <a:tab algn="l" pos="7873920"/>
                  <a:tab algn="l" pos="8661240"/>
                  <a:tab algn="l" pos="9448920"/>
                  <a:tab algn="l" pos="1023624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" name=""/>
            <p:cNvSpPr/>
            <p:nvPr/>
          </p:nvSpPr>
          <p:spPr>
            <a:xfrm>
              <a:off x="3371400" y="1100160"/>
              <a:ext cx="267120" cy="33660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40320" rIns="40320" tIns="40320" bIns="40320" anchor="b">
              <a:norm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787320"/>
                  <a:tab algn="l" pos="1574640"/>
                  <a:tab algn="l" pos="2362320"/>
                  <a:tab algn="l" pos="3149640"/>
                  <a:tab algn="l" pos="3936960"/>
                  <a:tab algn="l" pos="4724280"/>
                  <a:tab algn="l" pos="5511960"/>
                  <a:tab algn="l" pos="6299280"/>
                  <a:tab algn="l" pos="7086600"/>
                  <a:tab algn="l" pos="7873920"/>
                  <a:tab algn="l" pos="8661240"/>
                  <a:tab algn="l" pos="9448920"/>
                  <a:tab algn="l" pos="1023624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14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" name=""/>
            <p:cNvSpPr/>
            <p:nvPr/>
          </p:nvSpPr>
          <p:spPr>
            <a:xfrm>
              <a:off x="3371400" y="1433520"/>
              <a:ext cx="267120" cy="507528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40320" rIns="40320" tIns="40320" bIns="40320" anchor="t">
              <a:normAutofit/>
            </a:bodyPr>
            <a:p>
              <a:pPr lvl="1" marL="117360" indent="-115920">
                <a:lnSpc>
                  <a:spcPct val="100000"/>
                </a:lnSpc>
                <a:buClr>
                  <a:srgbClr val="000000"/>
                </a:buClr>
                <a:buSzPct val="120000"/>
                <a:buFont typeface="Arial"/>
                <a:buChar char="•"/>
                <a:tabLst>
                  <a:tab algn="l" pos="787320"/>
                  <a:tab algn="l" pos="1574640"/>
                  <a:tab algn="l" pos="2362320"/>
                  <a:tab algn="l" pos="3149640"/>
                  <a:tab algn="l" pos="3936960"/>
                  <a:tab algn="l" pos="4724280"/>
                  <a:tab algn="l" pos="5511960"/>
                  <a:tab algn="l" pos="6299280"/>
                  <a:tab algn="l" pos="7086600"/>
                  <a:tab algn="l" pos="7873920"/>
                  <a:tab algn="l" pos="8661240"/>
                  <a:tab algn="l" pos="9448920"/>
                  <a:tab algn="l" pos="1023624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" name=""/>
            <p:cNvSpPr/>
            <p:nvPr/>
          </p:nvSpPr>
          <p:spPr>
            <a:xfrm>
              <a:off x="3637440" y="1100160"/>
              <a:ext cx="267120" cy="33660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40320" rIns="40320" tIns="40320" bIns="40320" anchor="b">
              <a:norm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787320"/>
                  <a:tab algn="l" pos="1574640"/>
                  <a:tab algn="l" pos="2362320"/>
                  <a:tab algn="l" pos="3149640"/>
                  <a:tab algn="l" pos="3936960"/>
                  <a:tab algn="l" pos="4724280"/>
                  <a:tab algn="l" pos="5511960"/>
                  <a:tab algn="l" pos="6299280"/>
                  <a:tab algn="l" pos="7086600"/>
                  <a:tab algn="l" pos="7873920"/>
                  <a:tab algn="l" pos="8661240"/>
                  <a:tab algn="l" pos="9448920"/>
                  <a:tab algn="l" pos="1023624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21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" name=""/>
            <p:cNvSpPr/>
            <p:nvPr/>
          </p:nvSpPr>
          <p:spPr>
            <a:xfrm>
              <a:off x="3637440" y="1433520"/>
              <a:ext cx="267120" cy="507528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40320" rIns="40320" tIns="40320" bIns="40320" anchor="t">
              <a:normAutofit/>
            </a:bodyPr>
            <a:p>
              <a:pPr lvl="1" marL="117360" indent="-115920">
                <a:lnSpc>
                  <a:spcPct val="100000"/>
                </a:lnSpc>
                <a:buClr>
                  <a:srgbClr val="000000"/>
                </a:buClr>
                <a:buSzPct val="120000"/>
                <a:buFont typeface="Arial"/>
                <a:buChar char="•"/>
                <a:tabLst>
                  <a:tab algn="l" pos="787320"/>
                  <a:tab algn="l" pos="1574640"/>
                  <a:tab algn="l" pos="2362320"/>
                  <a:tab algn="l" pos="3149640"/>
                  <a:tab algn="l" pos="3936960"/>
                  <a:tab algn="l" pos="4724280"/>
                  <a:tab algn="l" pos="5511960"/>
                  <a:tab algn="l" pos="6299280"/>
                  <a:tab algn="l" pos="7086600"/>
                  <a:tab algn="l" pos="7873920"/>
                  <a:tab algn="l" pos="8661240"/>
                  <a:tab algn="l" pos="9448920"/>
                  <a:tab algn="l" pos="1023624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" name=""/>
            <p:cNvSpPr/>
            <p:nvPr/>
          </p:nvSpPr>
          <p:spPr>
            <a:xfrm>
              <a:off x="3904920" y="1100160"/>
              <a:ext cx="270000" cy="33660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40320" rIns="40320" tIns="40320" bIns="40320" anchor="b">
              <a:norm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787320"/>
                  <a:tab algn="l" pos="1574640"/>
                  <a:tab algn="l" pos="2362320"/>
                  <a:tab algn="l" pos="3149640"/>
                  <a:tab algn="l" pos="3936960"/>
                  <a:tab algn="l" pos="4724280"/>
                  <a:tab algn="l" pos="5511960"/>
                  <a:tab algn="l" pos="6299280"/>
                  <a:tab algn="l" pos="7086600"/>
                  <a:tab algn="l" pos="7873920"/>
                  <a:tab algn="l" pos="8661240"/>
                  <a:tab algn="l" pos="9448920"/>
                  <a:tab algn="l" pos="1023624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28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" name=""/>
            <p:cNvSpPr/>
            <p:nvPr/>
          </p:nvSpPr>
          <p:spPr>
            <a:xfrm>
              <a:off x="3904920" y="1433520"/>
              <a:ext cx="270000" cy="507528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40320" rIns="40320" tIns="40320" bIns="40320" anchor="t">
              <a:normAutofit/>
            </a:bodyPr>
            <a:p>
              <a:pPr lvl="1" marL="117360" indent="-115920">
                <a:lnSpc>
                  <a:spcPct val="100000"/>
                </a:lnSpc>
                <a:buClr>
                  <a:srgbClr val="000000"/>
                </a:buClr>
                <a:buSzPct val="120000"/>
                <a:buFont typeface="Arial"/>
                <a:buChar char="•"/>
                <a:tabLst>
                  <a:tab algn="l" pos="787320"/>
                  <a:tab algn="l" pos="1574640"/>
                  <a:tab algn="l" pos="2362320"/>
                  <a:tab algn="l" pos="3149640"/>
                  <a:tab algn="l" pos="3936960"/>
                  <a:tab algn="l" pos="4724280"/>
                  <a:tab algn="l" pos="5511960"/>
                  <a:tab algn="l" pos="6299280"/>
                  <a:tab algn="l" pos="7086600"/>
                  <a:tab algn="l" pos="7873920"/>
                  <a:tab algn="l" pos="8661240"/>
                  <a:tab algn="l" pos="9448920"/>
                  <a:tab algn="l" pos="1023624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" name=""/>
            <p:cNvSpPr/>
            <p:nvPr/>
          </p:nvSpPr>
          <p:spPr>
            <a:xfrm>
              <a:off x="4174920" y="1100160"/>
              <a:ext cx="267120" cy="33660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40320" rIns="40320" tIns="40320" bIns="40320" anchor="b">
              <a:norm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787320"/>
                  <a:tab algn="l" pos="1574640"/>
                  <a:tab algn="l" pos="2362320"/>
                  <a:tab algn="l" pos="3149640"/>
                  <a:tab algn="l" pos="3936960"/>
                  <a:tab algn="l" pos="4724280"/>
                  <a:tab algn="l" pos="5511960"/>
                  <a:tab algn="l" pos="6299280"/>
                  <a:tab algn="l" pos="7086600"/>
                  <a:tab algn="l" pos="7873920"/>
                  <a:tab algn="l" pos="8661240"/>
                  <a:tab algn="l" pos="9448920"/>
                  <a:tab algn="l" pos="1023624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4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" name=""/>
            <p:cNvSpPr/>
            <p:nvPr/>
          </p:nvSpPr>
          <p:spPr>
            <a:xfrm>
              <a:off x="4174920" y="1433520"/>
              <a:ext cx="267120" cy="507528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40320" rIns="40320" tIns="40320" bIns="40320" anchor="t">
              <a:normAutofit/>
            </a:bodyPr>
            <a:p>
              <a:pPr lvl="1" marL="117360" indent="-115920">
                <a:lnSpc>
                  <a:spcPct val="100000"/>
                </a:lnSpc>
                <a:buClr>
                  <a:srgbClr val="000000"/>
                </a:buClr>
                <a:buSzPct val="120000"/>
                <a:buFont typeface="Arial"/>
                <a:buChar char="•"/>
                <a:tabLst>
                  <a:tab algn="l" pos="787320"/>
                  <a:tab algn="l" pos="1574640"/>
                  <a:tab algn="l" pos="2362320"/>
                  <a:tab algn="l" pos="3149640"/>
                  <a:tab algn="l" pos="3936960"/>
                  <a:tab algn="l" pos="4724280"/>
                  <a:tab algn="l" pos="5511960"/>
                  <a:tab algn="l" pos="6299280"/>
                  <a:tab algn="l" pos="7086600"/>
                  <a:tab algn="l" pos="7873920"/>
                  <a:tab algn="l" pos="8661240"/>
                  <a:tab algn="l" pos="9448920"/>
                  <a:tab algn="l" pos="1023624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" name=""/>
            <p:cNvSpPr/>
            <p:nvPr/>
          </p:nvSpPr>
          <p:spPr>
            <a:xfrm>
              <a:off x="4441320" y="1100160"/>
              <a:ext cx="267120" cy="33660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40320" rIns="40320" tIns="40320" bIns="40320" anchor="b">
              <a:norm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787320"/>
                  <a:tab algn="l" pos="1574640"/>
                  <a:tab algn="l" pos="2362320"/>
                  <a:tab algn="l" pos="3149640"/>
                  <a:tab algn="l" pos="3936960"/>
                  <a:tab algn="l" pos="4724280"/>
                  <a:tab algn="l" pos="5511960"/>
                  <a:tab algn="l" pos="6299280"/>
                  <a:tab algn="l" pos="7086600"/>
                  <a:tab algn="l" pos="7873920"/>
                  <a:tab algn="l" pos="8661240"/>
                  <a:tab algn="l" pos="9448920"/>
                  <a:tab algn="l" pos="1023624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11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" name=""/>
            <p:cNvSpPr/>
            <p:nvPr/>
          </p:nvSpPr>
          <p:spPr>
            <a:xfrm>
              <a:off x="4441320" y="1433520"/>
              <a:ext cx="267120" cy="507528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40320" rIns="40320" tIns="40320" bIns="40320" anchor="t">
              <a:normAutofit/>
            </a:bodyPr>
            <a:p>
              <a:pPr lvl="1" marL="117360" indent="-115920">
                <a:lnSpc>
                  <a:spcPct val="100000"/>
                </a:lnSpc>
                <a:buClr>
                  <a:srgbClr val="000000"/>
                </a:buClr>
                <a:buSzPct val="120000"/>
                <a:buFont typeface="Arial"/>
                <a:buChar char="•"/>
                <a:tabLst>
                  <a:tab algn="l" pos="787320"/>
                  <a:tab algn="l" pos="1574640"/>
                  <a:tab algn="l" pos="2362320"/>
                  <a:tab algn="l" pos="3149640"/>
                  <a:tab algn="l" pos="3936960"/>
                  <a:tab algn="l" pos="4724280"/>
                  <a:tab algn="l" pos="5511960"/>
                  <a:tab algn="l" pos="6299280"/>
                  <a:tab algn="l" pos="7086600"/>
                  <a:tab algn="l" pos="7873920"/>
                  <a:tab algn="l" pos="8661240"/>
                  <a:tab algn="l" pos="9448920"/>
                  <a:tab algn="l" pos="1023624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" name=""/>
            <p:cNvSpPr/>
            <p:nvPr/>
          </p:nvSpPr>
          <p:spPr>
            <a:xfrm>
              <a:off x="4708800" y="1100160"/>
              <a:ext cx="268560" cy="33660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40320" rIns="40320" tIns="40320" bIns="40320" anchor="b">
              <a:norm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787320"/>
                  <a:tab algn="l" pos="1574640"/>
                  <a:tab algn="l" pos="2362320"/>
                  <a:tab algn="l" pos="3149640"/>
                  <a:tab algn="l" pos="3936960"/>
                  <a:tab algn="l" pos="4724280"/>
                  <a:tab algn="l" pos="5511960"/>
                  <a:tab algn="l" pos="6299280"/>
                  <a:tab algn="l" pos="7086600"/>
                  <a:tab algn="l" pos="7873920"/>
                  <a:tab algn="l" pos="8661240"/>
                  <a:tab algn="l" pos="9448920"/>
                  <a:tab algn="l" pos="1023624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18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" name=""/>
            <p:cNvSpPr/>
            <p:nvPr/>
          </p:nvSpPr>
          <p:spPr>
            <a:xfrm>
              <a:off x="4708800" y="1433520"/>
              <a:ext cx="268560" cy="507528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40320" rIns="40320" tIns="40320" bIns="40320" anchor="t">
              <a:normAutofit/>
            </a:bodyPr>
            <a:p>
              <a:pPr lvl="1" marL="117360" indent="-115920">
                <a:lnSpc>
                  <a:spcPct val="100000"/>
                </a:lnSpc>
                <a:buClr>
                  <a:srgbClr val="000000"/>
                </a:buClr>
                <a:buSzPct val="120000"/>
                <a:buFont typeface="Arial"/>
                <a:buChar char="•"/>
                <a:tabLst>
                  <a:tab algn="l" pos="787320"/>
                  <a:tab algn="l" pos="1574640"/>
                  <a:tab algn="l" pos="2362320"/>
                  <a:tab algn="l" pos="3149640"/>
                  <a:tab algn="l" pos="3936960"/>
                  <a:tab algn="l" pos="4724280"/>
                  <a:tab algn="l" pos="5511960"/>
                  <a:tab algn="l" pos="6299280"/>
                  <a:tab algn="l" pos="7086600"/>
                  <a:tab algn="l" pos="7873920"/>
                  <a:tab algn="l" pos="8661240"/>
                  <a:tab algn="l" pos="9448920"/>
                  <a:tab algn="l" pos="1023624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" name=""/>
            <p:cNvSpPr/>
            <p:nvPr/>
          </p:nvSpPr>
          <p:spPr>
            <a:xfrm>
              <a:off x="4977720" y="1100160"/>
              <a:ext cx="268560" cy="33660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40320" rIns="40320" tIns="40320" bIns="40320" anchor="b">
              <a:norm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787320"/>
                  <a:tab algn="l" pos="1574640"/>
                  <a:tab algn="l" pos="2362320"/>
                  <a:tab algn="l" pos="3149640"/>
                  <a:tab algn="l" pos="3936960"/>
                  <a:tab algn="l" pos="4724280"/>
                  <a:tab algn="l" pos="5511960"/>
                  <a:tab algn="l" pos="6299280"/>
                  <a:tab algn="l" pos="7086600"/>
                  <a:tab algn="l" pos="7873920"/>
                  <a:tab algn="l" pos="8661240"/>
                  <a:tab algn="l" pos="9448920"/>
                  <a:tab algn="l" pos="1023624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25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" name=""/>
            <p:cNvSpPr/>
            <p:nvPr/>
          </p:nvSpPr>
          <p:spPr>
            <a:xfrm>
              <a:off x="4977720" y="1433520"/>
              <a:ext cx="268560" cy="507528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40320" rIns="40320" tIns="40320" bIns="40320" anchor="t">
              <a:normAutofit/>
            </a:bodyPr>
            <a:p>
              <a:pPr lvl="1" marL="117360" indent="-115920">
                <a:lnSpc>
                  <a:spcPct val="100000"/>
                </a:lnSpc>
                <a:buClr>
                  <a:srgbClr val="000000"/>
                </a:buClr>
                <a:buSzPct val="120000"/>
                <a:buFont typeface="Arial"/>
                <a:buChar char="•"/>
                <a:tabLst>
                  <a:tab algn="l" pos="787320"/>
                  <a:tab algn="l" pos="1574640"/>
                  <a:tab algn="l" pos="2362320"/>
                  <a:tab algn="l" pos="3149640"/>
                  <a:tab algn="l" pos="3936960"/>
                  <a:tab algn="l" pos="4724280"/>
                  <a:tab algn="l" pos="5511960"/>
                  <a:tab algn="l" pos="6299280"/>
                  <a:tab algn="l" pos="7086600"/>
                  <a:tab algn="l" pos="7873920"/>
                  <a:tab algn="l" pos="8661240"/>
                  <a:tab algn="l" pos="9448920"/>
                  <a:tab algn="l" pos="1023624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" name=""/>
            <p:cNvSpPr/>
            <p:nvPr/>
          </p:nvSpPr>
          <p:spPr>
            <a:xfrm>
              <a:off x="5246280" y="1100160"/>
              <a:ext cx="267120" cy="33660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40320" rIns="40320" tIns="40320" bIns="40320" anchor="b">
              <a:norm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787320"/>
                  <a:tab algn="l" pos="1574640"/>
                  <a:tab algn="l" pos="2362320"/>
                  <a:tab algn="l" pos="3149640"/>
                  <a:tab algn="l" pos="3936960"/>
                  <a:tab algn="l" pos="4724280"/>
                  <a:tab algn="l" pos="5511960"/>
                  <a:tab algn="l" pos="6299280"/>
                  <a:tab algn="l" pos="7086600"/>
                  <a:tab algn="l" pos="7873920"/>
                  <a:tab algn="l" pos="8661240"/>
                  <a:tab algn="l" pos="9448920"/>
                  <a:tab algn="l" pos="1023624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" name=""/>
            <p:cNvSpPr/>
            <p:nvPr/>
          </p:nvSpPr>
          <p:spPr>
            <a:xfrm>
              <a:off x="5246280" y="1433520"/>
              <a:ext cx="267120" cy="507528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40320" rIns="40320" tIns="40320" bIns="40320" anchor="t">
              <a:normAutofit/>
            </a:bodyPr>
            <a:p>
              <a:pPr lvl="1" marL="117360" indent="-115920">
                <a:lnSpc>
                  <a:spcPct val="100000"/>
                </a:lnSpc>
                <a:buClr>
                  <a:srgbClr val="000000"/>
                </a:buClr>
                <a:buSzPct val="120000"/>
                <a:buFont typeface="Arial"/>
                <a:buChar char="•"/>
                <a:tabLst>
                  <a:tab algn="l" pos="787320"/>
                  <a:tab algn="l" pos="1574640"/>
                  <a:tab algn="l" pos="2362320"/>
                  <a:tab algn="l" pos="3149640"/>
                  <a:tab algn="l" pos="3936960"/>
                  <a:tab algn="l" pos="4724280"/>
                  <a:tab algn="l" pos="5511960"/>
                  <a:tab algn="l" pos="6299280"/>
                  <a:tab algn="l" pos="7086600"/>
                  <a:tab algn="l" pos="7873920"/>
                  <a:tab algn="l" pos="8661240"/>
                  <a:tab algn="l" pos="9448920"/>
                  <a:tab algn="l" pos="1023624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" name=""/>
            <p:cNvSpPr/>
            <p:nvPr/>
          </p:nvSpPr>
          <p:spPr>
            <a:xfrm>
              <a:off x="5513400" y="1100160"/>
              <a:ext cx="270000" cy="33660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40320" rIns="40320" tIns="40320" bIns="40320" anchor="b">
              <a:norm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787320"/>
                  <a:tab algn="l" pos="1574640"/>
                  <a:tab algn="l" pos="2362320"/>
                  <a:tab algn="l" pos="3149640"/>
                  <a:tab algn="l" pos="3936960"/>
                  <a:tab algn="l" pos="4724280"/>
                  <a:tab algn="l" pos="5511960"/>
                  <a:tab algn="l" pos="6299280"/>
                  <a:tab algn="l" pos="7086600"/>
                  <a:tab algn="l" pos="7873920"/>
                  <a:tab algn="l" pos="8661240"/>
                  <a:tab algn="l" pos="9448920"/>
                  <a:tab algn="l" pos="1023624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9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" name=""/>
            <p:cNvSpPr/>
            <p:nvPr/>
          </p:nvSpPr>
          <p:spPr>
            <a:xfrm>
              <a:off x="5513400" y="1433520"/>
              <a:ext cx="270000" cy="507528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40320" rIns="40320" tIns="40320" bIns="40320" anchor="t">
              <a:normAutofit/>
            </a:bodyPr>
            <a:p>
              <a:pPr lvl="1" marL="117360" indent="-115920">
                <a:lnSpc>
                  <a:spcPct val="100000"/>
                </a:lnSpc>
                <a:buClr>
                  <a:srgbClr val="000000"/>
                </a:buClr>
                <a:buSzPct val="120000"/>
                <a:buFont typeface="Arial"/>
                <a:buChar char="•"/>
                <a:tabLst>
                  <a:tab algn="l" pos="787320"/>
                  <a:tab algn="l" pos="1574640"/>
                  <a:tab algn="l" pos="2362320"/>
                  <a:tab algn="l" pos="3149640"/>
                  <a:tab algn="l" pos="3936960"/>
                  <a:tab algn="l" pos="4724280"/>
                  <a:tab algn="l" pos="5511960"/>
                  <a:tab algn="l" pos="6299280"/>
                  <a:tab algn="l" pos="7086600"/>
                  <a:tab algn="l" pos="7873920"/>
                  <a:tab algn="l" pos="8661240"/>
                  <a:tab algn="l" pos="9448920"/>
                  <a:tab algn="l" pos="1023624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" name=""/>
            <p:cNvSpPr/>
            <p:nvPr/>
          </p:nvSpPr>
          <p:spPr>
            <a:xfrm>
              <a:off x="5783760" y="1100160"/>
              <a:ext cx="267480" cy="33660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40320" rIns="40320" tIns="40320" bIns="40320" anchor="b">
              <a:norm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787320"/>
                  <a:tab algn="l" pos="1574640"/>
                  <a:tab algn="l" pos="2362320"/>
                  <a:tab algn="l" pos="3149640"/>
                  <a:tab algn="l" pos="3936960"/>
                  <a:tab algn="l" pos="4724280"/>
                  <a:tab algn="l" pos="5511960"/>
                  <a:tab algn="l" pos="6299280"/>
                  <a:tab algn="l" pos="7086600"/>
                  <a:tab algn="l" pos="7873920"/>
                  <a:tab algn="l" pos="8661240"/>
                  <a:tab algn="l" pos="9448920"/>
                  <a:tab algn="l" pos="1023624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16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" name=""/>
            <p:cNvSpPr/>
            <p:nvPr/>
          </p:nvSpPr>
          <p:spPr>
            <a:xfrm>
              <a:off x="5783760" y="1433520"/>
              <a:ext cx="267480" cy="507528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40320" rIns="40320" tIns="40320" bIns="40320" anchor="t">
              <a:normAutofit/>
            </a:bodyPr>
            <a:p>
              <a:pPr lvl="1" marL="117360" indent="-115920">
                <a:lnSpc>
                  <a:spcPct val="100000"/>
                </a:lnSpc>
                <a:buClr>
                  <a:srgbClr val="000000"/>
                </a:buClr>
                <a:buSzPct val="120000"/>
                <a:buFont typeface="Arial"/>
                <a:buChar char="•"/>
                <a:tabLst>
                  <a:tab algn="l" pos="787320"/>
                  <a:tab algn="l" pos="1574640"/>
                  <a:tab algn="l" pos="2362320"/>
                  <a:tab algn="l" pos="3149640"/>
                  <a:tab algn="l" pos="3936960"/>
                  <a:tab algn="l" pos="4724280"/>
                  <a:tab algn="l" pos="5511960"/>
                  <a:tab algn="l" pos="6299280"/>
                  <a:tab algn="l" pos="7086600"/>
                  <a:tab algn="l" pos="7873920"/>
                  <a:tab algn="l" pos="8661240"/>
                  <a:tab algn="l" pos="9448920"/>
                  <a:tab algn="l" pos="1023624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" name=""/>
            <p:cNvSpPr/>
            <p:nvPr/>
          </p:nvSpPr>
          <p:spPr>
            <a:xfrm>
              <a:off x="6049800" y="1100160"/>
              <a:ext cx="267120" cy="33660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40320" rIns="40320" tIns="40320" bIns="40320" anchor="b">
              <a:norm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787320"/>
                  <a:tab algn="l" pos="1574640"/>
                  <a:tab algn="l" pos="2362320"/>
                  <a:tab algn="l" pos="3149640"/>
                  <a:tab algn="l" pos="3936960"/>
                  <a:tab algn="l" pos="4724280"/>
                  <a:tab algn="l" pos="5511960"/>
                  <a:tab algn="l" pos="6299280"/>
                  <a:tab algn="l" pos="7086600"/>
                  <a:tab algn="l" pos="7873920"/>
                  <a:tab algn="l" pos="8661240"/>
                  <a:tab algn="l" pos="9448920"/>
                  <a:tab algn="l" pos="1023624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23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" name=""/>
            <p:cNvSpPr/>
            <p:nvPr/>
          </p:nvSpPr>
          <p:spPr>
            <a:xfrm>
              <a:off x="6049800" y="1433520"/>
              <a:ext cx="267120" cy="507528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40320" rIns="40320" tIns="40320" bIns="40320" anchor="t">
              <a:normAutofit/>
            </a:bodyPr>
            <a:p>
              <a:pPr lvl="1" marL="117360" indent="-115920">
                <a:lnSpc>
                  <a:spcPct val="100000"/>
                </a:lnSpc>
                <a:buClr>
                  <a:srgbClr val="000000"/>
                </a:buClr>
                <a:buSzPct val="120000"/>
                <a:buFont typeface="Arial"/>
                <a:buChar char="•"/>
                <a:tabLst>
                  <a:tab algn="l" pos="787320"/>
                  <a:tab algn="l" pos="1574640"/>
                  <a:tab algn="l" pos="2362320"/>
                  <a:tab algn="l" pos="3149640"/>
                  <a:tab algn="l" pos="3936960"/>
                  <a:tab algn="l" pos="4724280"/>
                  <a:tab algn="l" pos="5511960"/>
                  <a:tab algn="l" pos="6299280"/>
                  <a:tab algn="l" pos="7086600"/>
                  <a:tab algn="l" pos="7873920"/>
                  <a:tab algn="l" pos="8661240"/>
                  <a:tab algn="l" pos="9448920"/>
                  <a:tab algn="l" pos="1023624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" name=""/>
            <p:cNvSpPr/>
            <p:nvPr/>
          </p:nvSpPr>
          <p:spPr>
            <a:xfrm>
              <a:off x="6317280" y="1100160"/>
              <a:ext cx="270000" cy="33660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40320" rIns="40320" tIns="40320" bIns="40320" anchor="b">
              <a:norm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787320"/>
                  <a:tab algn="l" pos="1574640"/>
                  <a:tab algn="l" pos="2362320"/>
                  <a:tab algn="l" pos="3149640"/>
                  <a:tab algn="l" pos="3936960"/>
                  <a:tab algn="l" pos="4724280"/>
                  <a:tab algn="l" pos="5511960"/>
                  <a:tab algn="l" pos="6299280"/>
                  <a:tab algn="l" pos="7086600"/>
                  <a:tab algn="l" pos="7873920"/>
                  <a:tab algn="l" pos="8661240"/>
                  <a:tab algn="l" pos="9448920"/>
                  <a:tab algn="l" pos="1023624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30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" name=""/>
            <p:cNvSpPr/>
            <p:nvPr/>
          </p:nvSpPr>
          <p:spPr>
            <a:xfrm>
              <a:off x="6317280" y="1433520"/>
              <a:ext cx="270000" cy="507528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40320" rIns="40320" tIns="40320" bIns="40320" anchor="t">
              <a:normAutofit/>
            </a:bodyPr>
            <a:p>
              <a:pPr lvl="1" marL="117360" indent="-115920">
                <a:lnSpc>
                  <a:spcPct val="100000"/>
                </a:lnSpc>
                <a:buClr>
                  <a:srgbClr val="000000"/>
                </a:buClr>
                <a:buSzPct val="120000"/>
                <a:buFont typeface="Arial"/>
                <a:buChar char="•"/>
                <a:tabLst>
                  <a:tab algn="l" pos="787320"/>
                  <a:tab algn="l" pos="1574640"/>
                  <a:tab algn="l" pos="2362320"/>
                  <a:tab algn="l" pos="3149640"/>
                  <a:tab algn="l" pos="3936960"/>
                  <a:tab algn="l" pos="4724280"/>
                  <a:tab algn="l" pos="5511960"/>
                  <a:tab algn="l" pos="6299280"/>
                  <a:tab algn="l" pos="7086600"/>
                  <a:tab algn="l" pos="7873920"/>
                  <a:tab algn="l" pos="8661240"/>
                  <a:tab algn="l" pos="9448920"/>
                  <a:tab algn="l" pos="1023624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" name=""/>
            <p:cNvSpPr/>
            <p:nvPr/>
          </p:nvSpPr>
          <p:spPr>
            <a:xfrm>
              <a:off x="6587280" y="1100160"/>
              <a:ext cx="267120" cy="33660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40320" rIns="40320" tIns="40320" bIns="40320" anchor="b">
              <a:norm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787320"/>
                  <a:tab algn="l" pos="1574640"/>
                  <a:tab algn="l" pos="2362320"/>
                  <a:tab algn="l" pos="3149640"/>
                  <a:tab algn="l" pos="3936960"/>
                  <a:tab algn="l" pos="4724280"/>
                  <a:tab algn="l" pos="5511960"/>
                  <a:tab algn="l" pos="6299280"/>
                  <a:tab algn="l" pos="7086600"/>
                  <a:tab algn="l" pos="7873920"/>
                  <a:tab algn="l" pos="8661240"/>
                  <a:tab algn="l" pos="9448920"/>
                  <a:tab algn="l" pos="1023624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6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" name=""/>
            <p:cNvSpPr/>
            <p:nvPr/>
          </p:nvSpPr>
          <p:spPr>
            <a:xfrm>
              <a:off x="6587280" y="1433520"/>
              <a:ext cx="267120" cy="507528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40320" rIns="40320" tIns="40320" bIns="40320" anchor="t">
              <a:normAutofit/>
            </a:bodyPr>
            <a:p>
              <a:pPr lvl="1" marL="117360" indent="-115920">
                <a:lnSpc>
                  <a:spcPct val="100000"/>
                </a:lnSpc>
                <a:buClr>
                  <a:srgbClr val="000000"/>
                </a:buClr>
                <a:buSzPct val="120000"/>
                <a:buFont typeface="Arial"/>
                <a:buChar char="•"/>
                <a:tabLst>
                  <a:tab algn="l" pos="787320"/>
                  <a:tab algn="l" pos="1574640"/>
                  <a:tab algn="l" pos="2362320"/>
                  <a:tab algn="l" pos="3149640"/>
                  <a:tab algn="l" pos="3936960"/>
                  <a:tab algn="l" pos="4724280"/>
                  <a:tab algn="l" pos="5511960"/>
                  <a:tab algn="l" pos="6299280"/>
                  <a:tab algn="l" pos="7086600"/>
                  <a:tab algn="l" pos="7873920"/>
                  <a:tab algn="l" pos="8661240"/>
                  <a:tab algn="l" pos="9448920"/>
                  <a:tab algn="l" pos="1023624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" name=""/>
            <p:cNvSpPr/>
            <p:nvPr/>
          </p:nvSpPr>
          <p:spPr>
            <a:xfrm>
              <a:off x="6853680" y="1100160"/>
              <a:ext cx="267120" cy="33660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40320" rIns="40320" tIns="40320" bIns="40320" anchor="b">
              <a:norm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787320"/>
                  <a:tab algn="l" pos="1574640"/>
                  <a:tab algn="l" pos="2362320"/>
                  <a:tab algn="l" pos="3149640"/>
                  <a:tab algn="l" pos="3936960"/>
                  <a:tab algn="l" pos="4724280"/>
                  <a:tab algn="l" pos="5511960"/>
                  <a:tab algn="l" pos="6299280"/>
                  <a:tab algn="l" pos="7086600"/>
                  <a:tab algn="l" pos="7873920"/>
                  <a:tab algn="l" pos="8661240"/>
                  <a:tab algn="l" pos="9448920"/>
                  <a:tab algn="l" pos="1023624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13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" name=""/>
            <p:cNvSpPr/>
            <p:nvPr/>
          </p:nvSpPr>
          <p:spPr>
            <a:xfrm>
              <a:off x="6853680" y="1433520"/>
              <a:ext cx="267120" cy="507528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40320" rIns="40320" tIns="40320" bIns="40320" anchor="t">
              <a:normAutofit/>
            </a:bodyPr>
            <a:p>
              <a:pPr lvl="1" marL="117360" indent="-115920">
                <a:lnSpc>
                  <a:spcPct val="100000"/>
                </a:lnSpc>
                <a:buClr>
                  <a:srgbClr val="000000"/>
                </a:buClr>
                <a:buSzPct val="120000"/>
                <a:buFont typeface="Arial"/>
                <a:buChar char="•"/>
                <a:tabLst>
                  <a:tab algn="l" pos="787320"/>
                  <a:tab algn="l" pos="1574640"/>
                  <a:tab algn="l" pos="2362320"/>
                  <a:tab algn="l" pos="3149640"/>
                  <a:tab algn="l" pos="3936960"/>
                  <a:tab algn="l" pos="4724280"/>
                  <a:tab algn="l" pos="5511960"/>
                  <a:tab algn="l" pos="6299280"/>
                  <a:tab algn="l" pos="7086600"/>
                  <a:tab algn="l" pos="7873920"/>
                  <a:tab algn="l" pos="8661240"/>
                  <a:tab algn="l" pos="9448920"/>
                  <a:tab algn="l" pos="1023624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" name=""/>
            <p:cNvSpPr/>
            <p:nvPr/>
          </p:nvSpPr>
          <p:spPr>
            <a:xfrm>
              <a:off x="7120800" y="1100160"/>
              <a:ext cx="270000" cy="33660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40320" rIns="40320" tIns="40320" bIns="40320" anchor="b">
              <a:norm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787320"/>
                  <a:tab algn="l" pos="1574640"/>
                  <a:tab algn="l" pos="2362320"/>
                  <a:tab algn="l" pos="3149640"/>
                  <a:tab algn="l" pos="3936960"/>
                  <a:tab algn="l" pos="4724280"/>
                  <a:tab algn="l" pos="5511960"/>
                  <a:tab algn="l" pos="6299280"/>
                  <a:tab algn="l" pos="7086600"/>
                  <a:tab algn="l" pos="7873920"/>
                  <a:tab algn="l" pos="8661240"/>
                  <a:tab algn="l" pos="9448920"/>
                  <a:tab algn="l" pos="1023624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20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" name=""/>
            <p:cNvSpPr/>
            <p:nvPr/>
          </p:nvSpPr>
          <p:spPr>
            <a:xfrm>
              <a:off x="7120800" y="1433520"/>
              <a:ext cx="270000" cy="507528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40320" rIns="40320" tIns="40320" bIns="40320" anchor="t">
              <a:normAutofit/>
            </a:bodyPr>
            <a:p>
              <a:pPr lvl="1" marL="117360" indent="-115920">
                <a:lnSpc>
                  <a:spcPct val="100000"/>
                </a:lnSpc>
                <a:buClr>
                  <a:srgbClr val="000000"/>
                </a:buClr>
                <a:buSzPct val="120000"/>
                <a:buFont typeface="Arial"/>
                <a:buChar char="•"/>
                <a:tabLst>
                  <a:tab algn="l" pos="787320"/>
                  <a:tab algn="l" pos="1574640"/>
                  <a:tab algn="l" pos="2362320"/>
                  <a:tab algn="l" pos="3149640"/>
                  <a:tab algn="l" pos="3936960"/>
                  <a:tab algn="l" pos="4724280"/>
                  <a:tab algn="l" pos="5511960"/>
                  <a:tab algn="l" pos="6299280"/>
                  <a:tab algn="l" pos="7086600"/>
                  <a:tab algn="l" pos="7873920"/>
                  <a:tab algn="l" pos="8661240"/>
                  <a:tab algn="l" pos="9448920"/>
                  <a:tab algn="l" pos="1023624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" name=""/>
            <p:cNvSpPr/>
            <p:nvPr/>
          </p:nvSpPr>
          <p:spPr>
            <a:xfrm>
              <a:off x="7391160" y="1100160"/>
              <a:ext cx="267120" cy="33660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40320" rIns="40320" tIns="40320" bIns="40320" anchor="b">
              <a:norm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787320"/>
                  <a:tab algn="l" pos="1574640"/>
                  <a:tab algn="l" pos="2362320"/>
                  <a:tab algn="l" pos="3149640"/>
                  <a:tab algn="l" pos="3936960"/>
                  <a:tab algn="l" pos="4724280"/>
                  <a:tab algn="l" pos="5511960"/>
                  <a:tab algn="l" pos="6299280"/>
                  <a:tab algn="l" pos="7086600"/>
                  <a:tab algn="l" pos="7873920"/>
                  <a:tab algn="l" pos="8661240"/>
                  <a:tab algn="l" pos="9448920"/>
                  <a:tab algn="l" pos="1023624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27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" name=""/>
            <p:cNvSpPr/>
            <p:nvPr/>
          </p:nvSpPr>
          <p:spPr>
            <a:xfrm>
              <a:off x="7391160" y="1433520"/>
              <a:ext cx="267120" cy="507528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40320" rIns="40320" tIns="40320" bIns="40320" anchor="t">
              <a:normAutofit/>
            </a:bodyPr>
            <a:p>
              <a:pPr lvl="1" marL="117360" indent="-115920">
                <a:lnSpc>
                  <a:spcPct val="100000"/>
                </a:lnSpc>
                <a:buClr>
                  <a:srgbClr val="000000"/>
                </a:buClr>
                <a:buSzPct val="120000"/>
                <a:buFont typeface="Arial"/>
                <a:buChar char="•"/>
                <a:tabLst>
                  <a:tab algn="l" pos="787320"/>
                  <a:tab algn="l" pos="1574640"/>
                  <a:tab algn="l" pos="2362320"/>
                  <a:tab algn="l" pos="3149640"/>
                  <a:tab algn="l" pos="3936960"/>
                  <a:tab algn="l" pos="4724280"/>
                  <a:tab algn="l" pos="5511960"/>
                  <a:tab algn="l" pos="6299280"/>
                  <a:tab algn="l" pos="7086600"/>
                  <a:tab algn="l" pos="7873920"/>
                  <a:tab algn="l" pos="8661240"/>
                  <a:tab algn="l" pos="9448920"/>
                  <a:tab algn="l" pos="1023624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" name=""/>
            <p:cNvSpPr/>
            <p:nvPr/>
          </p:nvSpPr>
          <p:spPr>
            <a:xfrm>
              <a:off x="7657200" y="1100160"/>
              <a:ext cx="267120" cy="33660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40320" rIns="40320" tIns="40320" bIns="40320" anchor="b">
              <a:norm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787320"/>
                  <a:tab algn="l" pos="1574640"/>
                  <a:tab algn="l" pos="2362320"/>
                  <a:tab algn="l" pos="3149640"/>
                  <a:tab algn="l" pos="3936960"/>
                  <a:tab algn="l" pos="4724280"/>
                  <a:tab algn="l" pos="5511960"/>
                  <a:tab algn="l" pos="6299280"/>
                  <a:tab algn="l" pos="7086600"/>
                  <a:tab algn="l" pos="7873920"/>
                  <a:tab algn="l" pos="8661240"/>
                  <a:tab algn="l" pos="9448920"/>
                  <a:tab algn="l" pos="1023624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3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" name=""/>
            <p:cNvSpPr/>
            <p:nvPr/>
          </p:nvSpPr>
          <p:spPr>
            <a:xfrm>
              <a:off x="7657200" y="1433520"/>
              <a:ext cx="267120" cy="507528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40320" rIns="40320" tIns="40320" bIns="40320" anchor="t">
              <a:normAutofit/>
            </a:bodyPr>
            <a:p>
              <a:pPr lvl="1" marL="117360" indent="-115920">
                <a:lnSpc>
                  <a:spcPct val="100000"/>
                </a:lnSpc>
                <a:buClr>
                  <a:srgbClr val="000000"/>
                </a:buClr>
                <a:buSzPct val="120000"/>
                <a:buFont typeface="Arial"/>
                <a:buChar char="•"/>
                <a:tabLst>
                  <a:tab algn="l" pos="787320"/>
                  <a:tab algn="l" pos="1574640"/>
                  <a:tab algn="l" pos="2362320"/>
                  <a:tab algn="l" pos="3149640"/>
                  <a:tab algn="l" pos="3936960"/>
                  <a:tab algn="l" pos="4724280"/>
                  <a:tab algn="l" pos="5511960"/>
                  <a:tab algn="l" pos="6299280"/>
                  <a:tab algn="l" pos="7086600"/>
                  <a:tab algn="l" pos="7873920"/>
                  <a:tab algn="l" pos="8661240"/>
                  <a:tab algn="l" pos="9448920"/>
                  <a:tab algn="l" pos="1023624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" name=""/>
            <p:cNvSpPr/>
            <p:nvPr/>
          </p:nvSpPr>
          <p:spPr>
            <a:xfrm>
              <a:off x="7924680" y="1100160"/>
              <a:ext cx="268560" cy="33660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40320" rIns="40320" tIns="40320" bIns="40320" anchor="b">
              <a:norm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787320"/>
                  <a:tab algn="l" pos="1574640"/>
                  <a:tab algn="l" pos="2362320"/>
                  <a:tab algn="l" pos="3149640"/>
                  <a:tab algn="l" pos="3936960"/>
                  <a:tab algn="l" pos="4724280"/>
                  <a:tab algn="l" pos="5511960"/>
                  <a:tab algn="l" pos="6299280"/>
                  <a:tab algn="l" pos="7086600"/>
                  <a:tab algn="l" pos="7873920"/>
                  <a:tab algn="l" pos="8661240"/>
                  <a:tab algn="l" pos="9448920"/>
                  <a:tab algn="l" pos="1023624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10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" name=""/>
            <p:cNvSpPr/>
            <p:nvPr/>
          </p:nvSpPr>
          <p:spPr>
            <a:xfrm>
              <a:off x="7924680" y="1433520"/>
              <a:ext cx="268560" cy="507528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40320" rIns="40320" tIns="40320" bIns="40320" anchor="t">
              <a:normAutofit/>
            </a:bodyPr>
            <a:p>
              <a:pPr lvl="1" marL="117360" indent="-115920">
                <a:lnSpc>
                  <a:spcPct val="100000"/>
                </a:lnSpc>
                <a:buClr>
                  <a:srgbClr val="000000"/>
                </a:buClr>
                <a:buSzPct val="120000"/>
                <a:buFont typeface="Arial"/>
                <a:buChar char="•"/>
                <a:tabLst>
                  <a:tab algn="l" pos="787320"/>
                  <a:tab algn="l" pos="1574640"/>
                  <a:tab algn="l" pos="2362320"/>
                  <a:tab algn="l" pos="3149640"/>
                  <a:tab algn="l" pos="3936960"/>
                  <a:tab algn="l" pos="4724280"/>
                  <a:tab algn="l" pos="5511960"/>
                  <a:tab algn="l" pos="6299280"/>
                  <a:tab algn="l" pos="7086600"/>
                  <a:tab algn="l" pos="7873920"/>
                  <a:tab algn="l" pos="8661240"/>
                  <a:tab algn="l" pos="9448920"/>
                  <a:tab algn="l" pos="1023624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" name=""/>
            <p:cNvSpPr/>
            <p:nvPr/>
          </p:nvSpPr>
          <p:spPr>
            <a:xfrm>
              <a:off x="8193600" y="1100160"/>
              <a:ext cx="268560" cy="33660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40320" rIns="40320" tIns="40320" bIns="40320" anchor="b">
              <a:norm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787320"/>
                  <a:tab algn="l" pos="1574640"/>
                  <a:tab algn="l" pos="2362320"/>
                  <a:tab algn="l" pos="3149640"/>
                  <a:tab algn="l" pos="3936960"/>
                  <a:tab algn="l" pos="4724280"/>
                  <a:tab algn="l" pos="5511960"/>
                  <a:tab algn="l" pos="6299280"/>
                  <a:tab algn="l" pos="7086600"/>
                  <a:tab algn="l" pos="7873920"/>
                  <a:tab algn="l" pos="8661240"/>
                  <a:tab algn="l" pos="9448920"/>
                  <a:tab algn="l" pos="1023624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17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" name=""/>
            <p:cNvSpPr/>
            <p:nvPr/>
          </p:nvSpPr>
          <p:spPr>
            <a:xfrm>
              <a:off x="8193600" y="1433520"/>
              <a:ext cx="268560" cy="507528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40320" rIns="40320" tIns="40320" bIns="40320" anchor="t">
              <a:normAutofit/>
            </a:bodyPr>
            <a:p>
              <a:pPr lvl="1" marL="117360" indent="-115920">
                <a:lnSpc>
                  <a:spcPct val="100000"/>
                </a:lnSpc>
                <a:buClr>
                  <a:srgbClr val="000000"/>
                </a:buClr>
                <a:buSzPct val="120000"/>
                <a:buFont typeface="Arial"/>
                <a:buChar char="•"/>
                <a:tabLst>
                  <a:tab algn="l" pos="787320"/>
                  <a:tab algn="l" pos="1574640"/>
                  <a:tab algn="l" pos="2362320"/>
                  <a:tab algn="l" pos="3149640"/>
                  <a:tab algn="l" pos="3936960"/>
                  <a:tab algn="l" pos="4724280"/>
                  <a:tab algn="l" pos="5511960"/>
                  <a:tab algn="l" pos="6299280"/>
                  <a:tab algn="l" pos="7086600"/>
                  <a:tab algn="l" pos="7873920"/>
                  <a:tab algn="l" pos="8661240"/>
                  <a:tab algn="l" pos="9448920"/>
                  <a:tab algn="l" pos="1023624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" name=""/>
            <p:cNvSpPr/>
            <p:nvPr/>
          </p:nvSpPr>
          <p:spPr>
            <a:xfrm>
              <a:off x="8462160" y="1100160"/>
              <a:ext cx="268560" cy="33660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40320" rIns="40320" tIns="40320" bIns="40320" anchor="b">
              <a:norm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787320"/>
                  <a:tab algn="l" pos="1574640"/>
                  <a:tab algn="l" pos="2362320"/>
                  <a:tab algn="l" pos="3149640"/>
                  <a:tab algn="l" pos="3936960"/>
                  <a:tab algn="l" pos="4724280"/>
                  <a:tab algn="l" pos="5511960"/>
                  <a:tab algn="l" pos="6299280"/>
                  <a:tab algn="l" pos="7086600"/>
                  <a:tab algn="l" pos="7873920"/>
                  <a:tab algn="l" pos="8661240"/>
                  <a:tab algn="l" pos="9448920"/>
                  <a:tab algn="l" pos="1023624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24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" name=""/>
            <p:cNvSpPr/>
            <p:nvPr/>
          </p:nvSpPr>
          <p:spPr>
            <a:xfrm>
              <a:off x="8462160" y="1433520"/>
              <a:ext cx="268560" cy="507528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40320" rIns="40320" tIns="40320" bIns="40320" anchor="t">
              <a:normAutofit/>
            </a:bodyPr>
            <a:p>
              <a:pPr lvl="1" marL="117360" indent="-115920">
                <a:lnSpc>
                  <a:spcPct val="100000"/>
                </a:lnSpc>
                <a:buClr>
                  <a:srgbClr val="000000"/>
                </a:buClr>
                <a:buSzPct val="120000"/>
                <a:buFont typeface="Arial"/>
                <a:buChar char="•"/>
                <a:tabLst>
                  <a:tab algn="l" pos="787320"/>
                  <a:tab algn="l" pos="1574640"/>
                  <a:tab algn="l" pos="2362320"/>
                  <a:tab algn="l" pos="3149640"/>
                  <a:tab algn="l" pos="3936960"/>
                  <a:tab algn="l" pos="4724280"/>
                  <a:tab algn="l" pos="5511960"/>
                  <a:tab algn="l" pos="6299280"/>
                  <a:tab algn="l" pos="7086600"/>
                  <a:tab algn="l" pos="7873920"/>
                  <a:tab algn="l" pos="8661240"/>
                  <a:tab algn="l" pos="9448920"/>
                  <a:tab algn="l" pos="1023624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67" name=""/>
          <p:cNvSpPr/>
          <p:nvPr/>
        </p:nvSpPr>
        <p:spPr>
          <a:xfrm>
            <a:off x="3102120" y="763560"/>
            <a:ext cx="1071360" cy="3366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40320" rIns="40320" tIns="40320" bIns="40320" anchor="b">
            <a:normAutofit/>
          </a:bodyPr>
          <a:p>
            <a:pPr>
              <a:lnSpc>
                <a:spcPct val="100000"/>
              </a:lnSpc>
              <a:tabLst>
                <a:tab algn="l" pos="0"/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4172040" y="763560"/>
            <a:ext cx="1071360" cy="3366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40320" rIns="40320" tIns="40320" bIns="40320" anchor="b">
            <a:normAutofit/>
          </a:bodyPr>
          <a:p>
            <a:pPr>
              <a:lnSpc>
                <a:spcPct val="100000"/>
              </a:lnSpc>
              <a:tabLst>
                <a:tab algn="l" pos="0"/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June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5246640" y="763560"/>
            <a:ext cx="1341360" cy="3366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40320" rIns="40320" tIns="40320" bIns="40320" anchor="b">
            <a:normAutofit/>
          </a:bodyPr>
          <a:p>
            <a:pPr>
              <a:lnSpc>
                <a:spcPct val="100000"/>
              </a:lnSpc>
              <a:tabLst>
                <a:tab algn="l" pos="0"/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July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6588000" y="763560"/>
            <a:ext cx="1071720" cy="3366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40320" rIns="40320" tIns="40320" bIns="40320" anchor="b">
            <a:normAutofit/>
          </a:bodyPr>
          <a:p>
            <a:pPr>
              <a:lnSpc>
                <a:spcPct val="100000"/>
              </a:lnSpc>
              <a:tabLst>
                <a:tab algn="l" pos="0"/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August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7659720" y="763560"/>
            <a:ext cx="1071360" cy="3366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40320" rIns="40320" tIns="40320" bIns="40320" anchor="b">
            <a:normAutofit/>
          </a:bodyPr>
          <a:p>
            <a:pPr>
              <a:lnSpc>
                <a:spcPct val="100000"/>
              </a:lnSpc>
              <a:tabLst>
                <a:tab algn="l" pos="0"/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September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2502000" y="1630440"/>
            <a:ext cx="144360" cy="144360"/>
          </a:xfrm>
          <a:prstGeom prst="triangle">
            <a:avLst>
              <a:gd name="adj" fmla="val 49995"/>
            </a:avLst>
          </a:prstGeom>
          <a:solidFill>
            <a:srgbClr val="0000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3381480" y="2162160"/>
            <a:ext cx="3224160" cy="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6620040" y="2162160"/>
            <a:ext cx="1023840" cy="0"/>
          </a:xfrm>
          <a:prstGeom prst="line">
            <a:avLst/>
          </a:prstGeom>
          <a:ln w="381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2571840" y="1920960"/>
            <a:ext cx="1071360" cy="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3648240" y="2317680"/>
            <a:ext cx="3490920" cy="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3578400" y="2230560"/>
            <a:ext cx="144360" cy="144360"/>
          </a:xfrm>
          <a:prstGeom prst="triangle">
            <a:avLst>
              <a:gd name="adj" fmla="val 49995"/>
            </a:avLst>
          </a:prstGeom>
          <a:solidFill>
            <a:srgbClr val="0000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4638600" y="2230560"/>
            <a:ext cx="144360" cy="144360"/>
          </a:xfrm>
          <a:prstGeom prst="triangle">
            <a:avLst>
              <a:gd name="adj" fmla="val 49995"/>
            </a:avLst>
          </a:prstGeom>
          <a:solidFill>
            <a:srgbClr val="0000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5756400" y="2230560"/>
            <a:ext cx="144360" cy="144360"/>
          </a:xfrm>
          <a:prstGeom prst="triangle">
            <a:avLst>
              <a:gd name="adj" fmla="val 49995"/>
            </a:avLst>
          </a:prstGeom>
          <a:solidFill>
            <a:srgbClr val="0000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3555720" y="2424240"/>
            <a:ext cx="712080" cy="2754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MBA/Ph.D.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Summer hires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2571840" y="2768760"/>
            <a:ext cx="1071360" cy="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3638520" y="2927520"/>
            <a:ext cx="547560" cy="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4181400" y="2927520"/>
            <a:ext cx="525600" cy="0"/>
          </a:xfrm>
          <a:prstGeom prst="line">
            <a:avLst/>
          </a:prstGeom>
          <a:ln w="381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4705200" y="2927520"/>
            <a:ext cx="547920" cy="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5251320" y="2927520"/>
            <a:ext cx="506520" cy="0"/>
          </a:xfrm>
          <a:prstGeom prst="line">
            <a:avLst/>
          </a:prstGeom>
          <a:ln w="381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5781600" y="2927520"/>
            <a:ext cx="547920" cy="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3638520" y="3083040"/>
            <a:ext cx="1071720" cy="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4705200" y="3403440"/>
            <a:ext cx="1900440" cy="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4181400" y="3235320"/>
            <a:ext cx="1071720" cy="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4705200" y="3549600"/>
            <a:ext cx="1081080" cy="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5248440" y="3848040"/>
            <a:ext cx="1347480" cy="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5791320" y="4003560"/>
            <a:ext cx="1081080" cy="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6058080" y="4613400"/>
            <a:ext cx="1081080" cy="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6591240" y="4927680"/>
            <a:ext cx="547920" cy="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6858000" y="5222880"/>
            <a:ext cx="547560" cy="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7391520" y="5508720"/>
            <a:ext cx="271440" cy="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6591240" y="5981760"/>
            <a:ext cx="1081080" cy="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7051680" y="5745240"/>
            <a:ext cx="144360" cy="144360"/>
          </a:xfrm>
          <a:prstGeom prst="triangle">
            <a:avLst>
              <a:gd name="adj" fmla="val 49995"/>
            </a:avLst>
          </a:prstGeom>
          <a:solidFill>
            <a:srgbClr val="0000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7115040" y="6134040"/>
            <a:ext cx="1366920" cy="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4991040" y="6289560"/>
            <a:ext cx="2681280" cy="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 flipV="1">
            <a:off x="6738840" y="2144520"/>
            <a:ext cx="0" cy="3817800"/>
          </a:xfrm>
          <a:prstGeom prst="line">
            <a:avLst/>
          </a:prstGeom>
          <a:ln w="12600">
            <a:solidFill>
              <a:srgbClr val="000000"/>
            </a:solidFill>
            <a:prstDash val="dash"/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4635000" y="2424240"/>
            <a:ext cx="763200" cy="2754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MBA associate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rotations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5739840" y="2424240"/>
            <a:ext cx="763200" cy="2754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MBA associate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rotations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136440" y="406440"/>
            <a:ext cx="859176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138240" y="203040"/>
            <a:ext cx="5853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Exhibit 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91EA64B-3423-448C-B043-CC496848709F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PlaceHolder 1"/>
          <p:cNvSpPr>
            <a:spLocks noGrp="1"/>
          </p:cNvSpPr>
          <p:nvPr>
            <p:ph type="title"/>
          </p:nvPr>
        </p:nvSpPr>
        <p:spPr>
          <a:xfrm>
            <a:off x="139320" y="410760"/>
            <a:ext cx="8591400" cy="289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indent="0">
              <a:buNone/>
              <a:tabLst>
                <a:tab algn="l" pos="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ORGANIZATION:  REFINING FUNDAMENTALS</a:t>
            </a:r>
            <a:endParaRPr b="1" lang="en-US" sz="1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7" name=""/>
          <p:cNvSpPr/>
          <p:nvPr/>
        </p:nvSpPr>
        <p:spPr>
          <a:xfrm>
            <a:off x="3211560" y="1467000"/>
            <a:ext cx="2446200" cy="103716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Steering Committee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44360" indent="-14292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Mike McConnell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44360" indent="-14292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Jeff Shankman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44360" indent="-14292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Larry Lawyer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08" name="McK Sticker"/>
          <p:cNvGrpSpPr/>
          <p:nvPr/>
        </p:nvGrpSpPr>
        <p:grpSpPr>
          <a:xfrm>
            <a:off x="7413480" y="468360"/>
            <a:ext cx="1316520" cy="215640"/>
            <a:chOff x="7413480" y="468360"/>
            <a:chExt cx="1316520" cy="215640"/>
          </a:xfrm>
        </p:grpSpPr>
        <p:sp>
          <p:nvSpPr>
            <p:cNvPr id="209" name="McK Footnote"/>
            <p:cNvSpPr/>
            <p:nvPr/>
          </p:nvSpPr>
          <p:spPr>
            <a:xfrm>
              <a:off x="7416720" y="484200"/>
              <a:ext cx="131328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r">
                <a:lnSpc>
                  <a:spcPct val="100000"/>
                </a:lnSpc>
                <a:tabLst>
                  <a:tab algn="l" pos="0"/>
                  <a:tab algn="l" pos="812880"/>
                  <a:tab algn="l" pos="1625760"/>
                  <a:tab algn="l" pos="2438280"/>
                  <a:tab algn="l" pos="3251160"/>
                  <a:tab algn="l" pos="4064040"/>
                  <a:tab algn="l" pos="4876920"/>
                  <a:tab algn="l" pos="5689440"/>
                  <a:tab algn="l" pos="6502320"/>
                  <a:tab algn="l" pos="7315200"/>
                  <a:tab algn="l" pos="8128080"/>
                  <a:tab algn="l" pos="8940960"/>
                  <a:tab algn="l" pos="9753480"/>
                  <a:tab algn="l" pos="10566360"/>
                </a:tabLst>
              </a:pPr>
              <a:r>
                <a:rPr b="0" i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FOR DISCUSSION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210" name=""/>
            <p:cNvGrpSpPr/>
            <p:nvPr/>
          </p:nvGrpSpPr>
          <p:grpSpPr>
            <a:xfrm>
              <a:off x="7413480" y="468360"/>
              <a:ext cx="1316160" cy="215640"/>
              <a:chOff x="7413480" y="468360"/>
              <a:chExt cx="1316160" cy="215640"/>
            </a:xfrm>
          </p:grpSpPr>
          <p:sp>
            <p:nvSpPr>
              <p:cNvPr id="211" name=""/>
              <p:cNvSpPr/>
              <p:nvPr/>
            </p:nvSpPr>
            <p:spPr>
              <a:xfrm>
                <a:off x="7413480" y="468360"/>
                <a:ext cx="1316160" cy="0"/>
              </a:xfrm>
              <a:prstGeom prst="line">
                <a:avLst/>
              </a:prstGeom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2" name=""/>
              <p:cNvSpPr/>
              <p:nvPr/>
            </p:nvSpPr>
            <p:spPr>
              <a:xfrm>
                <a:off x="7413480" y="684000"/>
                <a:ext cx="1316160" cy="0"/>
              </a:xfrm>
              <a:prstGeom prst="line">
                <a:avLst/>
              </a:prstGeom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213" name=""/>
          <p:cNvSpPr/>
          <p:nvPr/>
        </p:nvSpPr>
        <p:spPr>
          <a:xfrm>
            <a:off x="3211560" y="3309840"/>
            <a:ext cx="2446200" cy="231804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team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44360" indent="-14292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Jennifer Fraser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44360" indent="-14292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Vince Kaminski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44360" indent="-14292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Others TBD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44360" indent="-14292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Others TBD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44360" indent="-142920">
              <a:lnSpc>
                <a:spcPct val="100000"/>
              </a:lnSpc>
              <a:tabLst>
                <a:tab algn="l" pos="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44360" indent="-14292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manager, McKinsey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44360" indent="-14292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 Associates, McKinsey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6627960" y="1467000"/>
            <a:ext cx="2103120" cy="103716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McKinsey leadership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44360" indent="-14292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Suzanne Nimocks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44360" indent="-14292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Eric Hanlon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44360" indent="-14292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Thomas Seitz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6627960" y="4160880"/>
            <a:ext cx="2103120" cy="6102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prstDash val="lg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McKinsey Petroleum Practice experts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139680" y="3948120"/>
            <a:ext cx="2103480" cy="103716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prstDash val="lg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EGM Fundamentals Group;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Research Group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217" name=""/>
          <p:cNvCxnSpPr>
            <a:stCxn id="207" idx="2"/>
            <a:endCxn id="213" idx="0"/>
          </p:cNvCxnSpPr>
          <p:nvPr/>
        </p:nvCxnSpPr>
        <p:spPr>
          <a:xfrm>
            <a:off x="4435200" y="2514240"/>
            <a:ext cx="1080" cy="795960"/>
          </a:xfrm>
          <a:prstGeom prst="straightConnector1">
            <a:avLst/>
          </a:prstGeom>
          <a:ln w="28440">
            <a:solidFill>
              <a:srgbClr val="000000"/>
            </a:solidFill>
            <a:miter/>
          </a:ln>
        </p:spPr>
      </p:cxnSp>
      <p:cxnSp>
        <p:nvCxnSpPr>
          <p:cNvPr id="218" name=""/>
          <p:cNvCxnSpPr>
            <a:stCxn id="216" idx="3"/>
            <a:endCxn id="213" idx="1"/>
          </p:cNvCxnSpPr>
          <p:nvPr/>
        </p:nvCxnSpPr>
        <p:spPr>
          <a:xfrm>
            <a:off x="2243160" y="4471560"/>
            <a:ext cx="969120" cy="1080"/>
          </a:xfrm>
          <a:prstGeom prst="straightConnector1">
            <a:avLst/>
          </a:prstGeom>
          <a:ln w="28440">
            <a:solidFill>
              <a:srgbClr val="000000"/>
            </a:solidFill>
            <a:prstDash val="lgDash"/>
            <a:miter/>
          </a:ln>
        </p:spPr>
      </p:cxnSp>
      <p:cxnSp>
        <p:nvCxnSpPr>
          <p:cNvPr id="219" name=""/>
          <p:cNvCxnSpPr>
            <a:stCxn id="213" idx="3"/>
            <a:endCxn id="215" idx="1"/>
          </p:cNvCxnSpPr>
          <p:nvPr/>
        </p:nvCxnSpPr>
        <p:spPr>
          <a:xfrm>
            <a:off x="5657400" y="4471560"/>
            <a:ext cx="970920" cy="1080"/>
          </a:xfrm>
          <a:prstGeom prst="straightConnector1">
            <a:avLst/>
          </a:prstGeom>
          <a:ln w="28440">
            <a:solidFill>
              <a:srgbClr val="000000"/>
            </a:solidFill>
            <a:prstDash val="lgDash"/>
            <a:miter/>
          </a:ln>
        </p:spPr>
      </p:cxnSp>
      <p:cxnSp>
        <p:nvCxnSpPr>
          <p:cNvPr id="220" name=""/>
          <p:cNvCxnSpPr>
            <a:stCxn id="207" idx="3"/>
            <a:endCxn id="214" idx="1"/>
          </p:cNvCxnSpPr>
          <p:nvPr/>
        </p:nvCxnSpPr>
        <p:spPr>
          <a:xfrm>
            <a:off x="5657400" y="1990440"/>
            <a:ext cx="970920" cy="1080"/>
          </a:xfrm>
          <a:prstGeom prst="straightConnector1">
            <a:avLst/>
          </a:prstGeom>
          <a:ln w="28440">
            <a:solidFill>
              <a:srgbClr val="000000"/>
            </a:solidFill>
            <a:prstDash val="lgDash"/>
            <a:miter/>
          </a:ln>
        </p:spPr>
      </p:cxnSp>
      <p:sp>
        <p:nvSpPr>
          <p:cNvPr id="221" name=""/>
          <p:cNvSpPr/>
          <p:nvPr/>
        </p:nvSpPr>
        <p:spPr>
          <a:xfrm>
            <a:off x="136440" y="406440"/>
            <a:ext cx="859176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138240" y="203040"/>
            <a:ext cx="5853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Exhibit 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3A7F9A1-6F72-4247-A528-82A33E374E52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2001-04-02T17:15:06Z</dcterms:created>
  <dc:creator>Mary Beckt㢠〿훠_x0012_ﾋれᒌt㢠〿_x0002_</dc:creator>
  <dc:description>US version</dc:description>
  <cp:keywords>V5</cp:keywords>
  <dc:language>en-US</dc:language>
  <cp:lastModifiedBy>Eric Bradley픠_x0012_管わ흰_x0012_</cp:lastModifiedBy>
  <cp:lastPrinted>2001-04-18T21:42:08Z</cp:lastPrinted>
  <dcterms:modified xsi:type="dcterms:W3CDTF">2001-04-18T21:44:03Z</dcterms:modified>
  <cp:revision>25</cp:revision>
  <dc:subject/>
  <dc:title>Title (Initial Cap All)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ID">
    <vt:lpwstr>10402 enx123 exhibits.ppt</vt:lpwstr>
  </property>
  <property fmtid="{D5CDD505-2E9C-101B-9397-08002B2CF9AE}" pid="3" name="DocIDPosition">
    <vt:r8>0</vt:r8>
  </property>
  <property fmtid="{D5CDD505-2E9C-101B-9397-08002B2CF9AE}" pid="4" name="DocIDinSlide">
    <vt:bool>1</vt:bool>
  </property>
  <property fmtid="{D5CDD505-2E9C-101B-9397-08002B2CF9AE}" pid="5" name="DocIDinTitle">
    <vt:bool>1</vt:bool>
  </property>
  <property fmtid="{D5CDD505-2E9C-101B-9397-08002B2CF9AE}" pid="6" name="McKPaperSize">
    <vt:lpwstr>US</vt:lpwstr>
  </property>
  <property fmtid="{D5CDD505-2E9C-101B-9397-08002B2CF9AE}" pid="7" name="NotesPageLayout">
    <vt:lpwstr>Lower</vt:lpwstr>
  </property>
  <property fmtid="{D5CDD505-2E9C-101B-9397-08002B2CF9AE}" pid="8" name="Universal Objects">
    <vt:bool>1</vt:bool>
  </property>
</Properties>
</file>