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media/image29.png" ContentType="image/png"/>
  <Override PartName="/ppt/media/image28.png" ContentType="image/png"/>
  <Override PartName="/ppt/media/image31.wmf" ContentType="image/x-wmf"/>
  <Override PartName="/ppt/media/image27.png" ContentType="image/png"/>
  <Override PartName="/ppt/media/image26.png" ContentType="image/png"/>
  <Override PartName="/ppt/media/image24.png" ContentType="image/png"/>
  <Override PartName="/ppt/media/image23.png" ContentType="image/png"/>
  <Override PartName="/ppt/media/image22.png" ContentType="image/png"/>
  <Override PartName="/ppt/media/image21.png" ContentType="image/png"/>
  <Override PartName="/ppt/media/image19.png" ContentType="image/png"/>
  <Override PartName="/ppt/media/image18.png" ContentType="image/png"/>
  <Override PartName="/ppt/media/image9.png" ContentType="image/png"/>
  <Override PartName="/ppt/media/image20.png" ContentType="image/png"/>
  <Override PartName="/ppt/media/image38.wmf" ContentType="image/x-wmf"/>
  <Override PartName="/ppt/media/image12.png" ContentType="image/png"/>
  <Override PartName="/ppt/media/image35.png" ContentType="image/png"/>
  <Override PartName="/ppt/media/image3.png" ContentType="image/png"/>
  <Override PartName="/ppt/media/image13.png" ContentType="image/png"/>
  <Override PartName="/ppt/media/image36.png" ContentType="image/png"/>
  <Override PartName="/ppt/media/image4.png" ContentType="image/png"/>
  <Override PartName="/ppt/media/image30.png" ContentType="image/png"/>
  <Override PartName="/ppt/media/image32.png" ContentType="image/png"/>
  <Override PartName="/ppt/media/image37.wmf" ContentType="image/x-wmf"/>
  <Override PartName="/ppt/media/image8.png" ContentType="image/png"/>
  <Override PartName="/ppt/media/image17.png" ContentType="image/png"/>
  <Override PartName="/ppt/media/image39.wmf" ContentType="image/x-wmf"/>
  <Override PartName="/ppt/media/image11.png" ContentType="image/png"/>
  <Override PartName="/ppt/media/image2.png" ContentType="image/png"/>
  <Override PartName="/ppt/media/image34.png" ContentType="image/png"/>
  <Override PartName="/ppt/media/image10.wmf" ContentType="image/x-wmf"/>
  <Override PartName="/ppt/media/image25.png" ContentType="image/png"/>
  <Override PartName="/ppt/media/image7.png" ContentType="image/png"/>
  <Override PartName="/ppt/media/image16.png" ContentType="image/png"/>
  <Override PartName="/ppt/media/image6.png" ContentType="image/png"/>
  <Override PartName="/ppt/media/image15.png" ContentType="image/png"/>
  <Override PartName="/ppt/media/image5.png" ContentType="image/png"/>
  <Override PartName="/ppt/media/image14.png" ContentType="image/png"/>
  <Override PartName="/ppt/media/image33.png" ContentType="image/png"/>
  <Override PartName="/ppt/media/image1.png" ContentType="image/png"/>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0.xml" ContentType="application/vnd.openxmlformats-officedocument.presentationml.slide+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1.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13.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42.xml" ContentType="application/vnd.openxmlformats-officedocument.presentationml.slide+xml"/>
  <Override PartName="/ppt/slides/slide54.xml" ContentType="application/vnd.openxmlformats-officedocument.presentationml.slide+xml"/>
  <Override PartName="/ppt/slides/slide43.xml" ContentType="application/vnd.openxmlformats-officedocument.presentationml.slide+xml"/>
  <Override PartName="/ppt/slides/slide55.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9.xml" ContentType="application/vnd.openxmlformats-officedocument.presentationml.notesSlide+xml"/>
  <Override PartName="/ppt/notesSlides/notesSlide25.xml" ContentType="application/vnd.openxmlformats-officedocument.presentationml.notesSlide+xml"/>
  <Override PartName="/ppt/notesSlides/notesSlide8.xml" ContentType="application/vnd.openxmlformats-officedocument.presentationml.notesSlide+xml"/>
  <Override PartName="/ppt/notesSlides/notesSlide24.xml" ContentType="application/vnd.openxmlformats-officedocument.presentationml.notesSlide+xml"/>
  <Override PartName="/ppt/notesSlides/notesSlide7.xml" ContentType="application/vnd.openxmlformats-officedocument.presentationml.notesSlide+xml"/>
  <Override PartName="/ppt/notesSlides/notesSlide23.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notesSlides/notesSlide5.xml" ContentType="application/vnd.openxmlformats-officedocument.presentationml.notesSlide+xml"/>
  <Override PartName="/ppt/notesSlides/notesSlide21.xml" ContentType="application/vnd.openxmlformats-officedocument.presentationml.notes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3.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30.xml" ContentType="application/vnd.openxmlformats-officedocument.presentationml.notesSlide+xml"/>
  <Override PartName="/ppt/notesSlides/notesSlide28.xml" ContentType="application/vnd.openxmlformats-officedocument.presentationml.notesSlide+xml"/>
  <Override PartName="/ppt/notesSlides/notesSlide2.xml" ContentType="application/vnd.openxmlformats-officedocument.presentationml.notesSlide+xml"/>
  <Override PartName="/ppt/notesSlides/notesSlide29.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50.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48.xml" ContentType="application/vnd.openxmlformats-officedocument.presentationml.notesSlide+xml"/>
  <Override PartName="/ppt/notesSlides/notesSlide51.xml" ContentType="application/vnd.openxmlformats-officedocument.presentationml.notesSlide+xml"/>
  <Override PartName="/ppt/notesSlides/notesSlide14.xml" ContentType="application/vnd.openxmlformats-officedocument.presentationml.notesSlide+xml"/>
  <Override PartName="/ppt/notesSlides/notesSlide40.xml" ContentType="application/vnd.openxmlformats-officedocument.presentationml.notesSlide+xml"/>
  <Override PartName="/ppt/notesSlides/notesSlide38.xml" ContentType="application/vnd.openxmlformats-officedocument.presentationml.notesSlide+xml"/>
  <Override PartName="/ppt/notesSlides/notesSlide52.xml" ContentType="application/vnd.openxmlformats-officedocument.presentationml.notesSlide+xml"/>
  <Override PartName="/ppt/notesSlides/notesSlide41.xml" ContentType="application/vnd.openxmlformats-officedocument.presentationml.notesSlide+xml"/>
  <Override PartName="/ppt/notesSlides/notesSlide39.xml" ContentType="application/vnd.openxmlformats-officedocument.presentationml.notesSlide+xml"/>
  <Override PartName="/ppt/notesSlides/_rels/notesSlide47.xml.rels" ContentType="application/vnd.openxmlformats-package.relationships+xml"/>
  <Override PartName="/ppt/notesSlides/_rels/notesSlide10.xml.rels" ContentType="application/vnd.openxmlformats-package.relationships+xml"/>
  <Override PartName="/ppt/notesSlides/_rels/notesSlide12.xml.rels" ContentType="application/vnd.openxmlformats-package.relationships+xml"/>
  <Override PartName="/ppt/notesSlides/_rels/notesSlide49.xml.rels" ContentType="application/vnd.openxmlformats-package.relationships+xml"/>
  <Override PartName="/ppt/notesSlides/_rels/notesSlide3.xml.rels" ContentType="application/vnd.openxmlformats-package.relationships+xml"/>
  <Override PartName="/ppt/notesSlides/_rels/notesSlide31.xml.rels" ContentType="application/vnd.openxmlformats-package.relationships+xml"/>
  <Override PartName="/ppt/notesSlides/_rels/notesSlide32.xml.rels" ContentType="application/vnd.openxmlformats-package.relationships+xml"/>
  <Override PartName="/ppt/notesSlides/_rels/notesSlide33.xml.rels" ContentType="application/vnd.openxmlformats-package.relationships+xml"/>
  <Override PartName="/ppt/notesSlides/_rels/notesSlide34.xml.rels" ContentType="application/vnd.openxmlformats-package.relationships+xml"/>
  <Override PartName="/ppt/notesSlides/_rels/notesSlide35.xml.rels" ContentType="application/vnd.openxmlformats-package.relationships+xml"/>
  <Override PartName="/ppt/notesSlides/_rels/notesSlide36.xml.rels" ContentType="application/vnd.openxmlformats-package.relationships+xml"/>
  <Override PartName="/ppt/notesSlides/_rels/notesSlide37.xml.rels" ContentType="application/vnd.openxmlformats-package.relationships+xml"/>
  <Override PartName="/ppt/notesSlides/_rels/notesSlide55.xml.rels" ContentType="application/vnd.openxmlformats-package.relationships+xml"/>
  <Override PartName="/ppt/notesSlides/_rels/notesSlide43.xml.rels" ContentType="application/vnd.openxmlformats-package.relationships+xml"/>
  <Override PartName="/ppt/notesSlides/_rels/notesSlide54.xml.rels" ContentType="application/vnd.openxmlformats-package.relationships+xml"/>
  <Override PartName="/ppt/notesSlides/_rels/notesSlide42.xml.rels" ContentType="application/vnd.openxmlformats-package.relationships+xml"/>
  <Override PartName="/ppt/notesSlides/_rels/notesSlide53.xml.rels" ContentType="application/vnd.openxmlformats-package.relationships+xml"/>
  <Override PartName="/ppt/notesSlides/_rels/notesSlide39.xml.rels" ContentType="application/vnd.openxmlformats-package.relationships+xml"/>
  <Override PartName="/ppt/notesSlides/_rels/notesSlide41.xml.rels" ContentType="application/vnd.openxmlformats-package.relationships+xml"/>
  <Override PartName="/ppt/notesSlides/_rels/notesSlide52.xml.rels" ContentType="application/vnd.openxmlformats-package.relationships+xml"/>
  <Override PartName="/ppt/notesSlides/_rels/notesSlide38.xml.rels" ContentType="application/vnd.openxmlformats-package.relationships+xml"/>
  <Override PartName="/ppt/notesSlides/_rels/notesSlide40.xml.rels" ContentType="application/vnd.openxmlformats-package.relationships+xml"/>
  <Override PartName="/ppt/notesSlides/_rels/notesSlide14.xml.rels" ContentType="application/vnd.openxmlformats-package.relationships+xml"/>
  <Override PartName="/ppt/notesSlides/_rels/notesSlide5.xml.rels" ContentType="application/vnd.openxmlformats-package.relationships+xml"/>
  <Override PartName="/ppt/notesSlides/_rels/notesSlide51.xml.rels" ContentType="application/vnd.openxmlformats-package.relationships+xml"/>
  <Override PartName="/ppt/notesSlides/_rels/notesSlide20.xml.rels" ContentType="application/vnd.openxmlformats-package.relationships+xml"/>
  <Override PartName="/ppt/notesSlides/_rels/notesSlide18.xml.rels" ContentType="application/vnd.openxmlformats-package.relationships+xml"/>
  <Override PartName="/ppt/notesSlides/_rels/notesSlide9.xml.rels" ContentType="application/vnd.openxmlformats-package.relationships+xml"/>
  <Override PartName="/ppt/notesSlides/_rels/notesSlide24.xml.rels" ContentType="application/vnd.openxmlformats-package.relationships+xml"/>
  <Override PartName="/ppt/notesSlides/_rels/notesSlide19.xml.rels" ContentType="application/vnd.openxmlformats-package.relationships+xml"/>
  <Override PartName="/ppt/notesSlides/_rels/notesSlide21.xml.rels" ContentType="application/vnd.openxmlformats-package.relationships+xml"/>
  <Override PartName="/ppt/notesSlides/_rels/notesSlide22.xml.rels" ContentType="application/vnd.openxmlformats-package.relationships+xml"/>
  <Override PartName="/ppt/notesSlides/_rels/notesSlide23.xml.rels" ContentType="application/vnd.openxmlformats-package.relationships+xml"/>
  <Override PartName="/ppt/notesSlides/_rels/notesSlide17.xml.rels" ContentType="application/vnd.openxmlformats-package.relationships+xml"/>
  <Override PartName="/ppt/notesSlides/_rels/notesSlide8.xml.rels" ContentType="application/vnd.openxmlformats-package.relationships+xml"/>
  <Override PartName="/ppt/notesSlides/_rels/notesSlide25.xml.rels" ContentType="application/vnd.openxmlformats-package.relationships+xml"/>
  <Override PartName="/ppt/notesSlides/_rels/notesSlide26.xml.rels" ContentType="application/vnd.openxmlformats-package.relationships+xml"/>
  <Override PartName="/ppt/notesSlides/_rels/notesSlide27.xml.rels" ContentType="application/vnd.openxmlformats-package.relationships+xml"/>
  <Override PartName="/ppt/notesSlides/_rels/notesSlide7.xml.rels" ContentType="application/vnd.openxmlformats-package.relationships+xml"/>
  <Override PartName="/ppt/notesSlides/_rels/notesSlide16.xml.rels" ContentType="application/vnd.openxmlformats-package.relationships+xml"/>
  <Override PartName="/ppt/notesSlides/_rels/notesSlide6.xml.rels" ContentType="application/vnd.openxmlformats-package.relationships+xml"/>
  <Override PartName="/ppt/notesSlides/_rels/notesSlide15.xml.rels" ContentType="application/vnd.openxmlformats-package.relationships+xml"/>
  <Override PartName="/ppt/notesSlides/_rels/notesSlide30.xml.rels" ContentType="application/vnd.openxmlformats-package.relationships+xml"/>
  <Override PartName="/ppt/notesSlides/_rels/notesSlide28.xml.rels" ContentType="application/vnd.openxmlformats-package.relationships+xml"/>
  <Override PartName="/ppt/notesSlides/_rels/notesSlide29.xml.rels" ContentType="application/vnd.openxmlformats-package.relationships+xml"/>
  <Override PartName="/ppt/notesSlides/_rels/notesSlide44.xml.rels" ContentType="application/vnd.openxmlformats-package.relationships+xml"/>
  <Override PartName="/ppt/notesSlides/_rels/notesSlide45.xml.rels" ContentType="application/vnd.openxmlformats-package.relationships+xml"/>
  <Override PartName="/ppt/notesSlides/_rels/notesSlide46.xml.rels" ContentType="application/vnd.openxmlformats-package.relationships+xml"/>
  <Override PartName="/ppt/notesSlides/_rels/notesSlide50.xml.rels" ContentType="application/vnd.openxmlformats-package.relationships+xml"/>
  <Override PartName="/ppt/notesSlides/_rels/notesSlide4.xml.rels" ContentType="application/vnd.openxmlformats-package.relationships+xml"/>
  <Override PartName="/ppt/notesSlides/_rels/notesSlide13.xml.rels" ContentType="application/vnd.openxmlformats-package.relationships+xml"/>
  <Override PartName="/ppt/notesSlides/_rels/notesSlide2.xml.rels" ContentType="application/vnd.openxmlformats-package.relationships+xml"/>
  <Override PartName="/ppt/notesSlides/_rels/notesSlide11.xml.rels" ContentType="application/vnd.openxmlformats-package.relationships+xml"/>
  <Override PartName="/ppt/notesSlides/_rels/notesSlide48.xml.rels" ContentType="application/vnd.openxmlformats-package.relationships+xml"/>
  <Override PartName="/ppt/notesSlides/notesSlide53.xml" ContentType="application/vnd.openxmlformats-officedocument.presentationml.notesSlide+xml"/>
  <Override PartName="/ppt/notesSlides/notesSlide42.xml" ContentType="application/vnd.openxmlformats-officedocument.presentationml.notesSlide+xml"/>
  <Override PartName="/ppt/notesSlides/notesSlide54.xml" ContentType="application/vnd.openxmlformats-officedocument.presentationml.notesSlide+xml"/>
  <Override PartName="/ppt/notesSlides/notesSlide43.xml" ContentType="application/vnd.openxmlformats-officedocument.presentationml.notesSlide+xml"/>
  <Override PartName="/ppt/notesSlides/notesSlide55.xml" ContentType="application/vnd.openxmlformats-officedocument.presentationml.notesSlide+xml"/>
  <Override PartName="/ppt/notesSlides/notesSlide37.xml" ContentType="application/vnd.openxmlformats-officedocument.presentationml.notesSlide+xml"/>
  <Override PartName="/ppt/notesSlides/notesSlide36.xml" ContentType="application/vnd.openxmlformats-officedocument.presentationml.notesSlide+xml"/>
  <Override PartName="/ppt/notesSlides/notesSlide35.xml" ContentType="application/vnd.openxmlformats-officedocument.presentationml.notesSlide+xml"/>
  <Override PartName="/ppt/notesSlides/notesSlide34.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49.xml" ContentType="application/vnd.openxmlformats-officedocument.presentationml.notesSlide+xml"/>
  <Override PartName="/ppt/notesSlides/notesSlide12.xml" ContentType="application/vnd.openxmlformats-officedocument.presentationml.notesSlide+xml"/>
  <Override PartName="/ppt/notesSlides/notesSlide10.xml" ContentType="application/vnd.openxmlformats-officedocument.presentationml.notesSlide+xml"/>
  <Override PartName="/ppt/notesSlides/notesSlide4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Lst>
  <p:sldSz cx="8959850" cy="6721475"/>
  <p:notesSz cx="9237663" cy="698023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
          <p:cNvSpPr/>
          <p:nvPr/>
        </p:nvSpPr>
        <p:spPr>
          <a:xfrm>
            <a:off x="0" y="0"/>
            <a:ext cx="9237600" cy="6980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48" name="PlaceHolder 1"/>
          <p:cNvSpPr>
            <a:spLocks noGrp="1"/>
          </p:cNvSpPr>
          <p:nvPr>
            <p:ph type="sldImg"/>
          </p:nvPr>
        </p:nvSpPr>
        <p:spPr>
          <a:xfrm>
            <a:off x="614160" y="899640"/>
            <a:ext cx="7947000" cy="5961240"/>
          </a:xfrm>
          <a:prstGeom prst="rect">
            <a:avLst/>
          </a:prstGeom>
          <a:solidFill>
            <a:srgbClr val="ffffff"/>
          </a:solidFill>
          <a:ln w="0">
            <a:noFill/>
          </a:ln>
        </p:spPr>
        <p:txBody>
          <a:bodyPr lIns="90000" rIns="90000" tIns="46800" bIns="46800" anchor="ctr">
            <a:noAutofit/>
          </a:bodyPr>
          <a:p>
            <a:r>
              <a:rPr b="0" lang="en-US" sz="2400" strike="noStrike" u="none">
                <a:solidFill>
                  <a:srgbClr val="000000"/>
                </a:solidFill>
                <a:effectLst/>
                <a:uFillTx/>
                <a:latin typeface="Arial"/>
              </a:rPr>
              <a:t>Click to move the slide</a:t>
            </a:r>
            <a:endParaRPr b="0" lang="en-US" sz="2400" strike="noStrike" u="none">
              <a:solidFill>
                <a:srgbClr val="000000"/>
              </a:solidFill>
              <a:effectLst/>
              <a:uFillTx/>
              <a:latin typeface="Arial"/>
            </a:endParaRPr>
          </a:p>
        </p:txBody>
      </p:sp>
      <p:sp>
        <p:nvSpPr>
          <p:cNvPr id="49"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Click to edit the notes format</a:t>
            </a:r>
            <a:endParaRPr b="0" lang="en-US" sz="1300" strike="noStrike" u="none">
              <a:solidFill>
                <a:srgbClr val="000000"/>
              </a:solidFill>
              <a:effectLst/>
              <a:uFillTx/>
              <a:latin typeface="Times New Roman"/>
            </a:endParaRPr>
          </a:p>
        </p:txBody>
      </p:sp>
      <p:sp>
        <p:nvSpPr>
          <p:cNvPr id="50" name="PlaceHolder 3"/>
          <p:cNvSpPr>
            <a:spLocks noGrp="1"/>
          </p:cNvSpPr>
          <p:nvPr>
            <p:ph type="ftr" idx="6"/>
          </p:nvPr>
        </p:nvSpPr>
        <p:spPr>
          <a:xfrm>
            <a:off x="7937640" y="36360"/>
            <a:ext cx="1038240" cy="122400"/>
          </a:xfrm>
          <a:prstGeom prst="rect">
            <a:avLst/>
          </a:prstGeom>
          <a:noFill/>
          <a:ln w="0">
            <a:noFill/>
          </a:ln>
        </p:spPr>
        <p:txBody>
          <a:bodyPr lIns="0" rIns="0" tIns="0" bIns="0" anchor="b">
            <a:noAutofit/>
          </a:bodyPr>
          <a:lstStyle>
            <a:lvl1pPr indent="0" algn="r">
              <a:lnSpc>
                <a:spcPct val="100000"/>
              </a:lnSpc>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defRPr b="0" lang="en-US" sz="800" strike="noStrike" u="none">
                <a:solidFill>
                  <a:srgbClr val="000000"/>
                </a:solidFill>
                <a:effectLst/>
                <a:uFillTx/>
                <a:latin typeface="Arial"/>
              </a:defRPr>
            </a:lvl1pPr>
          </a:lstStyle>
          <a:p>
            <a:pPr indent="0" algn="r">
              <a:lnSpc>
                <a:spcPct val="100000"/>
              </a:lnSpc>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51" name="PlaceHolder 4"/>
          <p:cNvSpPr>
            <a:spLocks noGrp="1"/>
          </p:cNvSpPr>
          <p:nvPr>
            <p:ph type="sldNum" idx="7"/>
          </p:nvPr>
        </p:nvSpPr>
        <p:spPr>
          <a:xfrm>
            <a:off x="8790120" y="6675840"/>
            <a:ext cx="185760" cy="183240"/>
          </a:xfrm>
          <a:prstGeom prst="rect">
            <a:avLst/>
          </a:prstGeom>
          <a:noFill/>
          <a:ln w="0">
            <a:noFill/>
          </a:ln>
        </p:spPr>
        <p:txBody>
          <a:bodyPr lIns="0" rIns="0" tIns="0" bIns="0" anchor="b">
            <a:noAutofit/>
          </a:bodyPr>
          <a:lstStyle>
            <a:lvl1pPr indent="0" algn="r">
              <a:lnSpc>
                <a:spcPct val="100000"/>
              </a:lnSpc>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defRPr b="0" lang="en-US" sz="1200" strike="noStrike" u="none">
                <a:solidFill>
                  <a:srgbClr val="000000"/>
                </a:solidFill>
                <a:effectLst/>
                <a:uFillTx/>
                <a:latin typeface="Arial"/>
              </a:defRPr>
            </a:lvl1pPr>
          </a:lstStyle>
          <a:p>
            <a:pPr indent="0" algn="r">
              <a:lnSpc>
                <a:spcPct val="100000"/>
              </a:lnSpc>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84AB7245-0EFF-476D-9224-224F24B5ED9D}"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52"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35.xml.rels><?xml version="1.0" encoding="UTF-8"?>
<Relationships xmlns="http://schemas.openxmlformats.org/package/2006/relationships"><Relationship Id="rId1" Type="http://schemas.openxmlformats.org/officeDocument/2006/relationships/slide" Target="../slides/slide35.xml"/><Relationship Id="rId2" Type="http://schemas.openxmlformats.org/officeDocument/2006/relationships/notesMaster" Target="../notesMasters/notesMaster1.xml"/>
</Relationships>
</file>

<file path=ppt/notesSlides/_rels/notesSlide36.xml.rels><?xml version="1.0" encoding="UTF-8"?>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
</Relationships>
</file>

<file path=ppt/notesSlides/_rels/notesSlide37.xml.rels><?xml version="1.0" encoding="UTF-8"?>
<Relationships xmlns="http://schemas.openxmlformats.org/package/2006/relationships"><Relationship Id="rId1" Type="http://schemas.openxmlformats.org/officeDocument/2006/relationships/slide" Target="../slides/slide37.xml"/><Relationship Id="rId2" Type="http://schemas.openxmlformats.org/officeDocument/2006/relationships/notesMaster" Target="../notesMasters/notesMaster1.xml"/>
</Relationships>
</file>

<file path=ppt/notesSlides/_rels/notesSlide38.xml.rels><?xml version="1.0" encoding="UTF-8"?>
<Relationships xmlns="http://schemas.openxmlformats.org/package/2006/relationships"><Relationship Id="rId1" Type="http://schemas.openxmlformats.org/officeDocument/2006/relationships/slide" Target="../slides/slide38.xml"/><Relationship Id="rId2" Type="http://schemas.openxmlformats.org/officeDocument/2006/relationships/notesMaster" Target="../notesMasters/notesMaster1.xml"/>
</Relationships>
</file>

<file path=ppt/notesSlides/_rels/notesSlide39.xml.rels><?xml version="1.0" encoding="UTF-8"?>
<Relationships xmlns="http://schemas.openxmlformats.org/package/2006/relationships"><Relationship Id="rId1" Type="http://schemas.openxmlformats.org/officeDocument/2006/relationships/slide" Target="../slides/slide39.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40.xml.rels><?xml version="1.0" encoding="UTF-8"?>
<Relationships xmlns="http://schemas.openxmlformats.org/package/2006/relationships"><Relationship Id="rId1" Type="http://schemas.openxmlformats.org/officeDocument/2006/relationships/slide" Target="../slides/slide40.xml"/><Relationship Id="rId2" Type="http://schemas.openxmlformats.org/officeDocument/2006/relationships/notesMaster" Target="../notesMasters/notesMaster1.xml"/>
</Relationships>
</file>

<file path=ppt/notesSlides/_rels/notesSlide41.xml.rels><?xml version="1.0" encoding="UTF-8"?>
<Relationships xmlns="http://schemas.openxmlformats.org/package/2006/relationships"><Relationship Id="rId1" Type="http://schemas.openxmlformats.org/officeDocument/2006/relationships/slide" Target="../slides/slide41.xml"/><Relationship Id="rId2" Type="http://schemas.openxmlformats.org/officeDocument/2006/relationships/notesMaster" Target="../notesMasters/notesMaster1.xml"/>
</Relationships>
</file>

<file path=ppt/notesSlides/_rels/notesSlide42.xml.rels><?xml version="1.0" encoding="UTF-8"?>
<Relationships xmlns="http://schemas.openxmlformats.org/package/2006/relationships"><Relationship Id="rId1" Type="http://schemas.openxmlformats.org/officeDocument/2006/relationships/slide" Target="../slides/slide42.xml"/><Relationship Id="rId2" Type="http://schemas.openxmlformats.org/officeDocument/2006/relationships/notesMaster" Target="../notesMasters/notesMaster1.xml"/>
</Relationships>
</file>

<file path=ppt/notesSlides/_rels/notesSlide43.xml.rels><?xml version="1.0" encoding="UTF-8"?>
<Relationships xmlns="http://schemas.openxmlformats.org/package/2006/relationships"><Relationship Id="rId1" Type="http://schemas.openxmlformats.org/officeDocument/2006/relationships/slide" Target="../slides/slide43.xml"/><Relationship Id="rId2" Type="http://schemas.openxmlformats.org/officeDocument/2006/relationships/notesMaster" Target="../notesMasters/notesMaster1.xml"/>
</Relationships>
</file>

<file path=ppt/notesSlides/_rels/notesSlide44.xml.rels><?xml version="1.0" encoding="UTF-8"?>
<Relationships xmlns="http://schemas.openxmlformats.org/package/2006/relationships"><Relationship Id="rId1" Type="http://schemas.openxmlformats.org/officeDocument/2006/relationships/slide" Target="../slides/slide44.xml"/><Relationship Id="rId2" Type="http://schemas.openxmlformats.org/officeDocument/2006/relationships/notesMaster" Target="../notesMasters/notesMaster1.xml"/>
</Relationships>
</file>

<file path=ppt/notesSlides/_rels/notesSlide45.xml.rels><?xml version="1.0" encoding="UTF-8"?>
<Relationships xmlns="http://schemas.openxmlformats.org/package/2006/relationships"><Relationship Id="rId1" Type="http://schemas.openxmlformats.org/officeDocument/2006/relationships/slide" Target="../slides/slide45.xml"/><Relationship Id="rId2" Type="http://schemas.openxmlformats.org/officeDocument/2006/relationships/notesMaster" Target="../notesMasters/notesMaster1.xml"/>
</Relationships>
</file>

<file path=ppt/notesSlides/_rels/notesSlide46.xml.rels><?xml version="1.0" encoding="UTF-8"?>
<Relationships xmlns="http://schemas.openxmlformats.org/package/2006/relationships"><Relationship Id="rId1" Type="http://schemas.openxmlformats.org/officeDocument/2006/relationships/slide" Target="../slides/slide46.xml"/><Relationship Id="rId2" Type="http://schemas.openxmlformats.org/officeDocument/2006/relationships/notesMaster" Target="../notesMasters/notesMaster1.xml"/>
</Relationships>
</file>

<file path=ppt/notesSlides/_rels/notesSlide47.xml.rels><?xml version="1.0" encoding="UTF-8"?>
<Relationships xmlns="http://schemas.openxmlformats.org/package/2006/relationships"><Relationship Id="rId1" Type="http://schemas.openxmlformats.org/officeDocument/2006/relationships/slide" Target="../slides/slide47.xml"/><Relationship Id="rId2" Type="http://schemas.openxmlformats.org/officeDocument/2006/relationships/notesMaster" Target="../notesMasters/notesMaster1.xml"/>
</Relationships>
</file>

<file path=ppt/notesSlides/_rels/notesSlide48.xml.rels><?xml version="1.0" encoding="UTF-8"?>
<Relationships xmlns="http://schemas.openxmlformats.org/package/2006/relationships"><Relationship Id="rId1" Type="http://schemas.openxmlformats.org/officeDocument/2006/relationships/slide" Target="../slides/slide48.xml"/><Relationship Id="rId2" Type="http://schemas.openxmlformats.org/officeDocument/2006/relationships/notesMaster" Target="../notesMasters/notesMaster1.xml"/>
</Relationships>
</file>

<file path=ppt/notesSlides/_rels/notesSlide49.xml.rels><?xml version="1.0" encoding="UTF-8"?>
<Relationships xmlns="http://schemas.openxmlformats.org/package/2006/relationships"><Relationship Id="rId1" Type="http://schemas.openxmlformats.org/officeDocument/2006/relationships/slide" Target="../slides/slide49.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50.xml.rels><?xml version="1.0" encoding="UTF-8"?>
<Relationships xmlns="http://schemas.openxmlformats.org/package/2006/relationships"><Relationship Id="rId1" Type="http://schemas.openxmlformats.org/officeDocument/2006/relationships/slide" Target="../slides/slide50.xml"/><Relationship Id="rId2" Type="http://schemas.openxmlformats.org/officeDocument/2006/relationships/notesMaster" Target="../notesMasters/notesMaster1.xml"/>
</Relationships>
</file>

<file path=ppt/notesSlides/_rels/notesSlide51.xml.rels><?xml version="1.0" encoding="UTF-8"?>
<Relationships xmlns="http://schemas.openxmlformats.org/package/2006/relationships"><Relationship Id="rId1" Type="http://schemas.openxmlformats.org/officeDocument/2006/relationships/slide" Target="../slides/slide51.xml"/><Relationship Id="rId2" Type="http://schemas.openxmlformats.org/officeDocument/2006/relationships/notesMaster" Target="../notesMasters/notesMaster1.xml"/>
</Relationships>
</file>

<file path=ppt/notesSlides/_rels/notesSlide52.xml.rels><?xml version="1.0" encoding="UTF-8"?>
<Relationships xmlns="http://schemas.openxmlformats.org/package/2006/relationships"><Relationship Id="rId1" Type="http://schemas.openxmlformats.org/officeDocument/2006/relationships/slide" Target="../slides/slide52.xml"/><Relationship Id="rId2" Type="http://schemas.openxmlformats.org/officeDocument/2006/relationships/notesMaster" Target="../notesMasters/notesMaster1.xml"/>
</Relationships>
</file>

<file path=ppt/notesSlides/_rels/notesSlide53.xml.rels><?xml version="1.0" encoding="UTF-8"?>
<Relationships xmlns="http://schemas.openxmlformats.org/package/2006/relationships"><Relationship Id="rId1" Type="http://schemas.openxmlformats.org/officeDocument/2006/relationships/slide" Target="../slides/slide53.xml"/><Relationship Id="rId2" Type="http://schemas.openxmlformats.org/officeDocument/2006/relationships/notesMaster" Target="../notesMasters/notesMaster1.xml"/>
</Relationships>
</file>

<file path=ppt/notesSlides/_rels/notesSlide54.xml.rels><?xml version="1.0" encoding="UTF-8"?>
<Relationships xmlns="http://schemas.openxmlformats.org/package/2006/relationships"><Relationship Id="rId1" Type="http://schemas.openxmlformats.org/officeDocument/2006/relationships/slide" Target="../slides/slide54.xml"/><Relationship Id="rId2" Type="http://schemas.openxmlformats.org/officeDocument/2006/relationships/notesMaster" Target="../notesMasters/notesMaster1.xml"/>
</Relationships>
</file>

<file path=ppt/notesSlides/_rels/notesSlide55.xml.rels><?xml version="1.0" encoding="UTF-8"?>
<Relationships xmlns="http://schemas.openxmlformats.org/package/2006/relationships"><Relationship Id="rId1" Type="http://schemas.openxmlformats.org/officeDocument/2006/relationships/slide" Target="../slides/slide5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6DDA107F-F975-442E-85F4-9EE511BF2ADF}"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0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06" name="PlaceHolder 1"/>
          <p:cNvSpPr>
            <a:spLocks noGrp="1"/>
          </p:cNvSpPr>
          <p:nvPr>
            <p:ph type="sldImg"/>
          </p:nvPr>
        </p:nvSpPr>
        <p:spPr>
          <a:xfrm>
            <a:off x="614520" y="900000"/>
            <a:ext cx="7947000" cy="5961240"/>
          </a:xfrm>
          <a:prstGeom prst="rect">
            <a:avLst/>
          </a:prstGeom>
          <a:ln w="0">
            <a:noFill/>
          </a:ln>
        </p:spPr>
      </p:sp>
      <p:sp>
        <p:nvSpPr>
          <p:cNvPr id="2907"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0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9"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8BFFCC46-E847-4587-A0D1-0C4232A0E4C1}"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10"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11" name="PlaceHolder 1"/>
          <p:cNvSpPr>
            <a:spLocks noGrp="1"/>
          </p:cNvSpPr>
          <p:nvPr>
            <p:ph type="sldImg"/>
          </p:nvPr>
        </p:nvSpPr>
        <p:spPr>
          <a:xfrm>
            <a:off x="614520" y="900000"/>
            <a:ext cx="7947000" cy="5961240"/>
          </a:xfrm>
          <a:prstGeom prst="rect">
            <a:avLst/>
          </a:prstGeom>
          <a:ln w="0">
            <a:noFill/>
          </a:ln>
        </p:spPr>
      </p:sp>
      <p:sp>
        <p:nvSpPr>
          <p:cNvPr id="2912"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13"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177B49AA-C669-4FFB-A72C-B28F8D3E0062}"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1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16" name="PlaceHolder 1"/>
          <p:cNvSpPr>
            <a:spLocks noGrp="1"/>
          </p:cNvSpPr>
          <p:nvPr>
            <p:ph type="sldImg"/>
          </p:nvPr>
        </p:nvSpPr>
        <p:spPr>
          <a:xfrm>
            <a:off x="614520" y="900000"/>
            <a:ext cx="7947000" cy="5961240"/>
          </a:xfrm>
          <a:prstGeom prst="rect">
            <a:avLst/>
          </a:prstGeom>
          <a:ln w="0">
            <a:noFill/>
          </a:ln>
        </p:spPr>
      </p:sp>
      <p:sp>
        <p:nvSpPr>
          <p:cNvPr id="2917"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1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9"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ED8E5B9E-2641-4425-B911-C1F219FA9149}"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20"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21" name="PlaceHolder 1"/>
          <p:cNvSpPr>
            <a:spLocks noGrp="1"/>
          </p:cNvSpPr>
          <p:nvPr>
            <p:ph type="sldImg"/>
          </p:nvPr>
        </p:nvSpPr>
        <p:spPr>
          <a:xfrm>
            <a:off x="614520" y="900000"/>
            <a:ext cx="7947000" cy="5961240"/>
          </a:xfrm>
          <a:prstGeom prst="rect">
            <a:avLst/>
          </a:prstGeom>
          <a:ln w="0">
            <a:noFill/>
          </a:ln>
        </p:spPr>
      </p:sp>
      <p:sp>
        <p:nvSpPr>
          <p:cNvPr id="2922"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23"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A8CD700F-4DD0-486D-BB8B-2E07D4A2BB0F}"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2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26" name="PlaceHolder 1"/>
          <p:cNvSpPr>
            <a:spLocks noGrp="1"/>
          </p:cNvSpPr>
          <p:nvPr>
            <p:ph type="sldImg"/>
          </p:nvPr>
        </p:nvSpPr>
        <p:spPr>
          <a:xfrm>
            <a:off x="614520" y="900000"/>
            <a:ext cx="7947000" cy="5961240"/>
          </a:xfrm>
          <a:prstGeom prst="rect">
            <a:avLst/>
          </a:prstGeom>
          <a:ln w="0">
            <a:noFill/>
          </a:ln>
        </p:spPr>
      </p:sp>
      <p:sp>
        <p:nvSpPr>
          <p:cNvPr id="2927"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2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9"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975B1DB7-ED2C-45E7-808D-B592C373EF44}"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30"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31" name="PlaceHolder 1"/>
          <p:cNvSpPr>
            <a:spLocks noGrp="1"/>
          </p:cNvSpPr>
          <p:nvPr>
            <p:ph type="sldImg"/>
          </p:nvPr>
        </p:nvSpPr>
        <p:spPr>
          <a:xfrm>
            <a:off x="614520" y="900000"/>
            <a:ext cx="7947000" cy="5961240"/>
          </a:xfrm>
          <a:prstGeom prst="rect">
            <a:avLst/>
          </a:prstGeom>
          <a:ln w="0">
            <a:noFill/>
          </a:ln>
        </p:spPr>
      </p:sp>
      <p:sp>
        <p:nvSpPr>
          <p:cNvPr id="2932"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33"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28F6C6DF-4872-48BB-A4C6-497B744916EC}"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3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36" name="PlaceHolder 1"/>
          <p:cNvSpPr>
            <a:spLocks noGrp="1"/>
          </p:cNvSpPr>
          <p:nvPr>
            <p:ph type="sldImg"/>
          </p:nvPr>
        </p:nvSpPr>
        <p:spPr>
          <a:xfrm>
            <a:off x="614520" y="900000"/>
            <a:ext cx="7947000" cy="5961240"/>
          </a:xfrm>
          <a:prstGeom prst="rect">
            <a:avLst/>
          </a:prstGeom>
          <a:ln w="0">
            <a:noFill/>
          </a:ln>
        </p:spPr>
      </p:sp>
      <p:sp>
        <p:nvSpPr>
          <p:cNvPr id="2937"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3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9"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8ED5ACB5-66E2-4AEE-9309-F8B5E41967BA}"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40"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41" name="PlaceHolder 1"/>
          <p:cNvSpPr>
            <a:spLocks noGrp="1"/>
          </p:cNvSpPr>
          <p:nvPr>
            <p:ph type="sldImg"/>
          </p:nvPr>
        </p:nvSpPr>
        <p:spPr>
          <a:xfrm>
            <a:off x="614520" y="900000"/>
            <a:ext cx="7947000" cy="5961240"/>
          </a:xfrm>
          <a:prstGeom prst="rect">
            <a:avLst/>
          </a:prstGeom>
          <a:ln w="0">
            <a:noFill/>
          </a:ln>
        </p:spPr>
      </p:sp>
      <p:sp>
        <p:nvSpPr>
          <p:cNvPr id="2942"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43"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77BF0E07-A165-4B26-BDF6-2DFDC09522F7}"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4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46" name="PlaceHolder 1"/>
          <p:cNvSpPr>
            <a:spLocks noGrp="1"/>
          </p:cNvSpPr>
          <p:nvPr>
            <p:ph type="sldImg"/>
          </p:nvPr>
        </p:nvSpPr>
        <p:spPr>
          <a:xfrm>
            <a:off x="614520" y="900000"/>
            <a:ext cx="7947000" cy="5961240"/>
          </a:xfrm>
          <a:prstGeom prst="rect">
            <a:avLst/>
          </a:prstGeom>
          <a:ln w="0">
            <a:noFill/>
          </a:ln>
        </p:spPr>
      </p:sp>
      <p:sp>
        <p:nvSpPr>
          <p:cNvPr id="2947" name="PlaceHolder 2"/>
          <p:cNvSpPr>
            <a:spLocks noGrp="1"/>
          </p:cNvSpPr>
          <p:nvPr>
            <p:ph type="body"/>
          </p:nvPr>
        </p:nvSpPr>
        <p:spPr>
          <a:xfrm>
            <a:off x="753840" y="222120"/>
            <a:ext cx="5446440" cy="19872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4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9" name="PlaceHolder 1"/>
          <p:cNvSpPr>
            <a:spLocks noGrp="1"/>
          </p:cNvSpPr>
          <p:nvPr>
            <p:ph type="sldImg"/>
          </p:nvPr>
        </p:nvSpPr>
        <p:spPr>
          <a:xfrm>
            <a:off x="614520" y="900000"/>
            <a:ext cx="7947000" cy="5961240"/>
          </a:xfrm>
          <a:prstGeom prst="rect">
            <a:avLst/>
          </a:prstGeom>
          <a:ln w="0">
            <a:noFill/>
          </a:ln>
        </p:spPr>
      </p:sp>
      <p:sp>
        <p:nvSpPr>
          <p:cNvPr id="2950"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51"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18E9789F-C004-4869-978B-C53E96C75D56}"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86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866" name="PlaceHolder 1"/>
          <p:cNvSpPr>
            <a:spLocks noGrp="1"/>
          </p:cNvSpPr>
          <p:nvPr>
            <p:ph type="sldImg"/>
          </p:nvPr>
        </p:nvSpPr>
        <p:spPr>
          <a:xfrm>
            <a:off x="614520" y="900000"/>
            <a:ext cx="7947000" cy="5961240"/>
          </a:xfrm>
          <a:prstGeom prst="rect">
            <a:avLst/>
          </a:prstGeom>
          <a:ln w="0">
            <a:noFill/>
          </a:ln>
        </p:spPr>
      </p:sp>
      <p:sp>
        <p:nvSpPr>
          <p:cNvPr id="2867"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6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52"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7B5B3F0D-9837-4EBF-AF47-F25917918658}"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53"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54" name="PlaceHolder 1"/>
          <p:cNvSpPr>
            <a:spLocks noGrp="1"/>
          </p:cNvSpPr>
          <p:nvPr>
            <p:ph type="sldImg"/>
          </p:nvPr>
        </p:nvSpPr>
        <p:spPr>
          <a:xfrm>
            <a:off x="614520" y="900000"/>
            <a:ext cx="7947000" cy="5961240"/>
          </a:xfrm>
          <a:prstGeom prst="rect">
            <a:avLst/>
          </a:prstGeom>
          <a:ln w="0">
            <a:noFill/>
          </a:ln>
        </p:spPr>
      </p:sp>
      <p:sp>
        <p:nvSpPr>
          <p:cNvPr id="2955"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56"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57"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9F441B41-8BEA-492C-B848-F3BE9614BCCB}"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58"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59" name="PlaceHolder 1"/>
          <p:cNvSpPr>
            <a:spLocks noGrp="1"/>
          </p:cNvSpPr>
          <p:nvPr>
            <p:ph type="sldImg"/>
          </p:nvPr>
        </p:nvSpPr>
        <p:spPr>
          <a:xfrm>
            <a:off x="614520" y="900000"/>
            <a:ext cx="7947000" cy="5961240"/>
          </a:xfrm>
          <a:prstGeom prst="rect">
            <a:avLst/>
          </a:prstGeom>
          <a:ln w="0">
            <a:noFill/>
          </a:ln>
        </p:spPr>
      </p:sp>
      <p:sp>
        <p:nvSpPr>
          <p:cNvPr id="2960"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61"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2"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3C5E6309-5D97-40C0-8F1C-5264836EFD25}"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63"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64" name="PlaceHolder 1"/>
          <p:cNvSpPr>
            <a:spLocks noGrp="1"/>
          </p:cNvSpPr>
          <p:nvPr>
            <p:ph type="sldImg"/>
          </p:nvPr>
        </p:nvSpPr>
        <p:spPr>
          <a:xfrm>
            <a:off x="614520" y="900000"/>
            <a:ext cx="7947000" cy="5961240"/>
          </a:xfrm>
          <a:prstGeom prst="rect">
            <a:avLst/>
          </a:prstGeom>
          <a:ln w="0">
            <a:noFill/>
          </a:ln>
        </p:spPr>
      </p:sp>
      <p:sp>
        <p:nvSpPr>
          <p:cNvPr id="2965"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66"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9B8F7A5B-0F23-43FD-B2AF-082987EE483A}"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68"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69" name="PlaceHolder 1"/>
          <p:cNvSpPr>
            <a:spLocks noGrp="1"/>
          </p:cNvSpPr>
          <p:nvPr>
            <p:ph type="sldImg"/>
          </p:nvPr>
        </p:nvSpPr>
        <p:spPr>
          <a:xfrm>
            <a:off x="614520" y="900000"/>
            <a:ext cx="7947000" cy="5961240"/>
          </a:xfrm>
          <a:prstGeom prst="rect">
            <a:avLst/>
          </a:prstGeom>
          <a:ln w="0">
            <a:noFill/>
          </a:ln>
        </p:spPr>
      </p:sp>
      <p:sp>
        <p:nvSpPr>
          <p:cNvPr id="2970"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71"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C08D49D1-3334-4513-8AD3-B310A33D2349}"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73"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74" name="PlaceHolder 1"/>
          <p:cNvSpPr>
            <a:spLocks noGrp="1"/>
          </p:cNvSpPr>
          <p:nvPr>
            <p:ph type="sldImg"/>
          </p:nvPr>
        </p:nvSpPr>
        <p:spPr>
          <a:xfrm>
            <a:off x="614520" y="900000"/>
            <a:ext cx="7947000" cy="5961240"/>
          </a:xfrm>
          <a:prstGeom prst="rect">
            <a:avLst/>
          </a:prstGeom>
          <a:ln w="0">
            <a:noFill/>
          </a:ln>
        </p:spPr>
      </p:sp>
      <p:sp>
        <p:nvSpPr>
          <p:cNvPr id="2975"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76"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7"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918748F0-6FC1-415D-B650-012D3E92315C}"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78"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79" name="PlaceHolder 1"/>
          <p:cNvSpPr>
            <a:spLocks noGrp="1"/>
          </p:cNvSpPr>
          <p:nvPr>
            <p:ph type="sldImg"/>
          </p:nvPr>
        </p:nvSpPr>
        <p:spPr>
          <a:xfrm>
            <a:off x="614520" y="900000"/>
            <a:ext cx="7947000" cy="5961240"/>
          </a:xfrm>
          <a:prstGeom prst="rect">
            <a:avLst/>
          </a:prstGeom>
          <a:ln w="0">
            <a:noFill/>
          </a:ln>
        </p:spPr>
      </p:sp>
      <p:sp>
        <p:nvSpPr>
          <p:cNvPr id="2980"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81"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82"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B0274F49-2FF5-49E3-86ED-A8A49ED9A66F}"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83"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84" name="PlaceHolder 1"/>
          <p:cNvSpPr>
            <a:spLocks noGrp="1"/>
          </p:cNvSpPr>
          <p:nvPr>
            <p:ph type="sldImg"/>
          </p:nvPr>
        </p:nvSpPr>
        <p:spPr>
          <a:xfrm>
            <a:off x="614520" y="900000"/>
            <a:ext cx="7947000" cy="5961240"/>
          </a:xfrm>
          <a:prstGeom prst="rect">
            <a:avLst/>
          </a:prstGeom>
          <a:ln w="0">
            <a:noFill/>
          </a:ln>
        </p:spPr>
      </p:sp>
      <p:sp>
        <p:nvSpPr>
          <p:cNvPr id="2985"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86"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87"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17971D33-D224-41BF-9A35-29E3CDFBE567}"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88"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89" name="PlaceHolder 1"/>
          <p:cNvSpPr>
            <a:spLocks noGrp="1"/>
          </p:cNvSpPr>
          <p:nvPr>
            <p:ph type="sldImg"/>
          </p:nvPr>
        </p:nvSpPr>
        <p:spPr>
          <a:xfrm>
            <a:off x="614520" y="900000"/>
            <a:ext cx="7947000" cy="5961240"/>
          </a:xfrm>
          <a:prstGeom prst="rect">
            <a:avLst/>
          </a:prstGeom>
          <a:ln w="0">
            <a:noFill/>
          </a:ln>
        </p:spPr>
      </p:sp>
      <p:sp>
        <p:nvSpPr>
          <p:cNvPr id="2990"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91"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2"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89BC1020-0C24-4231-B565-96B0D2FB3DA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93"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94" name="PlaceHolder 1"/>
          <p:cNvSpPr>
            <a:spLocks noGrp="1"/>
          </p:cNvSpPr>
          <p:nvPr>
            <p:ph type="sldImg"/>
          </p:nvPr>
        </p:nvSpPr>
        <p:spPr>
          <a:xfrm>
            <a:off x="614520" y="900000"/>
            <a:ext cx="7947000" cy="5961240"/>
          </a:xfrm>
          <a:prstGeom prst="rect">
            <a:avLst/>
          </a:prstGeom>
          <a:ln w="0">
            <a:noFill/>
          </a:ln>
        </p:spPr>
      </p:sp>
      <p:sp>
        <p:nvSpPr>
          <p:cNvPr id="2995"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96"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7" name="PlaceHolder 1"/>
          <p:cNvSpPr>
            <a:spLocks noGrp="1"/>
          </p:cNvSpPr>
          <p:nvPr>
            <p:ph type="sldImg"/>
          </p:nvPr>
        </p:nvSpPr>
        <p:spPr>
          <a:xfrm>
            <a:off x="614520" y="900000"/>
            <a:ext cx="7947000" cy="5961240"/>
          </a:xfrm>
          <a:prstGeom prst="rect">
            <a:avLst/>
          </a:prstGeom>
          <a:ln w="0">
            <a:noFill/>
          </a:ln>
        </p:spPr>
      </p:sp>
      <p:sp>
        <p:nvSpPr>
          <p:cNvPr id="2998"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9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9"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3763B3C8-D3EA-4E2B-B6A6-1EAA51CCC9B6}"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870"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871" name="PlaceHolder 1"/>
          <p:cNvSpPr>
            <a:spLocks noGrp="1"/>
          </p:cNvSpPr>
          <p:nvPr>
            <p:ph type="sldImg"/>
          </p:nvPr>
        </p:nvSpPr>
        <p:spPr>
          <a:xfrm>
            <a:off x="614520" y="900000"/>
            <a:ext cx="7947000" cy="5961240"/>
          </a:xfrm>
          <a:prstGeom prst="rect">
            <a:avLst/>
          </a:prstGeom>
          <a:ln w="0">
            <a:noFill/>
          </a:ln>
        </p:spPr>
      </p:sp>
      <p:sp>
        <p:nvSpPr>
          <p:cNvPr id="2872"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73"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0"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B9656030-0725-4B98-8719-C12175D9096C}"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01"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02" name="PlaceHolder 1"/>
          <p:cNvSpPr>
            <a:spLocks noGrp="1"/>
          </p:cNvSpPr>
          <p:nvPr>
            <p:ph type="sldImg"/>
          </p:nvPr>
        </p:nvSpPr>
        <p:spPr>
          <a:xfrm>
            <a:off x="614520" y="900000"/>
            <a:ext cx="7947000" cy="5961240"/>
          </a:xfrm>
          <a:prstGeom prst="rect">
            <a:avLst/>
          </a:prstGeom>
          <a:ln w="0">
            <a:noFill/>
          </a:ln>
        </p:spPr>
      </p:sp>
      <p:sp>
        <p:nvSpPr>
          <p:cNvPr id="3003"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04"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5"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1BAE1528-233F-43F6-BF99-C3489956510F}"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06"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07" name="PlaceHolder 1"/>
          <p:cNvSpPr>
            <a:spLocks noGrp="1"/>
          </p:cNvSpPr>
          <p:nvPr>
            <p:ph type="sldImg"/>
          </p:nvPr>
        </p:nvSpPr>
        <p:spPr>
          <a:xfrm>
            <a:off x="614520" y="900000"/>
            <a:ext cx="7947000" cy="5961240"/>
          </a:xfrm>
          <a:prstGeom prst="rect">
            <a:avLst/>
          </a:prstGeom>
          <a:ln w="0">
            <a:noFill/>
          </a:ln>
        </p:spPr>
      </p:sp>
      <p:sp>
        <p:nvSpPr>
          <p:cNvPr id="3008"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0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0"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42C15571-8C48-4541-A452-5488E27834D1}"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11"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12" name="PlaceHolder 1"/>
          <p:cNvSpPr>
            <a:spLocks noGrp="1"/>
          </p:cNvSpPr>
          <p:nvPr>
            <p:ph type="sldImg"/>
          </p:nvPr>
        </p:nvSpPr>
        <p:spPr>
          <a:xfrm>
            <a:off x="614520" y="900000"/>
            <a:ext cx="7947000" cy="5961240"/>
          </a:xfrm>
          <a:prstGeom prst="rect">
            <a:avLst/>
          </a:prstGeom>
          <a:ln w="0">
            <a:noFill/>
          </a:ln>
        </p:spPr>
      </p:sp>
      <p:sp>
        <p:nvSpPr>
          <p:cNvPr id="3013"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14"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5"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049E3948-89A8-444D-9200-59B9E007B24C}"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16"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17" name="PlaceHolder 1"/>
          <p:cNvSpPr>
            <a:spLocks noGrp="1"/>
          </p:cNvSpPr>
          <p:nvPr>
            <p:ph type="sldImg"/>
          </p:nvPr>
        </p:nvSpPr>
        <p:spPr>
          <a:xfrm>
            <a:off x="614520" y="900000"/>
            <a:ext cx="7947000" cy="5961240"/>
          </a:xfrm>
          <a:prstGeom prst="rect">
            <a:avLst/>
          </a:prstGeom>
          <a:ln w="0">
            <a:noFill/>
          </a:ln>
        </p:spPr>
      </p:sp>
      <p:sp>
        <p:nvSpPr>
          <p:cNvPr id="3018"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1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20"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F2999145-9192-4961-BCC9-B48CC7BC8530}"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21"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22" name="PlaceHolder 1"/>
          <p:cNvSpPr>
            <a:spLocks noGrp="1"/>
          </p:cNvSpPr>
          <p:nvPr>
            <p:ph type="sldImg"/>
          </p:nvPr>
        </p:nvSpPr>
        <p:spPr>
          <a:xfrm>
            <a:off x="614520" y="900000"/>
            <a:ext cx="7947000" cy="5961240"/>
          </a:xfrm>
          <a:prstGeom prst="rect">
            <a:avLst/>
          </a:prstGeom>
          <a:ln w="0">
            <a:noFill/>
          </a:ln>
        </p:spPr>
      </p:sp>
      <p:sp>
        <p:nvSpPr>
          <p:cNvPr id="3023"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24"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25"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C95C2789-979E-44F5-8058-8BF113391EE9}"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26"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27" name="PlaceHolder 1"/>
          <p:cNvSpPr>
            <a:spLocks noGrp="1"/>
          </p:cNvSpPr>
          <p:nvPr>
            <p:ph type="sldImg"/>
          </p:nvPr>
        </p:nvSpPr>
        <p:spPr>
          <a:xfrm>
            <a:off x="614520" y="900000"/>
            <a:ext cx="7947000" cy="5961240"/>
          </a:xfrm>
          <a:prstGeom prst="rect">
            <a:avLst/>
          </a:prstGeom>
          <a:ln w="0">
            <a:noFill/>
          </a:ln>
        </p:spPr>
      </p:sp>
      <p:sp>
        <p:nvSpPr>
          <p:cNvPr id="3028"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2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0"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5F8EA3A3-ECBD-4543-B985-3CF6B7B40E7A}"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31"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32" name="PlaceHolder 1"/>
          <p:cNvSpPr>
            <a:spLocks noGrp="1"/>
          </p:cNvSpPr>
          <p:nvPr>
            <p:ph type="sldImg"/>
          </p:nvPr>
        </p:nvSpPr>
        <p:spPr>
          <a:xfrm>
            <a:off x="614520" y="900000"/>
            <a:ext cx="7947000" cy="5961240"/>
          </a:xfrm>
          <a:prstGeom prst="rect">
            <a:avLst/>
          </a:prstGeom>
          <a:ln w="0">
            <a:noFill/>
          </a:ln>
        </p:spPr>
      </p:sp>
      <p:sp>
        <p:nvSpPr>
          <p:cNvPr id="3033"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34"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5"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9C432FA8-E713-4798-87BA-ACCB966839A5}"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36"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37" name="PlaceHolder 1"/>
          <p:cNvSpPr>
            <a:spLocks noGrp="1"/>
          </p:cNvSpPr>
          <p:nvPr>
            <p:ph type="sldImg"/>
          </p:nvPr>
        </p:nvSpPr>
        <p:spPr>
          <a:xfrm>
            <a:off x="614520" y="900000"/>
            <a:ext cx="7947000" cy="5961240"/>
          </a:xfrm>
          <a:prstGeom prst="rect">
            <a:avLst/>
          </a:prstGeom>
          <a:ln w="0">
            <a:noFill/>
          </a:ln>
        </p:spPr>
      </p:sp>
      <p:sp>
        <p:nvSpPr>
          <p:cNvPr id="3038"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3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0"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7104334D-497F-44D6-B4FA-035E014B39FB}"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41"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42" name="PlaceHolder 1"/>
          <p:cNvSpPr>
            <a:spLocks noGrp="1"/>
          </p:cNvSpPr>
          <p:nvPr>
            <p:ph type="sldImg"/>
          </p:nvPr>
        </p:nvSpPr>
        <p:spPr>
          <a:xfrm>
            <a:off x="614520" y="900000"/>
            <a:ext cx="7947000" cy="5961240"/>
          </a:xfrm>
          <a:prstGeom prst="rect">
            <a:avLst/>
          </a:prstGeom>
          <a:ln w="0">
            <a:noFill/>
          </a:ln>
        </p:spPr>
      </p:sp>
      <p:sp>
        <p:nvSpPr>
          <p:cNvPr id="3043"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44"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5"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33B21120-84EC-4EA8-B90C-E59B9C0D8780}"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46"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47" name="PlaceHolder 1"/>
          <p:cNvSpPr>
            <a:spLocks noGrp="1"/>
          </p:cNvSpPr>
          <p:nvPr>
            <p:ph type="sldImg"/>
          </p:nvPr>
        </p:nvSpPr>
        <p:spPr>
          <a:xfrm>
            <a:off x="614520" y="900000"/>
            <a:ext cx="7947000" cy="5961240"/>
          </a:xfrm>
          <a:prstGeom prst="rect">
            <a:avLst/>
          </a:prstGeom>
          <a:ln w="0">
            <a:noFill/>
          </a:ln>
        </p:spPr>
      </p:sp>
      <p:sp>
        <p:nvSpPr>
          <p:cNvPr id="3048"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4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7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E719039A-FC82-4800-BAEF-114D3D4615C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87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876" name="PlaceHolder 1"/>
          <p:cNvSpPr>
            <a:spLocks noGrp="1"/>
          </p:cNvSpPr>
          <p:nvPr>
            <p:ph type="sldImg"/>
          </p:nvPr>
        </p:nvSpPr>
        <p:spPr>
          <a:xfrm>
            <a:off x="614520" y="900000"/>
            <a:ext cx="7947000" cy="5961240"/>
          </a:xfrm>
          <a:prstGeom prst="rect">
            <a:avLst/>
          </a:prstGeom>
          <a:ln w="0">
            <a:noFill/>
          </a:ln>
        </p:spPr>
      </p:sp>
      <p:sp>
        <p:nvSpPr>
          <p:cNvPr id="2877"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7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0" name="PlaceHolder 1"/>
          <p:cNvSpPr>
            <a:spLocks noGrp="1"/>
          </p:cNvSpPr>
          <p:nvPr>
            <p:ph type="sldImg"/>
          </p:nvPr>
        </p:nvSpPr>
        <p:spPr>
          <a:xfrm>
            <a:off x="614520" y="900000"/>
            <a:ext cx="7947000" cy="5961240"/>
          </a:xfrm>
          <a:prstGeom prst="rect">
            <a:avLst/>
          </a:prstGeom>
          <a:ln w="0">
            <a:noFill/>
          </a:ln>
        </p:spPr>
      </p:sp>
      <p:sp>
        <p:nvSpPr>
          <p:cNvPr id="3051"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52"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3"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CAE49038-4CA9-4BC1-9692-718BB6E955AB}"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54"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55" name="PlaceHolder 1"/>
          <p:cNvSpPr>
            <a:spLocks noGrp="1"/>
          </p:cNvSpPr>
          <p:nvPr>
            <p:ph type="sldImg"/>
          </p:nvPr>
        </p:nvSpPr>
        <p:spPr>
          <a:xfrm>
            <a:off x="614520" y="900000"/>
            <a:ext cx="7947000" cy="5961240"/>
          </a:xfrm>
          <a:prstGeom prst="rect">
            <a:avLst/>
          </a:prstGeom>
          <a:ln w="0">
            <a:noFill/>
          </a:ln>
        </p:spPr>
      </p:sp>
      <p:sp>
        <p:nvSpPr>
          <p:cNvPr id="3056"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57"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8"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86EEA307-D917-45EA-9101-96B50E9A50CD}"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59"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60" name="PlaceHolder 1"/>
          <p:cNvSpPr>
            <a:spLocks noGrp="1"/>
          </p:cNvSpPr>
          <p:nvPr>
            <p:ph type="sldImg"/>
          </p:nvPr>
        </p:nvSpPr>
        <p:spPr>
          <a:xfrm>
            <a:off x="614520" y="900000"/>
            <a:ext cx="7947000" cy="5961240"/>
          </a:xfrm>
          <a:prstGeom prst="rect">
            <a:avLst/>
          </a:prstGeom>
          <a:ln w="0">
            <a:noFill/>
          </a:ln>
        </p:spPr>
      </p:sp>
      <p:sp>
        <p:nvSpPr>
          <p:cNvPr id="3061"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62"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3" name="PlaceHolder 1"/>
          <p:cNvSpPr>
            <a:spLocks noGrp="1"/>
          </p:cNvSpPr>
          <p:nvPr>
            <p:ph type="sldImg"/>
          </p:nvPr>
        </p:nvSpPr>
        <p:spPr>
          <a:xfrm>
            <a:off x="614520" y="900000"/>
            <a:ext cx="7947000" cy="5961240"/>
          </a:xfrm>
          <a:prstGeom prst="rect">
            <a:avLst/>
          </a:prstGeom>
          <a:ln w="0">
            <a:noFill/>
          </a:ln>
        </p:spPr>
      </p:sp>
      <p:sp>
        <p:nvSpPr>
          <p:cNvPr id="3064"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65"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6" name="PlaceHolder 1"/>
          <p:cNvSpPr>
            <a:spLocks noGrp="1"/>
          </p:cNvSpPr>
          <p:nvPr>
            <p:ph type="sldImg"/>
          </p:nvPr>
        </p:nvSpPr>
        <p:spPr>
          <a:xfrm>
            <a:off x="614520" y="900000"/>
            <a:ext cx="7947000" cy="5961240"/>
          </a:xfrm>
          <a:prstGeom prst="rect">
            <a:avLst/>
          </a:prstGeom>
          <a:ln w="0">
            <a:noFill/>
          </a:ln>
        </p:spPr>
      </p:sp>
      <p:sp>
        <p:nvSpPr>
          <p:cNvPr id="3067"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6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9"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CAEF1CB7-82CC-4448-B333-2F5A81867C99}"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70"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71" name="PlaceHolder 1"/>
          <p:cNvSpPr>
            <a:spLocks noGrp="1"/>
          </p:cNvSpPr>
          <p:nvPr>
            <p:ph type="sldImg"/>
          </p:nvPr>
        </p:nvSpPr>
        <p:spPr>
          <a:xfrm>
            <a:off x="614520" y="900000"/>
            <a:ext cx="7947000" cy="5961240"/>
          </a:xfrm>
          <a:prstGeom prst="rect">
            <a:avLst/>
          </a:prstGeom>
          <a:ln w="0">
            <a:noFill/>
          </a:ln>
        </p:spPr>
      </p:sp>
      <p:sp>
        <p:nvSpPr>
          <p:cNvPr id="3072"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73"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7876EFA3-C02F-4DB6-AEFD-A10968B79CB5}"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7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76" name="PlaceHolder 1"/>
          <p:cNvSpPr>
            <a:spLocks noGrp="1"/>
          </p:cNvSpPr>
          <p:nvPr>
            <p:ph type="sldImg"/>
          </p:nvPr>
        </p:nvSpPr>
        <p:spPr>
          <a:xfrm>
            <a:off x="614520" y="900000"/>
            <a:ext cx="7947000" cy="5961240"/>
          </a:xfrm>
          <a:prstGeom prst="rect">
            <a:avLst/>
          </a:prstGeom>
          <a:ln w="0">
            <a:noFill/>
          </a:ln>
        </p:spPr>
      </p:sp>
      <p:sp>
        <p:nvSpPr>
          <p:cNvPr id="3077"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7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9" name="PlaceHolder 1"/>
          <p:cNvSpPr>
            <a:spLocks noGrp="1"/>
          </p:cNvSpPr>
          <p:nvPr>
            <p:ph type="sldImg"/>
          </p:nvPr>
        </p:nvSpPr>
        <p:spPr>
          <a:xfrm>
            <a:off x="614520" y="900000"/>
            <a:ext cx="7947000" cy="5961240"/>
          </a:xfrm>
          <a:prstGeom prst="rect">
            <a:avLst/>
          </a:prstGeom>
          <a:ln w="0">
            <a:noFill/>
          </a:ln>
        </p:spPr>
      </p:sp>
      <p:sp>
        <p:nvSpPr>
          <p:cNvPr id="3080"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81"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82" name="PlaceHolder 1"/>
          <p:cNvSpPr>
            <a:spLocks noGrp="1"/>
          </p:cNvSpPr>
          <p:nvPr>
            <p:ph type="sldImg"/>
          </p:nvPr>
        </p:nvSpPr>
        <p:spPr>
          <a:xfrm>
            <a:off x="614520" y="900000"/>
            <a:ext cx="7947000" cy="5961240"/>
          </a:xfrm>
          <a:prstGeom prst="rect">
            <a:avLst/>
          </a:prstGeom>
          <a:ln w="0">
            <a:noFill/>
          </a:ln>
        </p:spPr>
      </p:sp>
      <p:sp>
        <p:nvSpPr>
          <p:cNvPr id="3083"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84"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85"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E6A00AFA-8D07-426C-AF3F-E34F3DCC335D}"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86"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87" name="PlaceHolder 1"/>
          <p:cNvSpPr>
            <a:spLocks noGrp="1"/>
          </p:cNvSpPr>
          <p:nvPr>
            <p:ph type="sldImg"/>
          </p:nvPr>
        </p:nvSpPr>
        <p:spPr>
          <a:xfrm>
            <a:off x="614520" y="900000"/>
            <a:ext cx="7947000" cy="5961240"/>
          </a:xfrm>
          <a:prstGeom prst="rect">
            <a:avLst/>
          </a:prstGeom>
          <a:ln w="0">
            <a:noFill/>
          </a:ln>
        </p:spPr>
      </p:sp>
      <p:sp>
        <p:nvSpPr>
          <p:cNvPr id="3088"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8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79"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6BE5E0EF-B417-4FC7-BAF7-0E7F07C82105}"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880"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881" name="PlaceHolder 1"/>
          <p:cNvSpPr>
            <a:spLocks noGrp="1"/>
          </p:cNvSpPr>
          <p:nvPr>
            <p:ph type="sldImg"/>
          </p:nvPr>
        </p:nvSpPr>
        <p:spPr>
          <a:xfrm>
            <a:off x="614520" y="900000"/>
            <a:ext cx="7947000" cy="5961240"/>
          </a:xfrm>
          <a:prstGeom prst="rect">
            <a:avLst/>
          </a:prstGeom>
          <a:ln w="0">
            <a:noFill/>
          </a:ln>
        </p:spPr>
      </p:sp>
      <p:sp>
        <p:nvSpPr>
          <p:cNvPr id="2882"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83"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90"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14CA2E5D-2652-4DB3-8E89-C1A2B395C8F0}"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91"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92" name="PlaceHolder 1"/>
          <p:cNvSpPr>
            <a:spLocks noGrp="1"/>
          </p:cNvSpPr>
          <p:nvPr>
            <p:ph type="sldImg"/>
          </p:nvPr>
        </p:nvSpPr>
        <p:spPr>
          <a:xfrm>
            <a:off x="614520" y="900000"/>
            <a:ext cx="7947000" cy="5961240"/>
          </a:xfrm>
          <a:prstGeom prst="rect">
            <a:avLst/>
          </a:prstGeom>
          <a:ln w="0">
            <a:noFill/>
          </a:ln>
        </p:spPr>
      </p:sp>
      <p:sp>
        <p:nvSpPr>
          <p:cNvPr id="3093"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94"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95"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3BB4C9F9-546A-4BA3-8F17-7F147CCBEF32}"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096"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097" name="PlaceHolder 1"/>
          <p:cNvSpPr>
            <a:spLocks noGrp="1"/>
          </p:cNvSpPr>
          <p:nvPr>
            <p:ph type="sldImg"/>
          </p:nvPr>
        </p:nvSpPr>
        <p:spPr>
          <a:xfrm>
            <a:off x="614520" y="900000"/>
            <a:ext cx="7947000" cy="5961240"/>
          </a:xfrm>
          <a:prstGeom prst="rect">
            <a:avLst/>
          </a:prstGeom>
          <a:ln w="0">
            <a:noFill/>
          </a:ln>
        </p:spPr>
      </p:sp>
      <p:sp>
        <p:nvSpPr>
          <p:cNvPr id="3098"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9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0"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2ACF1A62-38AF-40E2-AE6F-44D9C4AAE3E9}"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101"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102" name="PlaceHolder 1"/>
          <p:cNvSpPr>
            <a:spLocks noGrp="1"/>
          </p:cNvSpPr>
          <p:nvPr>
            <p:ph type="sldImg"/>
          </p:nvPr>
        </p:nvSpPr>
        <p:spPr>
          <a:xfrm>
            <a:off x="614520" y="900000"/>
            <a:ext cx="7947000" cy="5961240"/>
          </a:xfrm>
          <a:prstGeom prst="rect">
            <a:avLst/>
          </a:prstGeom>
          <a:ln w="0">
            <a:noFill/>
          </a:ln>
        </p:spPr>
      </p:sp>
      <p:sp>
        <p:nvSpPr>
          <p:cNvPr id="3103"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104"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5"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A10D73AF-D715-474D-930F-44F3373AFB2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106"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107" name="PlaceHolder 1"/>
          <p:cNvSpPr>
            <a:spLocks noGrp="1"/>
          </p:cNvSpPr>
          <p:nvPr>
            <p:ph type="sldImg"/>
          </p:nvPr>
        </p:nvSpPr>
        <p:spPr>
          <a:xfrm>
            <a:off x="614520" y="900000"/>
            <a:ext cx="7947000" cy="5961240"/>
          </a:xfrm>
          <a:prstGeom prst="rect">
            <a:avLst/>
          </a:prstGeom>
          <a:ln w="0">
            <a:noFill/>
          </a:ln>
        </p:spPr>
      </p:sp>
      <p:sp>
        <p:nvSpPr>
          <p:cNvPr id="3108"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10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0"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921716F3-6E18-4921-8426-8247AEA5B71C}"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111"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112" name="PlaceHolder 1"/>
          <p:cNvSpPr>
            <a:spLocks noGrp="1"/>
          </p:cNvSpPr>
          <p:nvPr>
            <p:ph type="sldImg"/>
          </p:nvPr>
        </p:nvSpPr>
        <p:spPr>
          <a:xfrm>
            <a:off x="614520" y="900000"/>
            <a:ext cx="7947000" cy="5961240"/>
          </a:xfrm>
          <a:prstGeom prst="rect">
            <a:avLst/>
          </a:prstGeom>
          <a:ln w="0">
            <a:noFill/>
          </a:ln>
        </p:spPr>
      </p:sp>
      <p:sp>
        <p:nvSpPr>
          <p:cNvPr id="3113"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114"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5"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CFDB58AD-D4DF-4A12-8FF6-7A73C67CBD92}"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116"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3117" name="PlaceHolder 1"/>
          <p:cNvSpPr>
            <a:spLocks noGrp="1"/>
          </p:cNvSpPr>
          <p:nvPr>
            <p:ph type="sldImg"/>
          </p:nvPr>
        </p:nvSpPr>
        <p:spPr>
          <a:xfrm>
            <a:off x="614520" y="900000"/>
            <a:ext cx="7947000" cy="5961240"/>
          </a:xfrm>
          <a:prstGeom prst="rect">
            <a:avLst/>
          </a:prstGeom>
          <a:ln w="0">
            <a:noFill/>
          </a:ln>
        </p:spPr>
      </p:sp>
      <p:sp>
        <p:nvSpPr>
          <p:cNvPr id="3118"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119"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2F2306D9-11F9-4CED-9056-5D35E9CFF3A6}"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88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886" name="PlaceHolder 1"/>
          <p:cNvSpPr>
            <a:spLocks noGrp="1"/>
          </p:cNvSpPr>
          <p:nvPr>
            <p:ph type="sldImg"/>
          </p:nvPr>
        </p:nvSpPr>
        <p:spPr>
          <a:xfrm>
            <a:off x="614520" y="900000"/>
            <a:ext cx="7947000" cy="5961240"/>
          </a:xfrm>
          <a:prstGeom prst="rect">
            <a:avLst/>
          </a:prstGeom>
          <a:ln w="0">
            <a:noFill/>
          </a:ln>
        </p:spPr>
      </p:sp>
      <p:sp>
        <p:nvSpPr>
          <p:cNvPr id="2887"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8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9"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2D93BB2C-F210-40C7-86A4-DD2C57DCAD5B}"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890"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891" name="PlaceHolder 1"/>
          <p:cNvSpPr>
            <a:spLocks noGrp="1"/>
          </p:cNvSpPr>
          <p:nvPr>
            <p:ph type="sldImg"/>
          </p:nvPr>
        </p:nvSpPr>
        <p:spPr>
          <a:xfrm>
            <a:off x="614520" y="900000"/>
            <a:ext cx="7947000" cy="5961240"/>
          </a:xfrm>
          <a:prstGeom prst="rect">
            <a:avLst/>
          </a:prstGeom>
          <a:ln w="0">
            <a:noFill/>
          </a:ln>
        </p:spPr>
      </p:sp>
      <p:sp>
        <p:nvSpPr>
          <p:cNvPr id="2892"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93"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4"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5524A590-6DD8-45B1-807E-B6EC8FD52E76}"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895"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896" name="PlaceHolder 1"/>
          <p:cNvSpPr>
            <a:spLocks noGrp="1"/>
          </p:cNvSpPr>
          <p:nvPr>
            <p:ph type="sldImg"/>
          </p:nvPr>
        </p:nvSpPr>
        <p:spPr>
          <a:xfrm>
            <a:off x="614520" y="900000"/>
            <a:ext cx="7947000" cy="5961240"/>
          </a:xfrm>
          <a:prstGeom prst="rect">
            <a:avLst/>
          </a:prstGeom>
          <a:ln w="0">
            <a:noFill/>
          </a:ln>
        </p:spPr>
      </p:sp>
      <p:sp>
        <p:nvSpPr>
          <p:cNvPr id="2897" name="PlaceHolder 2"/>
          <p:cNvSpPr>
            <a:spLocks noGrp="1"/>
          </p:cNvSpPr>
          <p:nvPr>
            <p:ph type="body"/>
          </p:nvPr>
        </p:nvSpPr>
        <p:spPr>
          <a:xfrm>
            <a:off x="754200" y="221760"/>
            <a:ext cx="5457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98"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9" name=""/>
          <p:cNvSpPr txBox="1"/>
          <p:nvPr/>
        </p:nvSpPr>
        <p:spPr>
          <a:xfrm>
            <a:off x="8790120" y="6675840"/>
            <a:ext cx="185760" cy="18324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3C14A1CD-3A71-43AC-9426-C8399DCBD32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900" name=""/>
          <p:cNvSpPr txBox="1"/>
          <p:nvPr/>
        </p:nvSpPr>
        <p:spPr>
          <a:xfrm>
            <a:off x="7937640" y="36360"/>
            <a:ext cx="1038240" cy="122400"/>
          </a:xfrm>
          <a:prstGeom prst="rect">
            <a:avLst/>
          </a:prstGeom>
          <a:noFill/>
          <a:ln w="0">
            <a:noFill/>
          </a:ln>
        </p:spPr>
        <p:txBody>
          <a:bodyPr lIns="0" rIns="0" tIns="0" bIns="0" anchor="b">
            <a:spAutoFit/>
          </a:bodyPr>
          <a:p>
            <a:pPr algn="r">
              <a:lnSpc>
                <a:spcPct val="100000"/>
              </a:lnSpc>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901" name="PlaceHolder 1"/>
          <p:cNvSpPr>
            <a:spLocks noGrp="1"/>
          </p:cNvSpPr>
          <p:nvPr>
            <p:ph type="sldImg"/>
          </p:nvPr>
        </p:nvSpPr>
        <p:spPr>
          <a:xfrm>
            <a:off x="614520" y="900000"/>
            <a:ext cx="7947000" cy="5961240"/>
          </a:xfrm>
          <a:prstGeom prst="rect">
            <a:avLst/>
          </a:prstGeom>
          <a:ln w="0">
            <a:noFill/>
          </a:ln>
        </p:spPr>
      </p:sp>
      <p:sp>
        <p:nvSpPr>
          <p:cNvPr id="2902" name="PlaceHolder 2"/>
          <p:cNvSpPr>
            <a:spLocks noGrp="1"/>
          </p:cNvSpPr>
          <p:nvPr>
            <p:ph type="body"/>
          </p:nvPr>
        </p:nvSpPr>
        <p:spPr>
          <a:xfrm>
            <a:off x="753840" y="221760"/>
            <a:ext cx="544644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03" name="McK Separator"/>
          <p:cNvSpPr/>
          <p:nvPr/>
        </p:nvSpPr>
        <p:spPr>
          <a:xfrm>
            <a:off x="754200" y="1066680"/>
            <a:ext cx="7594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ftr" idx="1"/>
          </p:nvPr>
        </p:nvSpPr>
        <p:spPr>
          <a:xfrm>
            <a:off x="7699320" y="36360"/>
            <a:ext cx="1038240" cy="12240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1" name="PlaceHolder 2"/>
          <p:cNvSpPr>
            <a:spLocks noGrp="1"/>
          </p:cNvSpPr>
          <p:nvPr>
            <p:ph type="sldNum" idx="2"/>
          </p:nvPr>
        </p:nvSpPr>
        <p:spPr>
          <a:xfrm>
            <a:off x="8551800" y="6511680"/>
            <a:ext cx="185760" cy="18324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12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90291D61-1BEF-4330-89A9-8D57A4FF2057}"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 name="PlaceHolder 3"/>
          <p:cNvSpPr>
            <a:spLocks noGrp="1"/>
          </p:cNvSpPr>
          <p:nvPr>
            <p:ph type="title"/>
          </p:nvPr>
        </p:nvSpPr>
        <p:spPr>
          <a:xfrm>
            <a:off x="139320" y="227160"/>
            <a:ext cx="8591400" cy="28980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Click to edit the title text format</a:t>
            </a:r>
            <a:endParaRPr b="1" lang="en-US" sz="1900" strike="noStrike" u="none">
              <a:solidFill>
                <a:srgbClr val="000000"/>
              </a:solidFill>
              <a:effectLst/>
              <a:uFillTx/>
              <a:latin typeface="Arial"/>
            </a:endParaRPr>
          </a:p>
        </p:txBody>
      </p:sp>
      <p:sp>
        <p:nvSpPr>
          <p:cNvPr id="3" name="PlaceHolder 4"/>
          <p:cNvSpPr>
            <a:spLocks noGrp="1"/>
          </p:cNvSpPr>
          <p:nvPr>
            <p:ph type="body"/>
          </p:nvPr>
        </p:nvSpPr>
        <p:spPr>
          <a:xfrm>
            <a:off x="139320" y="1042920"/>
            <a:ext cx="8591400" cy="170640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1640" indent="-134640">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grpSp>
        <p:nvGrpSpPr>
          <p:cNvPr id="4" name="McK Slide Elements"/>
          <p:cNvGrpSpPr/>
          <p:nvPr/>
        </p:nvGrpSpPr>
        <p:grpSpPr>
          <a:xfrm>
            <a:off x="139680" y="284040"/>
            <a:ext cx="8593920" cy="6261120"/>
            <a:chOff x="139680" y="284040"/>
            <a:chExt cx="8593920" cy="6261120"/>
          </a:xfrm>
        </p:grpSpPr>
        <p:sp>
          <p:nvSpPr>
            <p:cNvPr id="5" name="McK Measure" hidden="1"/>
            <p:cNvSpPr/>
            <p:nvPr/>
          </p:nvSpPr>
          <p:spPr>
            <a:xfrm>
              <a:off x="141480" y="531720"/>
              <a:ext cx="14313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Times New Roman"/>
              </a:endParaRPr>
            </a:p>
          </p:txBody>
        </p:sp>
        <p:sp>
          <p:nvSpPr>
            <p:cNvPr id="6" name="McK Footnote" hidden="1"/>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endParaRPr b="0" lang="en-US" sz="1200" strike="noStrike" u="none">
                <a:solidFill>
                  <a:srgbClr val="000000"/>
                </a:solidFill>
                <a:effectLst/>
                <a:uFillTx/>
                <a:latin typeface="Times New Roman"/>
              </a:endParaRPr>
            </a:p>
          </p:txBody>
        </p:sp>
        <p:grpSp>
          <p:nvGrpSpPr>
            <p:cNvPr id="7" name="McK Sticker"/>
            <p:cNvGrpSpPr/>
            <p:nvPr/>
          </p:nvGrpSpPr>
          <p:grpSpPr>
            <a:xfrm>
              <a:off x="7299000" y="284040"/>
              <a:ext cx="1432080" cy="215640"/>
              <a:chOff x="7299000" y="284040"/>
              <a:chExt cx="1432080" cy="215640"/>
            </a:xfrm>
          </p:grpSpPr>
          <p:sp>
            <p:nvSpPr>
              <p:cNvPr id="8" name="McK Footnote" hidden="1"/>
              <p:cNvSpPr/>
              <p:nvPr/>
            </p:nvSpPr>
            <p:spPr>
              <a:xfrm>
                <a:off x="7299000" y="299880"/>
                <a:ext cx="143208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STICKER (ALL CAP)</a:t>
                </a:r>
                <a:endParaRPr b="0" lang="en-US" sz="1200" strike="noStrike" u="none">
                  <a:solidFill>
                    <a:srgbClr val="000000"/>
                  </a:solidFill>
                  <a:effectLst/>
                  <a:uFillTx/>
                  <a:latin typeface="Times New Roman"/>
                </a:endParaRPr>
              </a:p>
            </p:txBody>
          </p:sp>
          <p:grpSp>
            <p:nvGrpSpPr>
              <p:cNvPr id="9" name=""/>
              <p:cNvGrpSpPr/>
              <p:nvPr/>
            </p:nvGrpSpPr>
            <p:grpSpPr>
              <a:xfrm>
                <a:off x="7306200" y="284040"/>
                <a:ext cx="1423440" cy="215640"/>
                <a:chOff x="7306200" y="284040"/>
                <a:chExt cx="1423440" cy="215640"/>
              </a:xfrm>
            </p:grpSpPr>
            <p:sp>
              <p:nvSpPr>
                <p:cNvPr id="10" name=""/>
                <p:cNvSpPr/>
                <p:nvPr/>
              </p:nvSpPr>
              <p:spPr>
                <a:xfrm>
                  <a:off x="7306200" y="28404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7306200" y="49968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pSp>
          <p:nvGrpSpPr>
            <p:cNvPr id="12" name="McK Legend"/>
            <p:cNvGrpSpPr/>
            <p:nvPr/>
          </p:nvGrpSpPr>
          <p:grpSpPr>
            <a:xfrm>
              <a:off x="7875720" y="776160"/>
              <a:ext cx="857880" cy="767520"/>
              <a:chOff x="7875720" y="776160"/>
              <a:chExt cx="857880" cy="767520"/>
            </a:xfrm>
          </p:grpSpPr>
          <p:grpSp>
            <p:nvGrpSpPr>
              <p:cNvPr id="13" name=""/>
              <p:cNvGrpSpPr/>
              <p:nvPr/>
            </p:nvGrpSpPr>
            <p:grpSpPr>
              <a:xfrm>
                <a:off x="7875720" y="776160"/>
                <a:ext cx="857880" cy="183240"/>
                <a:chOff x="7875720" y="776160"/>
                <a:chExt cx="857880" cy="183240"/>
              </a:xfrm>
            </p:grpSpPr>
            <p:sp>
              <p:nvSpPr>
                <p:cNvPr id="14" name="" hidden="1"/>
                <p:cNvSpPr/>
                <p:nvPr/>
              </p:nvSpPr>
              <p:spPr>
                <a:xfrm>
                  <a:off x="7875720" y="79848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5" name="McK Footnote" hidden="1"/>
                <p:cNvSpPr/>
                <p:nvPr/>
              </p:nvSpPr>
              <p:spPr>
                <a:xfrm>
                  <a:off x="8224200" y="77616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16" name=""/>
              <p:cNvGrpSpPr/>
              <p:nvPr/>
            </p:nvGrpSpPr>
            <p:grpSpPr>
              <a:xfrm>
                <a:off x="7875720" y="969840"/>
                <a:ext cx="857880" cy="183240"/>
                <a:chOff x="7875720" y="969840"/>
                <a:chExt cx="857880" cy="183240"/>
              </a:xfrm>
            </p:grpSpPr>
            <p:sp>
              <p:nvSpPr>
                <p:cNvPr id="17" name="" hidden="1"/>
                <p:cNvSpPr/>
                <p:nvPr/>
              </p:nvSpPr>
              <p:spPr>
                <a:xfrm>
                  <a:off x="7875720" y="9921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8" name="McK Footnote" hidden="1"/>
                <p:cNvSpPr/>
                <p:nvPr/>
              </p:nvSpPr>
              <p:spPr>
                <a:xfrm>
                  <a:off x="8224200" y="9698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19" name=""/>
              <p:cNvGrpSpPr/>
              <p:nvPr/>
            </p:nvGrpSpPr>
            <p:grpSpPr>
              <a:xfrm>
                <a:off x="7875720" y="1165320"/>
                <a:ext cx="857880" cy="183240"/>
                <a:chOff x="7875720" y="1165320"/>
                <a:chExt cx="857880" cy="183240"/>
              </a:xfrm>
            </p:grpSpPr>
            <p:sp>
              <p:nvSpPr>
                <p:cNvPr id="20" name="" hidden="1"/>
                <p:cNvSpPr/>
                <p:nvPr/>
              </p:nvSpPr>
              <p:spPr>
                <a:xfrm>
                  <a:off x="7875720" y="1187280"/>
                  <a:ext cx="28404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1" name="McK Footnote" hidden="1"/>
                <p:cNvSpPr/>
                <p:nvPr/>
              </p:nvSpPr>
              <p:spPr>
                <a:xfrm>
                  <a:off x="8224200" y="116532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22" name=""/>
              <p:cNvGrpSpPr/>
              <p:nvPr/>
            </p:nvGrpSpPr>
            <p:grpSpPr>
              <a:xfrm>
                <a:off x="7875720" y="1360440"/>
                <a:ext cx="857880" cy="183240"/>
                <a:chOff x="7875720" y="1360440"/>
                <a:chExt cx="857880" cy="183240"/>
              </a:xfrm>
            </p:grpSpPr>
            <p:sp>
              <p:nvSpPr>
                <p:cNvPr id="23" name="" hidden="1"/>
                <p:cNvSpPr/>
                <p:nvPr/>
              </p:nvSpPr>
              <p:spPr>
                <a:xfrm>
                  <a:off x="7875720" y="138276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4" name="McK Footnote" hidden="1"/>
                <p:cNvSpPr/>
                <p:nvPr/>
              </p:nvSpPr>
              <p:spPr>
                <a:xfrm>
                  <a:off x="8224200" y="13604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ftr" idx="3"/>
          </p:nvPr>
        </p:nvSpPr>
        <p:spPr>
          <a:xfrm>
            <a:off x="7699320" y="36360"/>
            <a:ext cx="1038240" cy="12240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sp>
        <p:nvSpPr>
          <p:cNvPr id="26" name="PlaceHolder 2"/>
          <p:cNvSpPr>
            <a:spLocks noGrp="1"/>
          </p:cNvSpPr>
          <p:nvPr>
            <p:ph type="sldNum" idx="4"/>
          </p:nvPr>
        </p:nvSpPr>
        <p:spPr>
          <a:xfrm>
            <a:off x="8551800" y="6511680"/>
            <a:ext cx="185760" cy="18324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12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DA5209FE-63C9-4EC3-929F-8166F8BF5897}"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7" name="PlaceHolder 3"/>
          <p:cNvSpPr>
            <a:spLocks noGrp="1"/>
          </p:cNvSpPr>
          <p:nvPr>
            <p:ph type="title"/>
          </p:nvPr>
        </p:nvSpPr>
        <p:spPr>
          <a:xfrm>
            <a:off x="139320" y="227160"/>
            <a:ext cx="8591400" cy="28980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Click to edit the title text format</a:t>
            </a:r>
            <a:endParaRPr b="1" lang="en-US" sz="1900" strike="noStrike" u="none">
              <a:solidFill>
                <a:srgbClr val="000000"/>
              </a:solidFill>
              <a:effectLst/>
              <a:uFillTx/>
              <a:latin typeface="Arial"/>
            </a:endParaRPr>
          </a:p>
        </p:txBody>
      </p:sp>
      <p:sp>
        <p:nvSpPr>
          <p:cNvPr id="28" name="PlaceHolder 4"/>
          <p:cNvSpPr>
            <a:spLocks noGrp="1"/>
          </p:cNvSpPr>
          <p:nvPr>
            <p:ph type="body"/>
          </p:nvPr>
        </p:nvSpPr>
        <p:spPr>
          <a:xfrm>
            <a:off x="139320" y="1042920"/>
            <a:ext cx="8591400" cy="170640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1640" indent="-134640">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grpSp>
        <p:nvGrpSpPr>
          <p:cNvPr id="29" name="McK Slide Elements"/>
          <p:cNvGrpSpPr/>
          <p:nvPr/>
        </p:nvGrpSpPr>
        <p:grpSpPr>
          <a:xfrm>
            <a:off x="139680" y="284040"/>
            <a:ext cx="8593920" cy="6261120"/>
            <a:chOff x="139680" y="284040"/>
            <a:chExt cx="8593920" cy="6261120"/>
          </a:xfrm>
        </p:grpSpPr>
        <p:sp>
          <p:nvSpPr>
            <p:cNvPr id="5" name="McK Measure" hidden="1"/>
            <p:cNvSpPr/>
            <p:nvPr/>
          </p:nvSpPr>
          <p:spPr>
            <a:xfrm>
              <a:off x="141480" y="531720"/>
              <a:ext cx="14313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Times New Roman"/>
              </a:endParaRPr>
            </a:p>
          </p:txBody>
        </p:sp>
        <p:sp>
          <p:nvSpPr>
            <p:cNvPr id="6" name="McK Footnote" hidden="1"/>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endParaRPr b="0" lang="en-US" sz="1200" strike="noStrike" u="none">
                <a:solidFill>
                  <a:srgbClr val="000000"/>
                </a:solidFill>
                <a:effectLst/>
                <a:uFillTx/>
                <a:latin typeface="Times New Roman"/>
              </a:endParaRPr>
            </a:p>
          </p:txBody>
        </p:sp>
        <p:grpSp>
          <p:nvGrpSpPr>
            <p:cNvPr id="30" name="McK Sticker"/>
            <p:cNvGrpSpPr/>
            <p:nvPr/>
          </p:nvGrpSpPr>
          <p:grpSpPr>
            <a:xfrm>
              <a:off x="7299000" y="284040"/>
              <a:ext cx="1432080" cy="215640"/>
              <a:chOff x="7299000" y="284040"/>
              <a:chExt cx="1432080" cy="215640"/>
            </a:xfrm>
          </p:grpSpPr>
          <p:sp>
            <p:nvSpPr>
              <p:cNvPr id="8" name="McK Footnote" hidden="1"/>
              <p:cNvSpPr/>
              <p:nvPr/>
            </p:nvSpPr>
            <p:spPr>
              <a:xfrm>
                <a:off x="7299000" y="299880"/>
                <a:ext cx="143208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STICKER (ALL CAP)</a:t>
                </a:r>
                <a:endParaRPr b="0" lang="en-US" sz="1200" strike="noStrike" u="none">
                  <a:solidFill>
                    <a:srgbClr val="000000"/>
                  </a:solidFill>
                  <a:effectLst/>
                  <a:uFillTx/>
                  <a:latin typeface="Times New Roman"/>
                </a:endParaRPr>
              </a:p>
            </p:txBody>
          </p:sp>
          <p:grpSp>
            <p:nvGrpSpPr>
              <p:cNvPr id="31" name=""/>
              <p:cNvGrpSpPr/>
              <p:nvPr/>
            </p:nvGrpSpPr>
            <p:grpSpPr>
              <a:xfrm>
                <a:off x="7306200" y="284040"/>
                <a:ext cx="1423440" cy="215640"/>
                <a:chOff x="7306200" y="284040"/>
                <a:chExt cx="1423440" cy="215640"/>
              </a:xfrm>
            </p:grpSpPr>
            <p:sp>
              <p:nvSpPr>
                <p:cNvPr id="32" name=""/>
                <p:cNvSpPr/>
                <p:nvPr/>
              </p:nvSpPr>
              <p:spPr>
                <a:xfrm>
                  <a:off x="7306200" y="28404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7306200" y="49968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pSp>
          <p:nvGrpSpPr>
            <p:cNvPr id="34" name="McK Legend"/>
            <p:cNvGrpSpPr/>
            <p:nvPr/>
          </p:nvGrpSpPr>
          <p:grpSpPr>
            <a:xfrm>
              <a:off x="7875720" y="776160"/>
              <a:ext cx="857880" cy="767520"/>
              <a:chOff x="7875720" y="776160"/>
              <a:chExt cx="857880" cy="767520"/>
            </a:xfrm>
          </p:grpSpPr>
          <p:grpSp>
            <p:nvGrpSpPr>
              <p:cNvPr id="35" name=""/>
              <p:cNvGrpSpPr/>
              <p:nvPr/>
            </p:nvGrpSpPr>
            <p:grpSpPr>
              <a:xfrm>
                <a:off x="7875720" y="776160"/>
                <a:ext cx="857880" cy="183240"/>
                <a:chOff x="7875720" y="776160"/>
                <a:chExt cx="857880" cy="183240"/>
              </a:xfrm>
            </p:grpSpPr>
            <p:sp>
              <p:nvSpPr>
                <p:cNvPr id="14" name="" hidden="1"/>
                <p:cNvSpPr/>
                <p:nvPr/>
              </p:nvSpPr>
              <p:spPr>
                <a:xfrm>
                  <a:off x="7875720" y="79848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5" name="McK Footnote" hidden="1"/>
                <p:cNvSpPr/>
                <p:nvPr/>
              </p:nvSpPr>
              <p:spPr>
                <a:xfrm>
                  <a:off x="8224200" y="77616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36" name=""/>
              <p:cNvGrpSpPr/>
              <p:nvPr/>
            </p:nvGrpSpPr>
            <p:grpSpPr>
              <a:xfrm>
                <a:off x="7875720" y="969840"/>
                <a:ext cx="857880" cy="183240"/>
                <a:chOff x="7875720" y="969840"/>
                <a:chExt cx="857880" cy="183240"/>
              </a:xfrm>
            </p:grpSpPr>
            <p:sp>
              <p:nvSpPr>
                <p:cNvPr id="17" name="" hidden="1"/>
                <p:cNvSpPr/>
                <p:nvPr/>
              </p:nvSpPr>
              <p:spPr>
                <a:xfrm>
                  <a:off x="7875720" y="9921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8" name="McK Footnote" hidden="1"/>
                <p:cNvSpPr/>
                <p:nvPr/>
              </p:nvSpPr>
              <p:spPr>
                <a:xfrm>
                  <a:off x="8224200" y="9698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37" name=""/>
              <p:cNvGrpSpPr/>
              <p:nvPr/>
            </p:nvGrpSpPr>
            <p:grpSpPr>
              <a:xfrm>
                <a:off x="7875720" y="1165320"/>
                <a:ext cx="857880" cy="183240"/>
                <a:chOff x="7875720" y="1165320"/>
                <a:chExt cx="857880" cy="183240"/>
              </a:xfrm>
            </p:grpSpPr>
            <p:sp>
              <p:nvSpPr>
                <p:cNvPr id="20" name="" hidden="1"/>
                <p:cNvSpPr/>
                <p:nvPr/>
              </p:nvSpPr>
              <p:spPr>
                <a:xfrm>
                  <a:off x="7875720" y="1187280"/>
                  <a:ext cx="28404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1" name="McK Footnote" hidden="1"/>
                <p:cNvSpPr/>
                <p:nvPr/>
              </p:nvSpPr>
              <p:spPr>
                <a:xfrm>
                  <a:off x="8224200" y="116532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38" name=""/>
              <p:cNvGrpSpPr/>
              <p:nvPr/>
            </p:nvGrpSpPr>
            <p:grpSpPr>
              <a:xfrm>
                <a:off x="7875720" y="1360440"/>
                <a:ext cx="857880" cy="183240"/>
                <a:chOff x="7875720" y="1360440"/>
                <a:chExt cx="857880" cy="183240"/>
              </a:xfrm>
            </p:grpSpPr>
            <p:sp>
              <p:nvSpPr>
                <p:cNvPr id="23" name="" hidden="1"/>
                <p:cNvSpPr/>
                <p:nvPr/>
              </p:nvSpPr>
              <p:spPr>
                <a:xfrm>
                  <a:off x="7875720" y="138276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4" name="McK Footnote" hidden="1"/>
                <p:cNvSpPr/>
                <p:nvPr/>
              </p:nvSpPr>
              <p:spPr>
                <a:xfrm>
                  <a:off x="8224200" y="13604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2639880" y="2701440"/>
            <a:ext cx="5027760" cy="36612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Click to edit the title text format</a:t>
            </a:r>
            <a:endParaRPr b="0" lang="en-US" sz="2400" strike="noStrike" u="none">
              <a:solidFill>
                <a:srgbClr val="000000"/>
              </a:solidFill>
              <a:effectLst/>
              <a:uFillTx/>
              <a:latin typeface="Arial"/>
            </a:endParaRPr>
          </a:p>
        </p:txBody>
      </p:sp>
      <p:sp>
        <p:nvSpPr>
          <p:cNvPr id="40" name="PlaceHolder 2"/>
          <p:cNvSpPr>
            <a:spLocks noGrp="1"/>
          </p:cNvSpPr>
          <p:nvPr>
            <p:ph type="ftr" idx="5"/>
          </p:nvPr>
        </p:nvSpPr>
        <p:spPr>
          <a:xfrm>
            <a:off x="7699320" y="36360"/>
            <a:ext cx="1038240" cy="12240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Arial"/>
              </a:rPr>
              <a:t>txho/10209 zxd414.ppt</a:t>
            </a:r>
            <a:endParaRPr b="0" lang="en-US" sz="800" strike="noStrike" u="none">
              <a:solidFill>
                <a:srgbClr val="000000"/>
              </a:solidFill>
              <a:effectLst/>
              <a:uFillTx/>
              <a:latin typeface="Times New Roman"/>
            </a:endParaRPr>
          </a:p>
        </p:txBody>
      </p:sp>
      <p:grpSp>
        <p:nvGrpSpPr>
          <p:cNvPr id="41" name="McK Title Elements"/>
          <p:cNvGrpSpPr/>
          <p:nvPr/>
        </p:nvGrpSpPr>
        <p:grpSpPr>
          <a:xfrm>
            <a:off x="2637360" y="2139840"/>
            <a:ext cx="5030280" cy="4510080"/>
            <a:chOff x="2637360" y="2139840"/>
            <a:chExt cx="5030280" cy="4510080"/>
          </a:xfrm>
        </p:grpSpPr>
        <p:sp>
          <p:nvSpPr>
            <p:cNvPr id="42" name="McK Confidential" hidden="1"/>
            <p:cNvSpPr/>
            <p:nvPr/>
          </p:nvSpPr>
          <p:spPr>
            <a:xfrm>
              <a:off x="2637360" y="2139840"/>
              <a:ext cx="1308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43" name="McK Document" hidden="1"/>
            <p:cNvSpPr/>
            <p:nvPr/>
          </p:nvSpPr>
          <p:spPr>
            <a:xfrm>
              <a:off x="2639880" y="4839120"/>
              <a:ext cx="5027760" cy="2138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Document (Initial cap first)</a:t>
              </a:r>
              <a:endParaRPr b="0" lang="en-US" sz="1400" strike="noStrike" u="none">
                <a:solidFill>
                  <a:srgbClr val="000000"/>
                </a:solidFill>
                <a:effectLst/>
                <a:uFillTx/>
                <a:latin typeface="Times New Roman"/>
              </a:endParaRPr>
            </a:p>
          </p:txBody>
        </p:sp>
        <p:sp>
          <p:nvSpPr>
            <p:cNvPr id="44" name="McK Date" hidden="1"/>
            <p:cNvSpPr/>
            <p:nvPr/>
          </p:nvSpPr>
          <p:spPr>
            <a:xfrm>
              <a:off x="2639880" y="5105520"/>
              <a:ext cx="502776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Date</a:t>
              </a:r>
              <a:endParaRPr b="0" lang="en-US" sz="1400" strike="noStrike" u="none">
                <a:solidFill>
                  <a:srgbClr val="000000"/>
                </a:solidFill>
                <a:effectLst/>
                <a:uFillTx/>
                <a:latin typeface="Times New Roman"/>
              </a:endParaRPr>
            </a:p>
          </p:txBody>
        </p:sp>
        <p:sp>
          <p:nvSpPr>
            <p:cNvPr id="45" name="McK Disclaimer" hidden="1"/>
            <p:cNvSpPr/>
            <p:nvPr/>
          </p:nvSpPr>
          <p:spPr>
            <a:xfrm>
              <a:off x="2639880" y="5961960"/>
              <a:ext cx="3656160" cy="68796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Times New Roman"/>
              </a:endParaRPr>
            </a:p>
          </p:txBody>
        </p:sp>
      </p:grpSp>
      <p:sp>
        <p:nvSpPr>
          <p:cNvPr id="46" name="PlaceHolder 3"/>
          <p:cNvSpPr>
            <a:spLocks noGrp="1"/>
          </p:cNvSpPr>
          <p:nvPr>
            <p:ph type="body"/>
          </p:nvPr>
        </p:nvSpPr>
        <p:spPr>
          <a:xfrm>
            <a:off x="447840" y="1572480"/>
            <a:ext cx="8064000" cy="389772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1440" indent="0"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46160" algn="ctr">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297000" algn="ctr">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433440" algn="ctr">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43344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43344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2.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oleObject" Target="../embeddings/oleObject2.bin"/><Relationship Id="rId4" Type="http://schemas.openxmlformats.org/officeDocument/2006/relationships/image" Target="../media/image4.png"/><Relationship Id="rId5" Type="http://schemas.openxmlformats.org/officeDocument/2006/relationships/slideLayout" Target="../slideLayouts/slideLayout2.xml"/><Relationship Id="rId6"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png"/><Relationship Id="rId3" Type="http://schemas.openxmlformats.org/officeDocument/2006/relationships/oleObject" Target="../embeddings/oleObject2.bin"/><Relationship Id="rId4" Type="http://schemas.openxmlformats.org/officeDocument/2006/relationships/image" Target="../media/image6.png"/><Relationship Id="rId5" Type="http://schemas.openxmlformats.org/officeDocument/2006/relationships/slideLayout" Target="../slideLayouts/slideLayout2.xml"/><Relationship Id="rId6"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png"/><Relationship Id="rId3" Type="http://schemas.openxmlformats.org/officeDocument/2006/relationships/oleObject" Target="../embeddings/oleObject2.bin"/><Relationship Id="rId4" Type="http://schemas.openxmlformats.org/officeDocument/2006/relationships/image" Target="../media/image8.png"/><Relationship Id="rId5" Type="http://schemas.openxmlformats.org/officeDocument/2006/relationships/slideLayout" Target="../slideLayouts/slideLayout2.xml"/><Relationship Id="rId6"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png"/><Relationship Id="rId3" Type="http://schemas.openxmlformats.org/officeDocument/2006/relationships/oleObject" Target="../embeddings/oleObject2.bin"/><Relationship Id="rId4" Type="http://schemas.openxmlformats.org/officeDocument/2006/relationships/image" Target="../media/image10.wmf"/><Relationship Id="rId5" Type="http://schemas.openxmlformats.org/officeDocument/2006/relationships/oleObject" Target="../embeddings/oleObject3.bin"/><Relationship Id="rId6" Type="http://schemas.openxmlformats.org/officeDocument/2006/relationships/image" Target="../media/image11.png"/><Relationship Id="rId7" Type="http://schemas.openxmlformats.org/officeDocument/2006/relationships/slideLayout" Target="../slideLayouts/slideLayout2.xml"/><Relationship Id="rId8"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png"/><Relationship Id="rId3" Type="http://schemas.openxmlformats.org/officeDocument/2006/relationships/slideLayout" Target="../slideLayouts/slideLayout2.xml"/><Relationship Id="rId4"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png"/><Relationship Id="rId3" Type="http://schemas.openxmlformats.org/officeDocument/2006/relationships/oleObject" Target="../embeddings/oleObject2.bin"/><Relationship Id="rId4" Type="http://schemas.openxmlformats.org/officeDocument/2006/relationships/image" Target="../media/image14.png"/><Relationship Id="rId5" Type="http://schemas.openxmlformats.org/officeDocument/2006/relationships/slideLayout" Target="../slideLayouts/slideLayout2.xml"/><Relationship Id="rId6"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png"/><Relationship Id="rId3" Type="http://schemas.openxmlformats.org/officeDocument/2006/relationships/slideLayout" Target="../slideLayouts/slideLayout2.xml"/><Relationship Id="rId4"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png"/><Relationship Id="rId3" Type="http://schemas.openxmlformats.org/officeDocument/2006/relationships/slideLayout" Target="../slideLayouts/slideLayout2.xml"/><Relationship Id="rId4"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png"/><Relationship Id="rId3" Type="http://schemas.openxmlformats.org/officeDocument/2006/relationships/oleObject" Target="../embeddings/oleObject2.bin"/><Relationship Id="rId4" Type="http://schemas.openxmlformats.org/officeDocument/2006/relationships/image" Target="../media/image18.png"/><Relationship Id="rId5" Type="http://schemas.openxmlformats.org/officeDocument/2006/relationships/oleObject" Target="../embeddings/oleObject3.bin"/><Relationship Id="rId6" Type="http://schemas.openxmlformats.org/officeDocument/2006/relationships/image" Target="../media/image19.png"/><Relationship Id="rId7" Type="http://schemas.openxmlformats.org/officeDocument/2006/relationships/slideLayout" Target="../slideLayouts/slideLayout2.xml"/><Relationship Id="rId8"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0.png"/><Relationship Id="rId3" Type="http://schemas.openxmlformats.org/officeDocument/2006/relationships/slideLayout" Target="../slideLayouts/slideLayout2.xml"/><Relationship Id="rId4"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1.png"/><Relationship Id="rId3" Type="http://schemas.openxmlformats.org/officeDocument/2006/relationships/slideLayout" Target="../slideLayouts/slideLayout2.xml"/><Relationship Id="rId4"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2.png"/><Relationship Id="rId3" Type="http://schemas.openxmlformats.org/officeDocument/2006/relationships/slideLayout" Target="../slideLayouts/slideLayout2.xml"/><Relationship Id="rId4"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3.png"/><Relationship Id="rId3" Type="http://schemas.openxmlformats.org/officeDocument/2006/relationships/oleObject" Target="../embeddings/oleObject2.bin"/><Relationship Id="rId4" Type="http://schemas.openxmlformats.org/officeDocument/2006/relationships/image" Target="../media/image24.png"/><Relationship Id="rId5" Type="http://schemas.openxmlformats.org/officeDocument/2006/relationships/oleObject" Target="../embeddings/oleObject3.bin"/><Relationship Id="rId6" Type="http://schemas.openxmlformats.org/officeDocument/2006/relationships/image" Target="../media/image25.png"/><Relationship Id="rId7" Type="http://schemas.openxmlformats.org/officeDocument/2006/relationships/slideLayout" Target="../slideLayouts/slideLayout1.xml"/><Relationship Id="rId8"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6.png"/><Relationship Id="rId3" Type="http://schemas.openxmlformats.org/officeDocument/2006/relationships/slideLayout" Target="../slideLayouts/slideLayout2.xml"/><Relationship Id="rId4"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7.png"/><Relationship Id="rId3" Type="http://schemas.openxmlformats.org/officeDocument/2006/relationships/slideLayout" Target="../slideLayouts/slideLayout2.xml"/><Relationship Id="rId4" Type="http://schemas.openxmlformats.org/officeDocument/2006/relationships/notesSlide" Target="../notesSlides/notesSlide3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8.png"/><Relationship Id="rId3" Type="http://schemas.openxmlformats.org/officeDocument/2006/relationships/slideLayout" Target="../slideLayouts/slideLayout2.xml"/><Relationship Id="rId4"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9.png"/><Relationship Id="rId3" Type="http://schemas.openxmlformats.org/officeDocument/2006/relationships/slideLayout" Target="../slideLayouts/slideLayout2.xml"/><Relationship Id="rId4"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0.png"/><Relationship Id="rId3" Type="http://schemas.openxmlformats.org/officeDocument/2006/relationships/slideLayout" Target="../slideLayouts/slideLayout2.xml"/><Relationship Id="rId4" Type="http://schemas.openxmlformats.org/officeDocument/2006/relationships/notesSlide" Target="../notesSlides/notesSlide35.xml"/>
</Relationships>
</file>

<file path=ppt/slides/_rels/slide3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1.wmf"/><Relationship Id="rId3" Type="http://schemas.openxmlformats.org/officeDocument/2006/relationships/oleObject" Target="../embeddings/oleObject2.bin"/><Relationship Id="rId4" Type="http://schemas.openxmlformats.org/officeDocument/2006/relationships/image" Target="../media/image32.png"/><Relationship Id="rId5" Type="http://schemas.openxmlformats.org/officeDocument/2006/relationships/oleObject" Target="../embeddings/oleObject3.bin"/><Relationship Id="rId6" Type="http://schemas.openxmlformats.org/officeDocument/2006/relationships/image" Target="../media/image33.png"/><Relationship Id="rId7" Type="http://schemas.openxmlformats.org/officeDocument/2006/relationships/slideLayout" Target="../slideLayouts/slideLayout2.xml"/><Relationship Id="rId8" Type="http://schemas.openxmlformats.org/officeDocument/2006/relationships/notesSlide" Target="../notesSlides/notesSlide36.xml"/>
</Relationships>
</file>

<file path=ppt/slides/_rels/slide3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4.png"/><Relationship Id="rId3" Type="http://schemas.openxmlformats.org/officeDocument/2006/relationships/slideLayout" Target="../slideLayouts/slideLayout2.xml"/><Relationship Id="rId4" Type="http://schemas.openxmlformats.org/officeDocument/2006/relationships/notesSlide" Target="../notesSlides/notesSlide37.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
</Relationships>
</file>

<file path=ppt/slides/_rels/slide4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5.png"/><Relationship Id="rId3" Type="http://schemas.openxmlformats.org/officeDocument/2006/relationships/slideLayout" Target="../slideLayouts/slideLayout2.xml"/><Relationship Id="rId4" Type="http://schemas.openxmlformats.org/officeDocument/2006/relationships/notesSlide" Target="../notesSlides/notesSlide45.xml"/>
</Relationships>
</file>

<file path=ppt/slides/_rels/slide4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6.png"/><Relationship Id="rId3" Type="http://schemas.openxmlformats.org/officeDocument/2006/relationships/slideLayout" Target="../slideLayouts/slideLayout2.xml"/><Relationship Id="rId4" Type="http://schemas.openxmlformats.org/officeDocument/2006/relationships/notesSlide" Target="../notesSlides/notesSlide46.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
</Relationships>
</file>

<file path=ppt/slides/_rels/slide48.xml.rels><?xml version="1.0" encoding="UTF-8"?>
<Relationships xmlns="http://schemas.openxmlformats.org/package/2006/relationships"><Relationship Id="rId1" Type="http://schemas.openxmlformats.org/officeDocument/2006/relationships/image" Target="../media/image37.wmf"/><Relationship Id="rId2" Type="http://schemas.openxmlformats.org/officeDocument/2006/relationships/image" Target="../media/image38.wmf"/><Relationship Id="rId3" Type="http://schemas.openxmlformats.org/officeDocument/2006/relationships/image" Target="../media/image39.wmf"/><Relationship Id="rId4" Type="http://schemas.openxmlformats.org/officeDocument/2006/relationships/slideLayout" Target="../slideLayouts/slideLayout1.xml"/><Relationship Id="rId5" Type="http://schemas.openxmlformats.org/officeDocument/2006/relationships/notesSlide" Target="../notesSlides/notesSlide48.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Relationship Id="rId4"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7927920" y="181080"/>
            <a:ext cx="68220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F9773DD3-9A6F-4E1A-8684-BC940F1081B7}"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E9501D4F-8675-4F35-B82E-8959A9BFB54A}" type="datetime10">
              <a:rPr b="0" lang="en-US" sz="800" strike="noStrike" u="none">
                <a:solidFill>
                  <a:srgbClr val="000000"/>
                </a:solidFill>
                <a:effectLst/>
                <a:uFillTx/>
                <a:latin typeface="Arial"/>
              </a:rPr>
              <a:t>01:19</a:t>
            </a:fld>
            <a:endParaRPr b="0" lang="en-US" sz="800" strike="noStrike" u="none">
              <a:solidFill>
                <a:srgbClr val="000000"/>
              </a:solidFill>
              <a:effectLst/>
              <a:uFillTx/>
              <a:latin typeface="Times New Roman"/>
            </a:endParaRPr>
          </a:p>
        </p:txBody>
      </p:sp>
      <p:sp>
        <p:nvSpPr>
          <p:cNvPr id="54" name="McK Confidential"/>
          <p:cNvSpPr/>
          <p:nvPr/>
        </p:nvSpPr>
        <p:spPr>
          <a:xfrm>
            <a:off x="2637360" y="2139840"/>
            <a:ext cx="1308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55" name="McK Document"/>
          <p:cNvSpPr/>
          <p:nvPr/>
        </p:nvSpPr>
        <p:spPr>
          <a:xfrm>
            <a:off x="2639880" y="4412160"/>
            <a:ext cx="5027760" cy="64080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Sebastian Barth, Tim Bleakley,</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Peter Glynn, Tommy Inglesby, </a:t>
            </a:r>
            <a:br>
              <a:rPr sz="1400"/>
            </a:br>
            <a:r>
              <a:rPr b="0" lang="en-US" sz="1400" strike="noStrike" u="none">
                <a:solidFill>
                  <a:srgbClr val="000000"/>
                </a:solidFill>
                <a:effectLst/>
                <a:uFillTx/>
                <a:latin typeface="Arial"/>
              </a:rPr>
              <a:t>Adrian Reed, Thomas Seitz</a:t>
            </a:r>
            <a:endParaRPr b="0" lang="en-US" sz="1400" strike="noStrike" u="none">
              <a:solidFill>
                <a:srgbClr val="000000"/>
              </a:solidFill>
              <a:effectLst/>
              <a:uFillTx/>
              <a:latin typeface="Times New Roman"/>
            </a:endParaRPr>
          </a:p>
        </p:txBody>
      </p:sp>
      <p:sp>
        <p:nvSpPr>
          <p:cNvPr id="56" name="McK Date"/>
          <p:cNvSpPr/>
          <p:nvPr/>
        </p:nvSpPr>
        <p:spPr>
          <a:xfrm>
            <a:off x="2639880" y="5105520"/>
            <a:ext cx="502776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February 21, 2001</a:t>
            </a:r>
            <a:endParaRPr b="0" lang="en-US" sz="1400" strike="noStrike" u="none">
              <a:solidFill>
                <a:srgbClr val="000000"/>
              </a:solidFill>
              <a:effectLst/>
              <a:uFillTx/>
              <a:latin typeface="Times New Roman"/>
            </a:endParaRPr>
          </a:p>
        </p:txBody>
      </p:sp>
      <p:sp>
        <p:nvSpPr>
          <p:cNvPr id="57" name="PlaceHolder 1"/>
          <p:cNvSpPr>
            <a:spLocks noGrp="1"/>
          </p:cNvSpPr>
          <p:nvPr>
            <p:ph type="title"/>
          </p:nvPr>
        </p:nvSpPr>
        <p:spPr>
          <a:xfrm>
            <a:off x="2639880" y="2701440"/>
            <a:ext cx="5027760" cy="10976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The California Power Crisis:  </a:t>
            </a:r>
            <a:br>
              <a:rPr sz="2400"/>
            </a:br>
            <a:r>
              <a:rPr b="0" lang="en-US" sz="2400" strike="noStrike" u="none">
                <a:solidFill>
                  <a:srgbClr val="000000"/>
                </a:solidFill>
                <a:effectLst/>
                <a:uFillTx/>
                <a:latin typeface="Arial"/>
              </a:rPr>
              <a:t>What Happened, Why, and Key Lessons Learned</a:t>
            </a:r>
            <a:endParaRPr b="0" lang="en-US" sz="2400" strike="noStrike" u="none">
              <a:solidFill>
                <a:srgbClr val="000000"/>
              </a:solidFill>
              <a:effectLst/>
              <a:uFillTx/>
              <a:latin typeface="Arial"/>
            </a:endParaRPr>
          </a:p>
        </p:txBody>
      </p:sp>
      <p:sp>
        <p:nvSpPr>
          <p:cNvPr id="58" name="PlaceHolder 2"/>
          <p:cNvSpPr>
            <a:spLocks noGrp="1"/>
          </p:cNvSpPr>
          <p:nvPr>
            <p:ph type="subTitle"/>
          </p:nvPr>
        </p:nvSpPr>
        <p:spPr>
          <a:xfrm>
            <a:off x="2639880" y="3882600"/>
            <a:ext cx="5027760" cy="2138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EPNG PRACTICE DOCUMENT</a:t>
            </a:r>
            <a:endParaRPr b="0" lang="en-US" sz="1400" strike="noStrike" u="none">
              <a:solidFill>
                <a:srgbClr val="000000"/>
              </a:solidFill>
              <a:effectLst/>
              <a:uFillTx/>
              <a:latin typeface="Arial"/>
            </a:endParaRPr>
          </a:p>
        </p:txBody>
      </p:sp>
      <p:sp>
        <p:nvSpPr>
          <p:cNvPr id="59" name="McK Disclaimer"/>
          <p:cNvSpPr/>
          <p:nvPr/>
        </p:nvSpPr>
        <p:spPr>
          <a:xfrm>
            <a:off x="2668680" y="5967360"/>
            <a:ext cx="3713040" cy="682560"/>
          </a:xfrm>
          <a:prstGeom prst="rect">
            <a:avLst/>
          </a:prstGeom>
          <a:noFill/>
          <a:ln w="0">
            <a:noFill/>
          </a:ln>
        </p:spPr>
        <p:style>
          <a:lnRef idx="0"/>
          <a:fillRef idx="0"/>
          <a:effectRef idx="0"/>
          <a:fontRef idx="minor"/>
        </p:style>
        <p:txBody>
          <a:bodyPr lIns="0" rIns="0" tIns="0" bIns="0" anchor="b">
            <a:no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contains information that is confidential and proprietary to McKinsey &amp; Company and is solely for the use of McKinsey &amp; Company personnel.  No part of it may be used, circulated, quoted, or reproduced for distribution outside McKinsey &amp; Company.  If you are not the intended recipient of this report, you are hereby notified that the use, circulation, quoting, or reproducing of this report is strictly prohibited and may be unlawful.</a:t>
            </a:r>
            <a:endParaRPr b="0" lang="en-US" sz="9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B468A977-FFCC-402B-967E-778B689D1D8D}"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TODAY’S DISCUSSION</a:t>
            </a:r>
            <a:endParaRPr b="1" lang="en-US" sz="1900" strike="noStrike" u="none">
              <a:solidFill>
                <a:srgbClr val="000000"/>
              </a:solidFill>
              <a:effectLst/>
              <a:uFillTx/>
              <a:latin typeface="Arial"/>
            </a:endParaRPr>
          </a:p>
        </p:txBody>
      </p:sp>
      <p:sp>
        <p:nvSpPr>
          <p:cNvPr id="181" name=""/>
          <p:cNvSpPr/>
          <p:nvPr/>
        </p:nvSpPr>
        <p:spPr>
          <a:xfrm>
            <a:off x="698400" y="849240"/>
            <a:ext cx="8032680" cy="56998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Background – from deregulation to default</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current crisis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power prices rose dramatically</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the electric utilities are poised on the edge of bankruptcy</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Lessons learned and key takeaways</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Appendices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California deregulation basics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The impact of natural gas costs on the California market</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Estimating the impact of demand elasticity</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Supply and demand estimates and drivers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Market behavior observations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  NOx credits in California</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  Back-up</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  Glossary</a:t>
            </a:r>
            <a:endParaRPr b="0" lang="en-US" sz="1600" strike="noStrike" u="none">
              <a:solidFill>
                <a:srgbClr val="000000"/>
              </a:solidFill>
              <a:effectLst/>
              <a:uFillTx/>
              <a:latin typeface="Times New Roman"/>
            </a:endParaRPr>
          </a:p>
        </p:txBody>
      </p:sp>
      <p:sp>
        <p:nvSpPr>
          <p:cNvPr id="182" name=""/>
          <p:cNvSpPr/>
          <p:nvPr/>
        </p:nvSpPr>
        <p:spPr>
          <a:xfrm>
            <a:off x="139680" y="1365120"/>
            <a:ext cx="452520" cy="362160"/>
          </a:xfrm>
          <a:prstGeom prst="rightArrow">
            <a:avLst>
              <a:gd name="adj1" fmla="val 54000"/>
              <a:gd name="adj2" fmla="val 66698"/>
            </a:avLst>
          </a:prstGeom>
          <a:solidFill>
            <a:srgbClr val="d0d0d0"/>
          </a:solidFill>
          <a:ln w="12600">
            <a:solidFill>
              <a:srgbClr val="000000"/>
            </a:solidFill>
            <a:miter/>
          </a:ln>
        </p:spPr>
        <p:style>
          <a:lnRef idx="0"/>
          <a:fillRef idx="0"/>
          <a:effectRef idx="0"/>
          <a:fontRef idx="minor"/>
        </p:style>
        <p:txBody>
          <a:bodyPr lIns="76320" rIns="0" tIns="76320" bIns="0" anchor="t">
            <a:noAutofit/>
          </a:bodyPr>
          <a:p>
            <a:pPr>
              <a:lnSpc>
                <a:spcPct val="100000"/>
              </a:lnSpc>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3D69F7DE-D396-494B-A6A4-5FC2C13D904C}"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 name=""/>
          <p:cNvSpPr/>
          <p:nvPr/>
        </p:nvSpPr>
        <p:spPr>
          <a:xfrm>
            <a:off x="1127160" y="1130400"/>
            <a:ext cx="6616800" cy="7491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4"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CURRENT CRISIS</a:t>
            </a:r>
            <a:endParaRPr b="1" lang="en-US" sz="1900" strike="noStrike" u="none">
              <a:solidFill>
                <a:srgbClr val="000000"/>
              </a:solidFill>
              <a:effectLst/>
              <a:uFillTx/>
              <a:latin typeface="Arial"/>
            </a:endParaRPr>
          </a:p>
        </p:txBody>
      </p:sp>
      <p:sp>
        <p:nvSpPr>
          <p:cNvPr id="185" name=""/>
          <p:cNvSpPr/>
          <p:nvPr/>
        </p:nvSpPr>
        <p:spPr>
          <a:xfrm>
            <a:off x="1368360" y="1246320"/>
            <a:ext cx="2565360" cy="1706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Why power prices rose dramatically</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Why the electric utilities are poised on the edge of bankruptcy</a:t>
            </a:r>
            <a:endParaRPr b="0" lang="en-US" sz="1600" strike="noStrike" u="none">
              <a:solidFill>
                <a:srgbClr val="000000"/>
              </a:solidFill>
              <a:effectLst/>
              <a:uFillTx/>
              <a:latin typeface="Times New Roman"/>
            </a:endParaRPr>
          </a:p>
        </p:txBody>
      </p:sp>
      <p:sp>
        <p:nvSpPr>
          <p:cNvPr id="186" name=""/>
          <p:cNvSpPr/>
          <p:nvPr/>
        </p:nvSpPr>
        <p:spPr>
          <a:xfrm>
            <a:off x="4429080" y="1246320"/>
            <a:ext cx="3073320" cy="176472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What were the key drivers of high prices and price volatility?</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specifically, did the IOUs bear much of the financial burden?</a:t>
            </a:r>
            <a:endParaRPr b="0" lang="en-US" sz="1600" strike="noStrike" u="none">
              <a:solidFill>
                <a:srgbClr val="000000"/>
              </a:solidFill>
              <a:effectLst/>
              <a:uFillTx/>
              <a:latin typeface="Times New Roman"/>
            </a:endParaRPr>
          </a:p>
        </p:txBody>
      </p:sp>
      <p:sp>
        <p:nvSpPr>
          <p:cNvPr id="187" name=""/>
          <p:cNvSpPr/>
          <p:nvPr/>
        </p:nvSpPr>
        <p:spPr>
          <a:xfrm>
            <a:off x="2216880" y="4649760"/>
            <a:ext cx="4438800" cy="42696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Two related, but very much separate, issues</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AC7ED889-A199-4EBA-85B9-12D12962F4F0}"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88" name=""/>
          <p:cNvGraphicFramePr/>
          <p:nvPr/>
        </p:nvGraphicFramePr>
        <p:xfrm>
          <a:off x="1233360" y="1112760"/>
          <a:ext cx="6546960" cy="3743280"/>
        </p:xfrm>
        <a:graphic>
          <a:graphicData uri="http://schemas.openxmlformats.org/presentationml/2006/ole">
            <p:oleObj r:id="rId1" spid="">
              <p:embed/>
              <p:pic>
                <p:nvPicPr>
                  <p:cNvPr id="189" name="" descr=""/>
                  <p:cNvPicPr/>
                  <p:nvPr/>
                </p:nvPicPr>
                <p:blipFill>
                  <a:blip r:embed="rId2"/>
                  <a:stretch/>
                </p:blipFill>
                <p:spPr>
                  <a:xfrm>
                    <a:off x="1233360" y="1112760"/>
                    <a:ext cx="6546960" cy="3743280"/>
                  </a:xfrm>
                  <a:prstGeom prst="rect">
                    <a:avLst/>
                  </a:prstGeom>
                  <a:noFill/>
                  <a:ln w="0">
                    <a:noFill/>
                  </a:ln>
                </p:spPr>
              </p:pic>
            </p:oleObj>
          </a:graphicData>
        </a:graphic>
      </p:graphicFrame>
      <p:sp>
        <p:nvSpPr>
          <p:cNvPr id="190" name=""/>
          <p:cNvSpPr/>
          <p:nvPr/>
        </p:nvSpPr>
        <p:spPr>
          <a:xfrm>
            <a:off x="2633760" y="3365640"/>
            <a:ext cx="500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4229280" y="2303640"/>
            <a:ext cx="500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5819760" y="1231920"/>
            <a:ext cx="500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1511280" y="4816440"/>
            <a:ext cx="1170000" cy="975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Higher variable production costs</a:t>
            </a:r>
            <a:endParaRPr b="0" lang="en-US" sz="1600" strike="noStrike" u="none">
              <a:solidFill>
                <a:srgbClr val="000000"/>
              </a:solidFill>
              <a:effectLst/>
              <a:uFillTx/>
              <a:latin typeface="Times New Roman"/>
            </a:endParaRPr>
          </a:p>
        </p:txBody>
      </p:sp>
      <p:sp>
        <p:nvSpPr>
          <p:cNvPr id="194"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THERE WERE 3 PRIMARY DRIVERS OF HIGHER</a:t>
            </a:r>
            <a:br>
              <a:rPr sz="1900"/>
            </a:br>
            <a:r>
              <a:rPr b="1" lang="en-US" sz="1900" strike="noStrike" u="none">
                <a:solidFill>
                  <a:srgbClr val="000000"/>
                </a:solidFill>
                <a:effectLst/>
                <a:uFillTx/>
                <a:latin typeface="Arial"/>
              </a:rPr>
              <a:t>POWER PRICES</a:t>
            </a:r>
            <a:endParaRPr b="1" lang="en-US" sz="1900" strike="noStrike" u="none">
              <a:solidFill>
                <a:srgbClr val="000000"/>
              </a:solidFill>
              <a:effectLst/>
              <a:uFillTx/>
              <a:latin typeface="Arial"/>
            </a:endParaRPr>
          </a:p>
        </p:txBody>
      </p:sp>
      <p:grpSp>
        <p:nvGrpSpPr>
          <p:cNvPr id="195" name="McK Sticker"/>
          <p:cNvGrpSpPr/>
          <p:nvPr/>
        </p:nvGrpSpPr>
        <p:grpSpPr>
          <a:xfrm>
            <a:off x="7689960" y="289080"/>
            <a:ext cx="1042200" cy="215280"/>
            <a:chOff x="7689960" y="289080"/>
            <a:chExt cx="1042200" cy="215280"/>
          </a:xfrm>
        </p:grpSpPr>
        <p:sp>
          <p:nvSpPr>
            <p:cNvPr id="196" name="McK Footnote"/>
            <p:cNvSpPr/>
            <p:nvPr/>
          </p:nvSpPr>
          <p:spPr>
            <a:xfrm>
              <a:off x="7689960" y="304560"/>
              <a:ext cx="104220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CONCEPTUAL</a:t>
              </a:r>
              <a:endParaRPr b="0" lang="en-US" sz="1200" strike="noStrike" u="none">
                <a:solidFill>
                  <a:srgbClr val="000000"/>
                </a:solidFill>
                <a:effectLst/>
                <a:uFillTx/>
                <a:latin typeface="Times New Roman"/>
              </a:endParaRPr>
            </a:p>
          </p:txBody>
        </p:sp>
        <p:grpSp>
          <p:nvGrpSpPr>
            <p:cNvPr id="197" name=""/>
            <p:cNvGrpSpPr/>
            <p:nvPr/>
          </p:nvGrpSpPr>
          <p:grpSpPr>
            <a:xfrm>
              <a:off x="7691400" y="289080"/>
              <a:ext cx="1038960" cy="215280"/>
              <a:chOff x="7691400" y="289080"/>
              <a:chExt cx="1038960" cy="215280"/>
            </a:xfrm>
          </p:grpSpPr>
          <p:sp>
            <p:nvSpPr>
              <p:cNvPr id="198" name=""/>
              <p:cNvSpPr/>
              <p:nvPr/>
            </p:nvSpPr>
            <p:spPr>
              <a:xfrm>
                <a:off x="7691400" y="289080"/>
                <a:ext cx="10389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7691400" y="504360"/>
                <a:ext cx="10389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200" name=""/>
          <p:cNvSpPr/>
          <p:nvPr/>
        </p:nvSpPr>
        <p:spPr>
          <a:xfrm>
            <a:off x="3124080" y="4816440"/>
            <a:ext cx="1258920" cy="14626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Higher value of generation capacity (up to full reinvestment economics)</a:t>
            </a:r>
            <a:endParaRPr b="0" lang="en-US" sz="1600" strike="noStrike" u="none">
              <a:solidFill>
                <a:srgbClr val="000000"/>
              </a:solidFill>
              <a:effectLst/>
              <a:uFillTx/>
              <a:latin typeface="Times New Roman"/>
            </a:endParaRPr>
          </a:p>
        </p:txBody>
      </p:sp>
      <p:sp>
        <p:nvSpPr>
          <p:cNvPr id="201" name=""/>
          <p:cNvSpPr/>
          <p:nvPr/>
        </p:nvSpPr>
        <p:spPr>
          <a:xfrm>
            <a:off x="4724280" y="4816440"/>
            <a:ext cx="1309680" cy="1706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Higher prices due to power market inefficiencies (beyond full reinvestment economics)</a:t>
            </a:r>
            <a:endParaRPr b="0" lang="en-US" sz="1600" strike="noStrike" u="none">
              <a:solidFill>
                <a:srgbClr val="000000"/>
              </a:solidFill>
              <a:effectLst/>
              <a:uFillTx/>
              <a:latin typeface="Times New Roman"/>
            </a:endParaRPr>
          </a:p>
        </p:txBody>
      </p:sp>
      <p:sp>
        <p:nvSpPr>
          <p:cNvPr id="202" name=""/>
          <p:cNvSpPr/>
          <p:nvPr/>
        </p:nvSpPr>
        <p:spPr>
          <a:xfrm>
            <a:off x="6311880" y="4816440"/>
            <a:ext cx="1297080" cy="731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Total increase in power prices</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3695427-1579-45A6-9940-634E69016BE2}"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3" name=""/>
          <p:cNvSpPr/>
          <p:nvPr/>
        </p:nvSpPr>
        <p:spPr>
          <a:xfrm>
            <a:off x="3765600" y="2227320"/>
            <a:ext cx="4057560" cy="2730600"/>
          </a:xfrm>
          <a:custGeom>
            <a:avLst/>
            <a:gdLst/>
            <a:ahLst/>
            <a:rect l="l" t="t" r="r" b="b"/>
            <a:pathLst>
              <a:path w="2556" h="1720">
                <a:moveTo>
                  <a:pt x="0" y="1716"/>
                </a:moveTo>
                <a:lnTo>
                  <a:pt x="0" y="1540"/>
                </a:lnTo>
                <a:lnTo>
                  <a:pt x="2224" y="1540"/>
                </a:lnTo>
                <a:lnTo>
                  <a:pt x="2224" y="1268"/>
                </a:lnTo>
                <a:lnTo>
                  <a:pt x="2388" y="1268"/>
                </a:lnTo>
                <a:lnTo>
                  <a:pt x="2388" y="1224"/>
                </a:lnTo>
                <a:lnTo>
                  <a:pt x="2412" y="1224"/>
                </a:lnTo>
                <a:lnTo>
                  <a:pt x="2412" y="1056"/>
                </a:lnTo>
                <a:lnTo>
                  <a:pt x="2440" y="1056"/>
                </a:lnTo>
                <a:lnTo>
                  <a:pt x="2440" y="944"/>
                </a:lnTo>
                <a:lnTo>
                  <a:pt x="2472" y="947"/>
                </a:lnTo>
                <a:lnTo>
                  <a:pt x="2472" y="412"/>
                </a:lnTo>
                <a:lnTo>
                  <a:pt x="2502" y="412"/>
                </a:lnTo>
                <a:lnTo>
                  <a:pt x="2504" y="2"/>
                </a:lnTo>
                <a:lnTo>
                  <a:pt x="2552" y="0"/>
                </a:lnTo>
                <a:lnTo>
                  <a:pt x="2556" y="1720"/>
                </a:lnTo>
                <a:lnTo>
                  <a:pt x="0" y="1716"/>
                </a:lnTo>
                <a:close/>
              </a:path>
            </a:pathLst>
          </a:custGeom>
          <a:solidFill>
            <a:srgbClr val="d0d0d0"/>
          </a:soli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aphicFrame>
        <p:nvGraphicFramePr>
          <p:cNvPr id="204" name=""/>
          <p:cNvGraphicFramePr/>
          <p:nvPr/>
        </p:nvGraphicFramePr>
        <p:xfrm>
          <a:off x="76320" y="1900080"/>
          <a:ext cx="8661240" cy="3446640"/>
        </p:xfrm>
        <a:graphic>
          <a:graphicData uri="http://schemas.openxmlformats.org/presentationml/2006/ole">
            <p:oleObj r:id="rId1" spid="">
              <p:embed/>
              <p:pic>
                <p:nvPicPr>
                  <p:cNvPr id="205" name="" descr=""/>
                  <p:cNvPicPr/>
                  <p:nvPr/>
                </p:nvPicPr>
                <p:blipFill>
                  <a:blip r:embed="rId2"/>
                  <a:stretch/>
                </p:blipFill>
                <p:spPr>
                  <a:xfrm>
                    <a:off x="76320" y="1900080"/>
                    <a:ext cx="8661240" cy="3446640"/>
                  </a:xfrm>
                  <a:prstGeom prst="rect">
                    <a:avLst/>
                  </a:prstGeom>
                  <a:noFill/>
                  <a:ln w="0">
                    <a:noFill/>
                  </a:ln>
                </p:spPr>
              </p:pic>
            </p:oleObj>
          </a:graphicData>
        </a:graphic>
      </p:graphicFrame>
      <p:sp>
        <p:nvSpPr>
          <p:cNvPr id="206" name="PlaceHolder 1"/>
          <p:cNvSpPr>
            <a:spLocks noGrp="1"/>
          </p:cNvSpPr>
          <p:nvPr>
            <p:ph type="title"/>
          </p:nvPr>
        </p:nvSpPr>
        <p:spPr>
          <a:xfrm>
            <a:off x="139320" y="22680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NATURAL GAS-FIRED UNITS ARE GENERALLY ON THE</a:t>
            </a:r>
            <a:br>
              <a:rPr sz="1900"/>
            </a:br>
            <a:r>
              <a:rPr b="1" lang="en-US" sz="1900" strike="noStrike" u="none">
                <a:solidFill>
                  <a:srgbClr val="000000"/>
                </a:solidFill>
                <a:effectLst/>
                <a:uFillTx/>
                <a:latin typeface="Arial"/>
              </a:rPr>
              <a:t>MARGIN IN CALIFORNIA</a:t>
            </a:r>
            <a:br>
              <a:rPr sz="1900"/>
            </a:br>
            <a:r>
              <a:rPr b="1" lang="en-US" sz="1900" strike="noStrike" u="none">
                <a:solidFill>
                  <a:srgbClr val="000000"/>
                </a:solidFill>
                <a:effectLst/>
                <a:uFillTx/>
                <a:latin typeface="Arial"/>
              </a:rPr>
              <a:t>CaISO power and load duration cost curves, 2000</a:t>
            </a:r>
            <a:endParaRPr b="1" lang="en-US" sz="1900" strike="noStrike" u="none">
              <a:solidFill>
                <a:srgbClr val="000000"/>
              </a:solidFill>
              <a:effectLst/>
              <a:uFillTx/>
              <a:latin typeface="Arial"/>
            </a:endParaRPr>
          </a:p>
        </p:txBody>
      </p:sp>
      <p:sp>
        <p:nvSpPr>
          <p:cNvPr id="207" name=""/>
          <p:cNvSpPr/>
          <p:nvPr/>
        </p:nvSpPr>
        <p:spPr>
          <a:xfrm>
            <a:off x="144360" y="1454040"/>
            <a:ext cx="2111760" cy="42732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Marginal generation costs*</a:t>
            </a:r>
            <a:endParaRPr b="0" lang="en-US" sz="1400" strike="noStrike" u="none">
              <a:solidFill>
                <a:srgbClr val="000000"/>
              </a:solidFill>
              <a:effectLst/>
              <a:uFillTx/>
              <a:latin typeface="Times New Roman"/>
            </a:endParaRPr>
          </a:p>
          <a:p>
            <a:pPr>
              <a:lnSpc>
                <a:spcPct val="100000"/>
              </a:lnSpc>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208" name=""/>
          <p:cNvSpPr/>
          <p:nvPr/>
        </p:nvSpPr>
        <p:spPr>
          <a:xfrm>
            <a:off x="547920" y="5324400"/>
            <a:ext cx="213156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CaISO generation capacity</a:t>
            </a:r>
            <a:endParaRPr b="0" lang="en-US" sz="1400" strike="noStrike" u="none">
              <a:solidFill>
                <a:srgbClr val="000000"/>
              </a:solidFill>
              <a:effectLst/>
              <a:uFillTx/>
              <a:latin typeface="Times New Roman"/>
            </a:endParaRPr>
          </a:p>
          <a:p>
            <a:pPr>
              <a:lnSpc>
                <a:spcPct val="100000"/>
              </a:lnSpc>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MW</a:t>
            </a:r>
            <a:endParaRPr b="0" lang="en-US" sz="1400" strike="noStrike" u="none">
              <a:solidFill>
                <a:srgbClr val="000000"/>
              </a:solidFill>
              <a:effectLst/>
              <a:uFillTx/>
              <a:latin typeface="Times New Roman"/>
            </a:endParaRPr>
          </a:p>
        </p:txBody>
      </p:sp>
      <p:sp>
        <p:nvSpPr>
          <p:cNvPr id="209" name=""/>
          <p:cNvSpPr/>
          <p:nvPr/>
        </p:nvSpPr>
        <p:spPr>
          <a:xfrm>
            <a:off x="7723800" y="1517400"/>
            <a:ext cx="883080" cy="427320"/>
          </a:xfrm>
          <a:prstGeom prst="rect">
            <a:avLst/>
          </a:prstGeom>
          <a:noFill/>
          <a:ln w="0">
            <a:noFill/>
          </a:ln>
        </p:spPr>
        <p:style>
          <a:lnRef idx="0"/>
          <a:fillRef idx="0"/>
          <a:effectRef idx="0"/>
          <a:fontRef idx="minor"/>
        </p:style>
        <p:txBody>
          <a:bodyPr wrap="none" lIns="0" rIns="0" tIns="0" bIns="0" anchor="b">
            <a:spAutoFit/>
          </a:bodyPr>
          <a:p>
            <a:pPr algn="r">
              <a:lnSpc>
                <a:spcPct val="100000"/>
              </a:lnSpc>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Actual load</a:t>
            </a:r>
            <a:endParaRPr b="0" lang="en-US" sz="1400" strike="noStrike" u="none">
              <a:solidFill>
                <a:srgbClr val="000000"/>
              </a:solidFill>
              <a:effectLst/>
              <a:uFillTx/>
              <a:latin typeface="Times New Roman"/>
            </a:endParaRPr>
          </a:p>
          <a:p>
            <a:pPr algn="r">
              <a:lnSpc>
                <a:spcPct val="100000"/>
              </a:lnSpc>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Hours**</a:t>
            </a:r>
            <a:endParaRPr b="0" lang="en-US" sz="1400" strike="noStrike" u="none">
              <a:solidFill>
                <a:srgbClr val="000000"/>
              </a:solidFill>
              <a:effectLst/>
              <a:uFillTx/>
              <a:latin typeface="Times New Roman"/>
            </a:endParaRPr>
          </a:p>
        </p:txBody>
      </p:sp>
      <p:sp>
        <p:nvSpPr>
          <p:cNvPr id="210" name="McK Footnote"/>
          <p:cNvSpPr/>
          <p:nvPr/>
        </p:nvSpPr>
        <p:spPr>
          <a:xfrm>
            <a:off x="139680" y="5579280"/>
            <a:ext cx="8591400" cy="9658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Based on capacity weighted average of generator reported monthly fuel costs for May-September 2000 variable operating costs; estimated unit by unit; does not include NOx credit costs</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Total hours at given level of demand for Winter 10/99 through 2/00, Summer demand hours between 5/00 through 9/00</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RDI base case; RDI PowerDat; CaISO; Team analysis</a:t>
            </a:r>
            <a:endParaRPr b="0" lang="en-US" sz="1200" strike="noStrike" u="none">
              <a:solidFill>
                <a:srgbClr val="000000"/>
              </a:solidFill>
              <a:effectLst/>
              <a:uFillTx/>
              <a:latin typeface="Times New Roman"/>
            </a:endParaRPr>
          </a:p>
        </p:txBody>
      </p:sp>
      <p:sp>
        <p:nvSpPr>
          <p:cNvPr id="211" name=""/>
          <p:cNvSpPr/>
          <p:nvPr/>
        </p:nvSpPr>
        <p:spPr>
          <a:xfrm>
            <a:off x="151200" y="1933560"/>
            <a:ext cx="298080" cy="213840"/>
          </a:xfrm>
          <a:prstGeom prst="rect">
            <a:avLst/>
          </a:prstGeom>
          <a:solidFill>
            <a:srgbClr val="ffffff"/>
          </a:solidFill>
          <a:ln w="0">
            <a:noFill/>
          </a:ln>
        </p:spPr>
        <p:style>
          <a:lnRef idx="0"/>
          <a:fillRef idx="0"/>
          <a:effectRef idx="0"/>
          <a:fontRef idx="minor"/>
        </p:style>
        <p:txBody>
          <a:bodyPr wrap="none" lIns="0" rIns="0" tIns="0" bIns="0" anchor="t">
            <a:spAutoFit/>
          </a:bodyPr>
          <a:p>
            <a:pPr>
              <a:lnSpc>
                <a:spcPct val="100000"/>
              </a:lnSpc>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900</a:t>
            </a:r>
            <a:endParaRPr b="0" lang="en-US" sz="1400" strike="noStrike" u="none">
              <a:solidFill>
                <a:srgbClr val="000000"/>
              </a:solidFill>
              <a:effectLst/>
              <a:uFillTx/>
              <a:latin typeface="Times New Roman"/>
            </a:endParaRPr>
          </a:p>
        </p:txBody>
      </p:sp>
      <p:grpSp>
        <p:nvGrpSpPr>
          <p:cNvPr id="212" name=""/>
          <p:cNvGrpSpPr/>
          <p:nvPr/>
        </p:nvGrpSpPr>
        <p:grpSpPr>
          <a:xfrm>
            <a:off x="520560" y="2131920"/>
            <a:ext cx="177840" cy="95400"/>
            <a:chOff x="520560" y="2131920"/>
            <a:chExt cx="177840" cy="95400"/>
          </a:xfrm>
        </p:grpSpPr>
        <p:sp>
          <p:nvSpPr>
            <p:cNvPr id="213" name=""/>
            <p:cNvSpPr/>
            <p:nvPr/>
          </p:nvSpPr>
          <p:spPr>
            <a:xfrm flipV="1">
              <a:off x="520560" y="2151000"/>
              <a:ext cx="177840" cy="44640"/>
            </a:xfrm>
            <a:prstGeom prst="line">
              <a:avLst/>
            </a:prstGeom>
            <a:ln w="57240">
              <a:solidFill>
                <a:srgbClr val="ffffff"/>
              </a:solidFill>
              <a:miter/>
            </a:ln>
          </p:spPr>
          <p:style>
            <a:lnRef idx="0"/>
            <a:fillRef idx="0"/>
            <a:effectRef idx="0"/>
            <a:fontRef idx="minor"/>
          </p:style>
          <p:txBody>
            <a:bodyPr lIns="90000" rIns="90000" tIns="-2160" bIns="-2160" anchor="ctr">
              <a:noAutofit/>
            </a:bodyPr>
            <a:p>
              <a:endParaRPr b="0" lang="en-US" sz="2400" strike="noStrike" u="none">
                <a:solidFill>
                  <a:srgbClr val="000000"/>
                </a:solidFill>
                <a:effectLst/>
                <a:uFillTx/>
                <a:latin typeface="Times New Roman"/>
              </a:endParaRPr>
            </a:p>
          </p:txBody>
        </p:sp>
        <p:sp>
          <p:nvSpPr>
            <p:cNvPr id="214" name=""/>
            <p:cNvSpPr/>
            <p:nvPr/>
          </p:nvSpPr>
          <p:spPr>
            <a:xfrm flipV="1">
              <a:off x="539640" y="2131920"/>
              <a:ext cx="127080" cy="44640"/>
            </a:xfrm>
            <a:prstGeom prst="line">
              <a:avLst/>
            </a:prstGeom>
            <a:ln w="12600">
              <a:solidFill>
                <a:srgbClr val="000000"/>
              </a:solidFill>
              <a:miter/>
            </a:ln>
          </p:spPr>
          <p:style>
            <a:lnRef idx="0"/>
            <a:fillRef idx="0"/>
            <a:effectRef idx="0"/>
            <a:fontRef idx="minor"/>
          </p:style>
          <p:txBody>
            <a:bodyPr lIns="90000" rIns="90000" tIns="-2160" bIns="-2160" anchor="ctr">
              <a:noAutofit/>
            </a:bodyPr>
            <a:p>
              <a:endParaRPr b="0" lang="en-US" sz="2400" strike="noStrike" u="none">
                <a:solidFill>
                  <a:srgbClr val="000000"/>
                </a:solidFill>
                <a:effectLst/>
                <a:uFillTx/>
                <a:latin typeface="Times New Roman"/>
              </a:endParaRPr>
            </a:p>
          </p:txBody>
        </p:sp>
        <p:sp>
          <p:nvSpPr>
            <p:cNvPr id="215" name=""/>
            <p:cNvSpPr/>
            <p:nvPr/>
          </p:nvSpPr>
          <p:spPr>
            <a:xfrm flipV="1">
              <a:off x="539640" y="2182680"/>
              <a:ext cx="127080" cy="44640"/>
            </a:xfrm>
            <a:prstGeom prst="line">
              <a:avLst/>
            </a:prstGeom>
            <a:ln w="12600">
              <a:solidFill>
                <a:srgbClr val="000000"/>
              </a:solidFill>
              <a:miter/>
            </a:ln>
          </p:spPr>
          <p:style>
            <a:lnRef idx="0"/>
            <a:fillRef idx="0"/>
            <a:effectRef idx="0"/>
            <a:fontRef idx="minor"/>
          </p:style>
          <p:txBody>
            <a:bodyPr lIns="90000" rIns="90000" tIns="-2160" bIns="-2160" anchor="ctr">
              <a:noAutofit/>
            </a:bodyPr>
            <a:p>
              <a:endParaRPr b="0" lang="en-US" sz="2400" strike="noStrike" u="none">
                <a:solidFill>
                  <a:srgbClr val="000000"/>
                </a:solidFill>
                <a:effectLst/>
                <a:uFillTx/>
                <a:latin typeface="Times New Roman"/>
              </a:endParaRPr>
            </a:p>
          </p:txBody>
        </p:sp>
      </p:grpSp>
      <p:grpSp>
        <p:nvGrpSpPr>
          <p:cNvPr id="216" name=""/>
          <p:cNvGrpSpPr/>
          <p:nvPr/>
        </p:nvGrpSpPr>
        <p:grpSpPr>
          <a:xfrm>
            <a:off x="7683480" y="2341440"/>
            <a:ext cx="228240" cy="95400"/>
            <a:chOff x="7683480" y="2341440"/>
            <a:chExt cx="228240" cy="95400"/>
          </a:xfrm>
        </p:grpSpPr>
        <p:sp>
          <p:nvSpPr>
            <p:cNvPr id="217" name=""/>
            <p:cNvSpPr/>
            <p:nvPr/>
          </p:nvSpPr>
          <p:spPr>
            <a:xfrm flipV="1">
              <a:off x="7683480" y="2360520"/>
              <a:ext cx="228240" cy="44640"/>
            </a:xfrm>
            <a:prstGeom prst="line">
              <a:avLst/>
            </a:prstGeom>
            <a:ln w="57240">
              <a:solidFill>
                <a:srgbClr val="ffffff"/>
              </a:solidFill>
              <a:miter/>
            </a:ln>
          </p:spPr>
          <p:style>
            <a:lnRef idx="0"/>
            <a:fillRef idx="0"/>
            <a:effectRef idx="0"/>
            <a:fontRef idx="minor"/>
          </p:style>
          <p:txBody>
            <a:bodyPr lIns="90000" rIns="90000" tIns="-2160" bIns="-2160" anchor="ctr">
              <a:noAutofit/>
            </a:bodyPr>
            <a:p>
              <a:endParaRPr b="0" lang="en-US" sz="2400" strike="noStrike" u="none">
                <a:solidFill>
                  <a:srgbClr val="000000"/>
                </a:solidFill>
                <a:effectLst/>
                <a:uFillTx/>
                <a:latin typeface="Times New Roman"/>
              </a:endParaRPr>
            </a:p>
          </p:txBody>
        </p:sp>
        <p:sp>
          <p:nvSpPr>
            <p:cNvPr id="218" name=""/>
            <p:cNvSpPr/>
            <p:nvPr/>
          </p:nvSpPr>
          <p:spPr>
            <a:xfrm flipV="1">
              <a:off x="7707960" y="2341440"/>
              <a:ext cx="163080" cy="44640"/>
            </a:xfrm>
            <a:prstGeom prst="line">
              <a:avLst/>
            </a:prstGeom>
            <a:ln w="12600">
              <a:solidFill>
                <a:srgbClr val="000000"/>
              </a:solidFill>
              <a:miter/>
            </a:ln>
          </p:spPr>
          <p:style>
            <a:lnRef idx="0"/>
            <a:fillRef idx="0"/>
            <a:effectRef idx="0"/>
            <a:fontRef idx="minor"/>
          </p:style>
          <p:txBody>
            <a:bodyPr lIns="90000" rIns="90000" tIns="-2160" bIns="-2160" anchor="ctr">
              <a:noAutofit/>
            </a:bodyPr>
            <a:p>
              <a:endParaRPr b="0" lang="en-US" sz="2400" strike="noStrike" u="none">
                <a:solidFill>
                  <a:srgbClr val="000000"/>
                </a:solidFill>
                <a:effectLst/>
                <a:uFillTx/>
                <a:latin typeface="Times New Roman"/>
              </a:endParaRPr>
            </a:p>
          </p:txBody>
        </p:sp>
        <p:sp>
          <p:nvSpPr>
            <p:cNvPr id="219" name=""/>
            <p:cNvSpPr/>
            <p:nvPr/>
          </p:nvSpPr>
          <p:spPr>
            <a:xfrm flipV="1">
              <a:off x="7707960" y="2392200"/>
              <a:ext cx="163080" cy="44640"/>
            </a:xfrm>
            <a:prstGeom prst="line">
              <a:avLst/>
            </a:prstGeom>
            <a:ln w="12600">
              <a:solidFill>
                <a:srgbClr val="000000"/>
              </a:solidFill>
              <a:miter/>
            </a:ln>
          </p:spPr>
          <p:style>
            <a:lnRef idx="0"/>
            <a:fillRef idx="0"/>
            <a:effectRef idx="0"/>
            <a:fontRef idx="minor"/>
          </p:style>
          <p:txBody>
            <a:bodyPr lIns="90000" rIns="90000" tIns="-2160" bIns="-2160" anchor="ctr">
              <a:noAutofit/>
            </a:bodyPr>
            <a:p>
              <a:endParaRPr b="0" lang="en-US" sz="2400" strike="noStrike" u="none">
                <a:solidFill>
                  <a:srgbClr val="000000"/>
                </a:solidFill>
                <a:effectLst/>
                <a:uFillTx/>
                <a:latin typeface="Times New Roman"/>
              </a:endParaRPr>
            </a:p>
          </p:txBody>
        </p:sp>
      </p:grpSp>
      <p:grpSp>
        <p:nvGrpSpPr>
          <p:cNvPr id="220" name=""/>
          <p:cNvGrpSpPr/>
          <p:nvPr/>
        </p:nvGrpSpPr>
        <p:grpSpPr>
          <a:xfrm>
            <a:off x="7243920" y="936720"/>
            <a:ext cx="1577880" cy="183240"/>
            <a:chOff x="7243920" y="936720"/>
            <a:chExt cx="1577880" cy="183240"/>
          </a:xfrm>
        </p:grpSpPr>
        <p:sp>
          <p:nvSpPr>
            <p:cNvPr id="221" name=""/>
            <p:cNvSpPr/>
            <p:nvPr/>
          </p:nvSpPr>
          <p:spPr>
            <a:xfrm>
              <a:off x="7243920" y="95904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22" name="McK Footnote"/>
            <p:cNvSpPr/>
            <p:nvPr/>
          </p:nvSpPr>
          <p:spPr>
            <a:xfrm>
              <a:off x="7593120" y="936720"/>
              <a:ext cx="12286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Gas-fired capacity</a:t>
              </a:r>
              <a:endParaRPr b="0" lang="en-US" sz="1200" strike="noStrike" u="none">
                <a:solidFill>
                  <a:srgbClr val="000000"/>
                </a:solidFill>
                <a:effectLst/>
                <a:uFillTx/>
                <a:latin typeface="Times New Roman"/>
              </a:endParaRPr>
            </a:p>
          </p:txBody>
        </p:sp>
      </p:grpSp>
      <p:sp>
        <p:nvSpPr>
          <p:cNvPr id="223" name=""/>
          <p:cNvSpPr/>
          <p:nvPr/>
        </p:nvSpPr>
        <p:spPr>
          <a:xfrm>
            <a:off x="4778280" y="1954080"/>
            <a:ext cx="2712960" cy="1511280"/>
          </a:xfrm>
          <a:prstGeom prst="ellipse">
            <a:avLst/>
          </a:prstGeom>
          <a:solidFill>
            <a:srgbClr val="ffffff"/>
          </a:solidFill>
          <a:ln w="12600">
            <a:solidFill>
              <a:srgbClr val="000000"/>
            </a:solidFill>
            <a:miter/>
          </a:ln>
        </p:spPr>
        <p:style>
          <a:lnRef idx="0"/>
          <a:fillRef idx="0"/>
          <a:effectRef idx="0"/>
          <a:fontRef idx="minor"/>
        </p:style>
        <p:txBody>
          <a:bodyPr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Gas-fired</a:t>
            </a:r>
            <a:br>
              <a:rPr sz="1400"/>
            </a:br>
            <a:r>
              <a:rPr b="1" lang="en-US" sz="1400" strike="noStrike" u="none">
                <a:solidFill>
                  <a:srgbClr val="000000"/>
                </a:solidFill>
                <a:effectLst/>
                <a:uFillTx/>
                <a:latin typeface="Arial"/>
              </a:rPr>
              <a:t>capacity was virtually</a:t>
            </a:r>
            <a:br>
              <a:rPr sz="1400"/>
            </a:br>
            <a:r>
              <a:rPr b="1" lang="en-US" sz="1400" strike="noStrike" u="none">
                <a:solidFill>
                  <a:srgbClr val="000000"/>
                </a:solidFill>
                <a:effectLst/>
                <a:uFillTx/>
                <a:latin typeface="Arial"/>
              </a:rPr>
              <a:t>always on the margin</a:t>
            </a:r>
            <a:br>
              <a:rPr sz="1400"/>
            </a:br>
            <a:r>
              <a:rPr b="1" lang="en-US" sz="1400" strike="noStrike" u="none">
                <a:solidFill>
                  <a:srgbClr val="000000"/>
                </a:solidFill>
                <a:effectLst/>
                <a:uFillTx/>
                <a:latin typeface="Arial"/>
              </a:rPr>
              <a:t>setting price in California during 2000</a:t>
            </a:r>
            <a:endParaRPr b="0" lang="en-US" sz="1400" strike="noStrike" u="none">
              <a:solidFill>
                <a:srgbClr val="000000"/>
              </a:solidFill>
              <a:effectLst/>
              <a:uFillTx/>
              <a:latin typeface="Times New Roman"/>
            </a:endParaRPr>
          </a:p>
        </p:txBody>
      </p:sp>
      <p:grpSp>
        <p:nvGrpSpPr>
          <p:cNvPr id="224" name=""/>
          <p:cNvGrpSpPr/>
          <p:nvPr/>
        </p:nvGrpSpPr>
        <p:grpSpPr>
          <a:xfrm>
            <a:off x="7227720" y="1139760"/>
            <a:ext cx="1280880" cy="183240"/>
            <a:chOff x="7227720" y="1139760"/>
            <a:chExt cx="1280880" cy="183240"/>
          </a:xfrm>
        </p:grpSpPr>
        <p:sp>
          <p:nvSpPr>
            <p:cNvPr id="225" name="McK Footnote"/>
            <p:cNvSpPr/>
            <p:nvPr/>
          </p:nvSpPr>
          <p:spPr>
            <a:xfrm>
              <a:off x="7575840" y="1139760"/>
              <a:ext cx="9327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Load duration</a:t>
              </a:r>
              <a:endParaRPr b="0" lang="en-US" sz="1200" strike="noStrike" u="none">
                <a:solidFill>
                  <a:srgbClr val="000000"/>
                </a:solidFill>
                <a:effectLst/>
                <a:uFillTx/>
                <a:latin typeface="Times New Roman"/>
              </a:endParaRPr>
            </a:p>
          </p:txBody>
        </p:sp>
        <p:sp>
          <p:nvSpPr>
            <p:cNvPr id="226" name=""/>
            <p:cNvSpPr/>
            <p:nvPr/>
          </p:nvSpPr>
          <p:spPr>
            <a:xfrm>
              <a:off x="7227720" y="1230480"/>
              <a:ext cx="28440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227" name="McK Sticker"/>
          <p:cNvGrpSpPr/>
          <p:nvPr/>
        </p:nvGrpSpPr>
        <p:grpSpPr>
          <a:xfrm>
            <a:off x="8013600" y="631800"/>
            <a:ext cx="791640" cy="215640"/>
            <a:chOff x="8013600" y="631800"/>
            <a:chExt cx="791640" cy="215640"/>
          </a:xfrm>
        </p:grpSpPr>
        <p:sp>
          <p:nvSpPr>
            <p:cNvPr id="228" name="McK Footnote"/>
            <p:cNvSpPr/>
            <p:nvPr/>
          </p:nvSpPr>
          <p:spPr>
            <a:xfrm>
              <a:off x="8042400" y="64764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229" name=""/>
            <p:cNvGrpSpPr/>
            <p:nvPr/>
          </p:nvGrpSpPr>
          <p:grpSpPr>
            <a:xfrm>
              <a:off x="8013600" y="631800"/>
              <a:ext cx="791640" cy="215640"/>
              <a:chOff x="8013600" y="631800"/>
              <a:chExt cx="791640" cy="215640"/>
            </a:xfrm>
          </p:grpSpPr>
          <p:sp>
            <p:nvSpPr>
              <p:cNvPr id="230" name=""/>
              <p:cNvSpPr/>
              <p:nvPr/>
            </p:nvSpPr>
            <p:spPr>
              <a:xfrm>
                <a:off x="8013600" y="631800"/>
                <a:ext cx="7916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8013600" y="847440"/>
                <a:ext cx="7916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aphicFrame>
        <p:nvGraphicFramePr>
          <p:cNvPr id="232" name=""/>
          <p:cNvGraphicFramePr/>
          <p:nvPr/>
        </p:nvGraphicFramePr>
        <p:xfrm>
          <a:off x="7721640" y="139680"/>
          <a:ext cx="1136520" cy="493560"/>
        </p:xfrm>
        <a:graphic>
          <a:graphicData uri="http://schemas.openxmlformats.org/presentationml/2006/ole">
            <p:oleObj r:id="rId3" spid="">
              <p:embed/>
              <p:pic>
                <p:nvPicPr>
                  <p:cNvPr id="233" name="" descr=""/>
                  <p:cNvPicPr/>
                  <p:nvPr/>
                </p:nvPicPr>
                <p:blipFill>
                  <a:blip r:embed="rId4"/>
                  <a:stretch/>
                </p:blipFill>
                <p:spPr>
                  <a:xfrm>
                    <a:off x="7721640" y="139680"/>
                    <a:ext cx="1136520" cy="493560"/>
                  </a:xfrm>
                  <a:prstGeom prst="rect">
                    <a:avLst/>
                  </a:prstGeom>
                  <a:noFill/>
                  <a:ln w="0">
                    <a:noFill/>
                  </a:ln>
                </p:spPr>
              </p:pic>
            </p:oleObj>
          </a:graphicData>
        </a:graphic>
      </p:graphicFrame>
      <p:sp>
        <p:nvSpPr>
          <p:cNvPr id="234" name=""/>
          <p:cNvSpPr/>
          <p:nvPr/>
        </p:nvSpPr>
        <p:spPr>
          <a:xfrm>
            <a:off x="2998800" y="3679920"/>
            <a:ext cx="167796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Winter Loads</a:t>
            </a:r>
            <a:endParaRPr b="0" lang="en-US" sz="1600" strike="noStrike" u="none">
              <a:solidFill>
                <a:srgbClr val="000000"/>
              </a:solidFill>
              <a:effectLst/>
              <a:uFillTx/>
              <a:latin typeface="Times New Roman"/>
            </a:endParaRPr>
          </a:p>
        </p:txBody>
      </p:sp>
      <p:sp>
        <p:nvSpPr>
          <p:cNvPr id="235" name=""/>
          <p:cNvSpPr/>
          <p:nvPr/>
        </p:nvSpPr>
        <p:spPr>
          <a:xfrm flipV="1">
            <a:off x="4238640" y="3610080"/>
            <a:ext cx="681120" cy="1886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6016680" y="3592440"/>
            <a:ext cx="167796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Summer Loads</a:t>
            </a:r>
            <a:endParaRPr b="0" lang="en-US" sz="1600" strike="noStrike" u="none">
              <a:solidFill>
                <a:srgbClr val="000000"/>
              </a:solidFill>
              <a:effectLst/>
              <a:uFillTx/>
              <a:latin typeface="Times New Roman"/>
            </a:endParaRPr>
          </a:p>
        </p:txBody>
      </p:sp>
      <p:sp>
        <p:nvSpPr>
          <p:cNvPr id="237" name=""/>
          <p:cNvSpPr/>
          <p:nvPr/>
        </p:nvSpPr>
        <p:spPr>
          <a:xfrm flipV="1">
            <a:off x="6256440" y="3871800"/>
            <a:ext cx="320400" cy="4651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026A44A9-B2B6-4720-BBDE-8A311B53975B}"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38" name=""/>
          <p:cNvGraphicFramePr/>
          <p:nvPr/>
        </p:nvGraphicFramePr>
        <p:xfrm>
          <a:off x="2044800" y="1727280"/>
          <a:ext cx="1395360" cy="3117600"/>
        </p:xfrm>
        <a:graphic>
          <a:graphicData uri="http://schemas.openxmlformats.org/presentationml/2006/ole">
            <p:oleObj r:id="rId1" spid="">
              <p:embed/>
              <p:pic>
                <p:nvPicPr>
                  <p:cNvPr id="239" name="" descr=""/>
                  <p:cNvPicPr/>
                  <p:nvPr/>
                </p:nvPicPr>
                <p:blipFill>
                  <a:blip r:embed="rId2"/>
                  <a:stretch/>
                </p:blipFill>
                <p:spPr>
                  <a:xfrm>
                    <a:off x="2044800" y="1727280"/>
                    <a:ext cx="1395360" cy="3117600"/>
                  </a:xfrm>
                  <a:prstGeom prst="rect">
                    <a:avLst/>
                  </a:prstGeom>
                  <a:noFill/>
                  <a:ln w="0">
                    <a:noFill/>
                  </a:ln>
                </p:spPr>
              </p:pic>
            </p:oleObj>
          </a:graphicData>
        </a:graphic>
      </p:graphicFrame>
      <p:graphicFrame>
        <p:nvGraphicFramePr>
          <p:cNvPr id="240" name=""/>
          <p:cNvGraphicFramePr/>
          <p:nvPr/>
        </p:nvGraphicFramePr>
        <p:xfrm>
          <a:off x="6041880" y="1736640"/>
          <a:ext cx="2919600" cy="3117960"/>
        </p:xfrm>
        <a:graphic>
          <a:graphicData uri="http://schemas.openxmlformats.org/presentationml/2006/ole">
            <p:oleObj r:id="rId3" spid="">
              <p:embed/>
              <p:pic>
                <p:nvPicPr>
                  <p:cNvPr id="241" name="" descr=""/>
                  <p:cNvPicPr/>
                  <p:nvPr/>
                </p:nvPicPr>
                <p:blipFill>
                  <a:blip r:embed="rId4"/>
                  <a:stretch/>
                </p:blipFill>
                <p:spPr>
                  <a:xfrm>
                    <a:off x="6041880" y="1736640"/>
                    <a:ext cx="2919600" cy="3117960"/>
                  </a:xfrm>
                  <a:prstGeom prst="rect">
                    <a:avLst/>
                  </a:prstGeom>
                  <a:noFill/>
                  <a:ln w="0">
                    <a:noFill/>
                  </a:ln>
                </p:spPr>
              </p:pic>
            </p:oleObj>
          </a:graphicData>
        </a:graphic>
      </p:graphicFrame>
      <p:sp>
        <p:nvSpPr>
          <p:cNvPr id="242" name="PlaceHolder 1"/>
          <p:cNvSpPr>
            <a:spLocks noGrp="1"/>
          </p:cNvSpPr>
          <p:nvPr>
            <p:ph type="title"/>
          </p:nvPr>
        </p:nvSpPr>
        <p:spPr>
          <a:xfrm>
            <a:off x="139320" y="22680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VARIABLE PRODUCTION COSTS INCREASED OVER 650% YEAR ON YEAR FOR A TYPICAL MARGINAL GAS UNIT</a:t>
            </a:r>
            <a:br>
              <a:rPr sz="1900"/>
            </a:br>
            <a:r>
              <a:rPr b="1" lang="en-US" sz="1900" strike="noStrike" u="none">
                <a:solidFill>
                  <a:srgbClr val="000000"/>
                </a:solidFill>
                <a:effectLst/>
                <a:uFillTx/>
                <a:latin typeface="Arial"/>
              </a:rPr>
              <a:t>The variable cost structure of a 12,000 heat rate simple cycle gas unit</a:t>
            </a:r>
            <a:endParaRPr b="1" lang="en-US" sz="1900" strike="noStrike" u="none">
              <a:solidFill>
                <a:srgbClr val="000000"/>
              </a:solidFill>
              <a:effectLst/>
              <a:uFillTx/>
              <a:latin typeface="Arial"/>
            </a:endParaRPr>
          </a:p>
        </p:txBody>
      </p:sp>
      <p:sp>
        <p:nvSpPr>
          <p:cNvPr id="243" name="McK Measure"/>
          <p:cNvSpPr/>
          <p:nvPr/>
        </p:nvSpPr>
        <p:spPr>
          <a:xfrm>
            <a:off x="142200" y="1149480"/>
            <a:ext cx="2377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Dollars per megawatt hour</a:t>
            </a:r>
            <a:endParaRPr b="0" lang="en-US" sz="1600" strike="noStrike" u="none">
              <a:solidFill>
                <a:srgbClr val="000000"/>
              </a:solidFill>
              <a:effectLst/>
              <a:uFillTx/>
              <a:latin typeface="Times New Roman"/>
            </a:endParaRPr>
          </a:p>
        </p:txBody>
      </p:sp>
      <p:sp>
        <p:nvSpPr>
          <p:cNvPr id="244" name="McK Footnote"/>
          <p:cNvSpPr/>
          <p:nvPr/>
        </p:nvSpPr>
        <p:spPr>
          <a:xfrm>
            <a:off x="139680" y="5630400"/>
            <a:ext cx="8591400" cy="91476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For more on the impact of higher natural gas costs on the California power crisis, see Appendix A</a:t>
            </a:r>
            <a:endParaRPr b="0" lang="en-US" sz="1200" strike="noStrike" u="none">
              <a:solidFill>
                <a:srgbClr val="000000"/>
              </a:solidFill>
              <a:effectLst/>
              <a:uFillTx/>
              <a:latin typeface="Times New Roman"/>
            </a:endParaRPr>
          </a:p>
          <a:p>
            <a:pPr marL="563400" indent="-563400">
              <a:lnSpc>
                <a:spcPct val="100000"/>
              </a:lnSpc>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Represents typical values for 2000 vintage NOx RTC credits during December 1999 and 2000 respectively</a:t>
            </a:r>
            <a:endParaRPr b="0" lang="en-US" sz="1200" strike="noStrike" u="none">
              <a:solidFill>
                <a:srgbClr val="000000"/>
              </a:solidFill>
              <a:effectLst/>
              <a:uFillTx/>
              <a:latin typeface="Times New Roman"/>
            </a:endParaRPr>
          </a:p>
          <a:p>
            <a:pPr marL="563400" indent="-563400">
              <a:lnSpc>
                <a:spcPct val="100000"/>
              </a:lnSpc>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California gas turbines with heat rates from 11,000 to 13,000 MMBtu/kWh running January to June 2000 emitted an average 0.93 lbs/MWh of NOx.  Range of gas fined power plant NOx emissions in 2000 was 0.06 to 5 lbs/MWh</a:t>
            </a:r>
            <a:endParaRPr b="0" lang="en-US" sz="1200" strike="noStrike" u="none">
              <a:solidFill>
                <a:srgbClr val="000000"/>
              </a:solidFill>
              <a:effectLst/>
              <a:uFillTx/>
              <a:latin typeface="Times New Roman"/>
            </a:endParaRPr>
          </a:p>
          <a:p>
            <a:pPr marL="563400" indent="-563400">
              <a:lnSpc>
                <a:spcPct val="100000"/>
              </a:lnSpc>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DRI; </a:t>
            </a:r>
            <a:r>
              <a:rPr b="0" i="1" lang="en-US" sz="1200" strike="noStrike" u="none">
                <a:solidFill>
                  <a:srgbClr val="000000"/>
                </a:solidFill>
                <a:effectLst/>
                <a:uFillTx/>
                <a:latin typeface="Arial"/>
              </a:rPr>
              <a:t>Western Natural Gas Market Review; </a:t>
            </a:r>
            <a:r>
              <a:rPr b="0" lang="en-US" sz="1200" strike="noStrike" u="none">
                <a:solidFill>
                  <a:srgbClr val="000000"/>
                </a:solidFill>
                <a:effectLst/>
                <a:uFillTx/>
                <a:latin typeface="Arial"/>
              </a:rPr>
              <a:t>CaISO; EPA; Team analysis</a:t>
            </a:r>
            <a:endParaRPr b="0" lang="en-US" sz="1200" strike="noStrike" u="none">
              <a:solidFill>
                <a:srgbClr val="000000"/>
              </a:solidFill>
              <a:effectLst/>
              <a:uFillTx/>
              <a:latin typeface="Times New Roman"/>
            </a:endParaRPr>
          </a:p>
        </p:txBody>
      </p:sp>
      <p:sp>
        <p:nvSpPr>
          <p:cNvPr id="245" name=""/>
          <p:cNvSpPr/>
          <p:nvPr/>
        </p:nvSpPr>
        <p:spPr>
          <a:xfrm>
            <a:off x="7912080" y="2433600"/>
            <a:ext cx="0" cy="198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6" name=""/>
          <p:cNvSpPr/>
          <p:nvPr/>
        </p:nvSpPr>
        <p:spPr>
          <a:xfrm>
            <a:off x="4156560" y="1690560"/>
            <a:ext cx="1488240" cy="244080"/>
          </a:xfrm>
          <a:prstGeom prst="rect">
            <a:avLst/>
          </a:prstGeom>
          <a:noFill/>
          <a:ln w="0">
            <a:noFill/>
          </a:ln>
        </p:spPr>
        <p:style>
          <a:lnRef idx="0"/>
          <a:fillRef idx="0"/>
          <a:effectRef idx="0"/>
          <a:fontRef idx="minor"/>
        </p:style>
        <p:txBody>
          <a:bodyPr wrap="none"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December 2000</a:t>
            </a:r>
            <a:endParaRPr b="0" lang="en-US" sz="1600" strike="noStrike" u="none">
              <a:solidFill>
                <a:srgbClr val="000000"/>
              </a:solidFill>
              <a:effectLst/>
              <a:uFillTx/>
              <a:latin typeface="Times New Roman"/>
            </a:endParaRPr>
          </a:p>
        </p:txBody>
      </p:sp>
      <p:sp>
        <p:nvSpPr>
          <p:cNvPr id="247" name=""/>
          <p:cNvSpPr/>
          <p:nvPr/>
        </p:nvSpPr>
        <p:spPr>
          <a:xfrm>
            <a:off x="140040" y="1690560"/>
            <a:ext cx="1488240" cy="244080"/>
          </a:xfrm>
          <a:prstGeom prst="rect">
            <a:avLst/>
          </a:prstGeom>
          <a:noFill/>
          <a:ln w="0">
            <a:noFill/>
          </a:ln>
        </p:spPr>
        <p:style>
          <a:lnRef idx="0"/>
          <a:fillRef idx="0"/>
          <a:effectRef idx="0"/>
          <a:fontRef idx="minor"/>
        </p:style>
        <p:txBody>
          <a:bodyPr wrap="none"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December 1999</a:t>
            </a:r>
            <a:endParaRPr b="0" lang="en-US" sz="1600" strike="noStrike" u="none">
              <a:solidFill>
                <a:srgbClr val="000000"/>
              </a:solidFill>
              <a:effectLst/>
              <a:uFillTx/>
              <a:latin typeface="Times New Roman"/>
            </a:endParaRPr>
          </a:p>
        </p:txBody>
      </p:sp>
      <p:sp>
        <p:nvSpPr>
          <p:cNvPr id="248" name=""/>
          <p:cNvSpPr/>
          <p:nvPr/>
        </p:nvSpPr>
        <p:spPr>
          <a:xfrm>
            <a:off x="141120" y="1994040"/>
            <a:ext cx="1319040" cy="487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Natural gas at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$2.56/MMBtu*</a:t>
            </a:r>
            <a:endParaRPr b="0" lang="en-US" sz="1600" strike="noStrike" u="none">
              <a:solidFill>
                <a:srgbClr val="000000"/>
              </a:solidFill>
              <a:effectLst/>
              <a:uFillTx/>
              <a:latin typeface="Times New Roman"/>
            </a:endParaRPr>
          </a:p>
        </p:txBody>
      </p:sp>
      <p:sp>
        <p:nvSpPr>
          <p:cNvPr id="249" name=""/>
          <p:cNvSpPr/>
          <p:nvPr/>
        </p:nvSpPr>
        <p:spPr>
          <a:xfrm>
            <a:off x="142200" y="2749680"/>
            <a:ext cx="1341000" cy="487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NOx credits at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$1.0/lb.**</a:t>
            </a:r>
            <a:endParaRPr b="0" lang="en-US" sz="1600" strike="noStrike" u="none">
              <a:solidFill>
                <a:srgbClr val="000000"/>
              </a:solidFill>
              <a:effectLst/>
              <a:uFillTx/>
              <a:latin typeface="Times New Roman"/>
            </a:endParaRPr>
          </a:p>
        </p:txBody>
      </p:sp>
      <p:sp>
        <p:nvSpPr>
          <p:cNvPr id="250" name=""/>
          <p:cNvSpPr/>
          <p:nvPr/>
        </p:nvSpPr>
        <p:spPr>
          <a:xfrm>
            <a:off x="142200" y="3591000"/>
            <a:ext cx="18032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Other variable costs</a:t>
            </a:r>
            <a:endParaRPr b="0" lang="en-US" sz="1600" strike="noStrike" u="none">
              <a:solidFill>
                <a:srgbClr val="000000"/>
              </a:solidFill>
              <a:effectLst/>
              <a:uFillTx/>
              <a:latin typeface="Times New Roman"/>
            </a:endParaRPr>
          </a:p>
        </p:txBody>
      </p:sp>
      <p:sp>
        <p:nvSpPr>
          <p:cNvPr id="251" name=""/>
          <p:cNvSpPr/>
          <p:nvPr/>
        </p:nvSpPr>
        <p:spPr>
          <a:xfrm>
            <a:off x="139680" y="4187880"/>
            <a:ext cx="167472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Total variable cost of production</a:t>
            </a:r>
            <a:endParaRPr b="0" lang="en-US" sz="1600" strike="noStrike" u="none">
              <a:solidFill>
                <a:srgbClr val="000000"/>
              </a:solidFill>
              <a:effectLst/>
              <a:uFillTx/>
              <a:latin typeface="Times New Roman"/>
            </a:endParaRPr>
          </a:p>
        </p:txBody>
      </p:sp>
      <p:sp>
        <p:nvSpPr>
          <p:cNvPr id="252" name=""/>
          <p:cNvSpPr/>
          <p:nvPr/>
        </p:nvSpPr>
        <p:spPr>
          <a:xfrm>
            <a:off x="4157640" y="1994040"/>
            <a:ext cx="1319040" cy="487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Natural gas at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$16.56/MMBtu</a:t>
            </a:r>
            <a:endParaRPr b="0" lang="en-US" sz="1600" strike="noStrike" u="none">
              <a:solidFill>
                <a:srgbClr val="000000"/>
              </a:solidFill>
              <a:effectLst/>
              <a:uFillTx/>
              <a:latin typeface="Times New Roman"/>
            </a:endParaRPr>
          </a:p>
        </p:txBody>
      </p:sp>
      <p:sp>
        <p:nvSpPr>
          <p:cNvPr id="253" name=""/>
          <p:cNvSpPr/>
          <p:nvPr/>
        </p:nvSpPr>
        <p:spPr>
          <a:xfrm>
            <a:off x="4158720" y="2749680"/>
            <a:ext cx="1341000" cy="487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NOx credits at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$46.0/lb.**</a:t>
            </a:r>
            <a:endParaRPr b="0" lang="en-US" sz="1600" strike="noStrike" u="none">
              <a:solidFill>
                <a:srgbClr val="000000"/>
              </a:solidFill>
              <a:effectLst/>
              <a:uFillTx/>
              <a:latin typeface="Times New Roman"/>
            </a:endParaRPr>
          </a:p>
        </p:txBody>
      </p:sp>
      <p:sp>
        <p:nvSpPr>
          <p:cNvPr id="254" name=""/>
          <p:cNvSpPr/>
          <p:nvPr/>
        </p:nvSpPr>
        <p:spPr>
          <a:xfrm>
            <a:off x="4158360" y="3591000"/>
            <a:ext cx="18032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Other variable costs</a:t>
            </a:r>
            <a:endParaRPr b="0" lang="en-US" sz="1600" strike="noStrike" u="none">
              <a:solidFill>
                <a:srgbClr val="000000"/>
              </a:solidFill>
              <a:effectLst/>
              <a:uFillTx/>
              <a:latin typeface="Times New Roman"/>
            </a:endParaRPr>
          </a:p>
        </p:txBody>
      </p:sp>
      <p:sp>
        <p:nvSpPr>
          <p:cNvPr id="255" name=""/>
          <p:cNvSpPr/>
          <p:nvPr/>
        </p:nvSpPr>
        <p:spPr>
          <a:xfrm>
            <a:off x="4156200" y="4187880"/>
            <a:ext cx="167472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Total variable cost of production</a:t>
            </a:r>
            <a:endParaRPr b="0" lang="en-US" sz="1600" strike="noStrike" u="none">
              <a:solidFill>
                <a:srgbClr val="000000"/>
              </a:solidFill>
              <a:effectLst/>
              <a:uFillTx/>
              <a:latin typeface="Times New Roman"/>
            </a:endParaRPr>
          </a:p>
        </p:txBody>
      </p:sp>
      <p:grpSp>
        <p:nvGrpSpPr>
          <p:cNvPr id="256" name="McK Sticker"/>
          <p:cNvGrpSpPr/>
          <p:nvPr/>
        </p:nvGrpSpPr>
        <p:grpSpPr>
          <a:xfrm>
            <a:off x="7959600" y="1155600"/>
            <a:ext cx="770760" cy="215640"/>
            <a:chOff x="7959600" y="1155600"/>
            <a:chExt cx="770760" cy="215640"/>
          </a:xfrm>
        </p:grpSpPr>
        <p:sp>
          <p:nvSpPr>
            <p:cNvPr id="257" name="McK Footnote"/>
            <p:cNvSpPr/>
            <p:nvPr/>
          </p:nvSpPr>
          <p:spPr>
            <a:xfrm>
              <a:off x="7966800" y="117144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258" name=""/>
            <p:cNvGrpSpPr/>
            <p:nvPr/>
          </p:nvGrpSpPr>
          <p:grpSpPr>
            <a:xfrm>
              <a:off x="7959600" y="1155600"/>
              <a:ext cx="770760" cy="215640"/>
              <a:chOff x="7959600" y="1155600"/>
              <a:chExt cx="770760" cy="215640"/>
            </a:xfrm>
          </p:grpSpPr>
          <p:sp>
            <p:nvSpPr>
              <p:cNvPr id="259" name=""/>
              <p:cNvSpPr/>
              <p:nvPr/>
            </p:nvSpPr>
            <p:spPr>
              <a:xfrm>
                <a:off x="7959600" y="115560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0" name=""/>
              <p:cNvSpPr/>
              <p:nvPr/>
            </p:nvSpPr>
            <p:spPr>
              <a:xfrm>
                <a:off x="7959600" y="137124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261" name=""/>
          <p:cNvSpPr/>
          <p:nvPr/>
        </p:nvSpPr>
        <p:spPr>
          <a:xfrm>
            <a:off x="1838160" y="4846680"/>
            <a:ext cx="5229360" cy="67068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Dramatically higher delivered natural gas costs and NOx credits are largely responsible for the increase</a:t>
            </a:r>
            <a:endParaRPr b="0" lang="en-US" sz="1600" strike="noStrike" u="none">
              <a:solidFill>
                <a:srgbClr val="000000"/>
              </a:solidFill>
              <a:effectLst/>
              <a:uFillTx/>
              <a:latin typeface="Times New Roman"/>
            </a:endParaRPr>
          </a:p>
        </p:txBody>
      </p:sp>
      <p:sp>
        <p:nvSpPr>
          <p:cNvPr id="262" name=""/>
          <p:cNvSpPr/>
          <p:nvPr/>
        </p:nvSpPr>
        <p:spPr>
          <a:xfrm>
            <a:off x="2457360" y="2413080"/>
            <a:ext cx="0" cy="223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a:off x="2463840" y="3139920"/>
            <a:ext cx="0" cy="223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a:off x="2473200" y="3884760"/>
            <a:ext cx="0" cy="204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7037280" y="1420920"/>
            <a:ext cx="74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6" name=""/>
          <p:cNvSpPr/>
          <p:nvPr/>
        </p:nvSpPr>
        <p:spPr>
          <a:xfrm>
            <a:off x="7272360" y="13111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7" name=""/>
          <p:cNvSpPr/>
          <p:nvPr/>
        </p:nvSpPr>
        <p:spPr>
          <a:xfrm>
            <a:off x="7507440" y="12016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8" name=""/>
          <p:cNvSpPr/>
          <p:nvPr/>
        </p:nvSpPr>
        <p:spPr>
          <a:xfrm>
            <a:off x="6872400" y="1420920"/>
            <a:ext cx="168120" cy="14580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 name=""/>
          <p:cNvSpPr/>
          <p:nvPr/>
        </p:nvSpPr>
        <p:spPr>
          <a:xfrm>
            <a:off x="7107120" y="1311120"/>
            <a:ext cx="168480" cy="109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 name=""/>
          <p:cNvSpPr/>
          <p:nvPr/>
        </p:nvSpPr>
        <p:spPr>
          <a:xfrm>
            <a:off x="7343640" y="1201680"/>
            <a:ext cx="16668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a:off x="7577280" y="120168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a:off x="6837480" y="1566720"/>
            <a:ext cx="941400" cy="1800"/>
          </a:xfrm>
          <a:prstGeom prst="line">
            <a:avLst/>
          </a:prstGeom>
          <a:ln w="46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3" name=""/>
          <p:cNvSpPr/>
          <p:nvPr/>
        </p:nvSpPr>
        <p:spPr>
          <a:xfrm>
            <a:off x="8312040" y="3176640"/>
            <a:ext cx="0" cy="198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4" name=""/>
          <p:cNvSpPr/>
          <p:nvPr/>
        </p:nvSpPr>
        <p:spPr>
          <a:xfrm>
            <a:off x="8318520" y="3906720"/>
            <a:ext cx="0" cy="198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079001D0-419B-48CF-B7F4-AB921595D4B2}"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5" name=""/>
          <p:cNvSpPr/>
          <p:nvPr/>
        </p:nvSpPr>
        <p:spPr>
          <a:xfrm>
            <a:off x="138600" y="2259720"/>
            <a:ext cx="2433960" cy="731520"/>
          </a:xfrm>
          <a:prstGeom prst="rect">
            <a:avLst/>
          </a:prstGeom>
          <a:noFill/>
          <a:ln w="0">
            <a:noFill/>
          </a:ln>
        </p:spPr>
        <p:style>
          <a:lnRef idx="0"/>
          <a:fillRef idx="0"/>
          <a:effectRef idx="0"/>
          <a:fontRef idx="minor"/>
        </p:style>
        <p:txBody>
          <a:bodyPr wrap="none"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Permian basin basis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differential with Henry Hub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increased</a:t>
            </a:r>
            <a:endParaRPr b="0" lang="en-US" sz="1600" strike="noStrike" u="none">
              <a:solidFill>
                <a:srgbClr val="000000"/>
              </a:solidFill>
              <a:effectLst/>
              <a:uFillTx/>
              <a:latin typeface="Times New Roman"/>
            </a:endParaRPr>
          </a:p>
        </p:txBody>
      </p:sp>
      <p:sp>
        <p:nvSpPr>
          <p:cNvPr id="276" name="PlaceHolder 1"/>
          <p:cNvSpPr>
            <a:spLocks noGrp="1"/>
          </p:cNvSpPr>
          <p:nvPr>
            <p:ph type="title"/>
          </p:nvPr>
        </p:nvSpPr>
        <p:spPr>
          <a:xfrm>
            <a:off x="136440" y="178920"/>
            <a:ext cx="859176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HIGHER NATURAL GAS PRICES ARE, IN TURN</a:t>
            </a:r>
            <a:br>
              <a:rPr sz="1900"/>
            </a:br>
            <a:r>
              <a:rPr b="1" lang="en-US" sz="1900" strike="noStrike" u="none">
                <a:solidFill>
                  <a:srgbClr val="000000"/>
                </a:solidFill>
                <a:effectLst/>
                <a:uFillTx/>
                <a:latin typeface="Arial"/>
              </a:rPr>
              <a:t>DRIVEN BY 4 KEY FACTORS *</a:t>
            </a:r>
            <a:endParaRPr b="1" lang="en-US" sz="1900" strike="noStrike" u="none">
              <a:solidFill>
                <a:srgbClr val="000000"/>
              </a:solidFill>
              <a:effectLst/>
              <a:uFillTx/>
              <a:latin typeface="Arial"/>
            </a:endParaRPr>
          </a:p>
        </p:txBody>
      </p:sp>
      <p:sp>
        <p:nvSpPr>
          <p:cNvPr id="277" name="McK Measure"/>
          <p:cNvSpPr/>
          <p:nvPr/>
        </p:nvSpPr>
        <p:spPr>
          <a:xfrm>
            <a:off x="141840" y="771480"/>
            <a:ext cx="10256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$/MMBtu **</a:t>
            </a:r>
            <a:endParaRPr b="0" lang="en-US" sz="1600" strike="noStrike" u="none">
              <a:solidFill>
                <a:srgbClr val="000000"/>
              </a:solidFill>
              <a:effectLst/>
              <a:uFillTx/>
              <a:latin typeface="Times New Roman"/>
            </a:endParaRPr>
          </a:p>
        </p:txBody>
      </p:sp>
      <p:sp>
        <p:nvSpPr>
          <p:cNvPr id="278" name="McK Footnote"/>
          <p:cNvSpPr/>
          <p:nvPr/>
        </p:nvSpPr>
        <p:spPr>
          <a:xfrm>
            <a:off x="139680" y="6021360"/>
            <a:ext cx="8591400" cy="60012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For more in the impact of higher natural gas costs on the California power crisis, see Appendix A</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Natural gas prices are volume weighed monthly average index prices based from </a:t>
            </a:r>
            <a:r>
              <a:rPr b="0" i="1" lang="en-US" sz="1200" strike="noStrike" u="none">
                <a:solidFill>
                  <a:srgbClr val="000000"/>
                </a:solidFill>
                <a:effectLst/>
                <a:uFillTx/>
                <a:latin typeface="Arial"/>
              </a:rPr>
              <a:t>Natural Gas Week</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DRI; </a:t>
            </a:r>
            <a:r>
              <a:rPr b="0" i="1" lang="en-US" sz="1200" strike="noStrike" u="none">
                <a:solidFill>
                  <a:srgbClr val="000000"/>
                </a:solidFill>
                <a:effectLst/>
                <a:uFillTx/>
                <a:latin typeface="Arial"/>
              </a:rPr>
              <a:t>Western Natural Gas Market Review; Natural Gas Week</a:t>
            </a:r>
            <a:endParaRPr b="0" lang="en-US" sz="1200" strike="noStrike" u="none">
              <a:solidFill>
                <a:srgbClr val="000000"/>
              </a:solidFill>
              <a:effectLst/>
              <a:uFillTx/>
              <a:latin typeface="Times New Roman"/>
            </a:endParaRPr>
          </a:p>
        </p:txBody>
      </p:sp>
      <p:sp>
        <p:nvSpPr>
          <p:cNvPr id="279" name=""/>
          <p:cNvSpPr/>
          <p:nvPr/>
        </p:nvSpPr>
        <p:spPr>
          <a:xfrm>
            <a:off x="137160" y="1628640"/>
            <a:ext cx="2298960" cy="244080"/>
          </a:xfrm>
          <a:prstGeom prst="rect">
            <a:avLst/>
          </a:prstGeom>
          <a:noFill/>
          <a:ln w="0">
            <a:noFill/>
          </a:ln>
        </p:spPr>
        <p:style>
          <a:lnRef idx="0"/>
          <a:fillRef idx="0"/>
          <a:effectRef idx="0"/>
          <a:fontRef idx="minor"/>
        </p:style>
        <p:txBody>
          <a:bodyPr wrap="none"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Higher Henry Hub Pricing</a:t>
            </a:r>
            <a:endParaRPr b="0" lang="en-US" sz="1600" strike="noStrike" u="none">
              <a:solidFill>
                <a:srgbClr val="000000"/>
              </a:solidFill>
              <a:effectLst/>
              <a:uFillTx/>
              <a:latin typeface="Times New Roman"/>
            </a:endParaRPr>
          </a:p>
        </p:txBody>
      </p:sp>
      <p:sp>
        <p:nvSpPr>
          <p:cNvPr id="280" name=""/>
          <p:cNvSpPr/>
          <p:nvPr/>
        </p:nvSpPr>
        <p:spPr>
          <a:xfrm>
            <a:off x="137520" y="3169440"/>
            <a:ext cx="2208960" cy="731520"/>
          </a:xfrm>
          <a:prstGeom prst="rect">
            <a:avLst/>
          </a:prstGeom>
          <a:noFill/>
          <a:ln w="0">
            <a:noFill/>
          </a:ln>
        </p:spPr>
        <p:style>
          <a:lnRef idx="0"/>
          <a:fillRef idx="0"/>
          <a:effectRef idx="0"/>
          <a:fontRef idx="minor"/>
        </p:style>
        <p:txBody>
          <a:bodyPr wrap="none"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Greater interstate basis</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differential CA border</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(Topock) – Supply Basin</a:t>
            </a:r>
            <a:endParaRPr b="0" lang="en-US" sz="1600" strike="noStrike" u="none">
              <a:solidFill>
                <a:srgbClr val="000000"/>
              </a:solidFill>
              <a:effectLst/>
              <a:uFillTx/>
              <a:latin typeface="Times New Roman"/>
            </a:endParaRPr>
          </a:p>
        </p:txBody>
      </p:sp>
      <p:sp>
        <p:nvSpPr>
          <p:cNvPr id="281" name=""/>
          <p:cNvSpPr/>
          <p:nvPr/>
        </p:nvSpPr>
        <p:spPr>
          <a:xfrm>
            <a:off x="140400" y="4095000"/>
            <a:ext cx="2524320" cy="731520"/>
          </a:xfrm>
          <a:prstGeom prst="rect">
            <a:avLst/>
          </a:prstGeom>
          <a:noFill/>
          <a:ln w="0">
            <a:noFill/>
          </a:ln>
        </p:spPr>
        <p:style>
          <a:lnRef idx="0"/>
          <a:fillRef idx="0"/>
          <a:effectRef idx="0"/>
          <a:fontRef idx="minor"/>
        </p:style>
        <p:txBody>
          <a:bodyPr wrap="none"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Greater intrastate transport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costs – CA border to PG&amp;E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Citygate</a:t>
            </a:r>
            <a:endParaRPr b="0" lang="en-US" sz="1600" strike="noStrike" u="none">
              <a:solidFill>
                <a:srgbClr val="000000"/>
              </a:solidFill>
              <a:effectLst/>
              <a:uFillTx/>
              <a:latin typeface="Times New Roman"/>
            </a:endParaRPr>
          </a:p>
        </p:txBody>
      </p:sp>
      <p:sp>
        <p:nvSpPr>
          <p:cNvPr id="282" name=""/>
          <p:cNvSpPr/>
          <p:nvPr/>
        </p:nvSpPr>
        <p:spPr>
          <a:xfrm>
            <a:off x="137520" y="5165640"/>
            <a:ext cx="1870920" cy="244080"/>
          </a:xfrm>
          <a:prstGeom prst="rect">
            <a:avLst/>
          </a:prstGeom>
          <a:noFill/>
          <a:ln w="0">
            <a:noFill/>
          </a:ln>
        </p:spPr>
        <p:style>
          <a:lnRef idx="0"/>
          <a:fillRef idx="0"/>
          <a:effectRef idx="0"/>
          <a:fontRef idx="minor"/>
        </p:style>
        <p:txBody>
          <a:bodyPr wrap="none"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Total PG&amp;E Citygate</a:t>
            </a:r>
            <a:endParaRPr b="0" lang="en-US" sz="1600" strike="noStrike" u="none">
              <a:solidFill>
                <a:srgbClr val="000000"/>
              </a:solidFill>
              <a:effectLst/>
              <a:uFillTx/>
              <a:latin typeface="Times New Roman"/>
            </a:endParaRPr>
          </a:p>
        </p:txBody>
      </p:sp>
      <p:graphicFrame>
        <p:nvGraphicFramePr>
          <p:cNvPr id="283" name=""/>
          <p:cNvGraphicFramePr/>
          <p:nvPr/>
        </p:nvGraphicFramePr>
        <p:xfrm>
          <a:off x="4332240" y="1243080"/>
          <a:ext cx="3843360" cy="4919760"/>
        </p:xfrm>
        <a:graphic>
          <a:graphicData uri="http://schemas.openxmlformats.org/presentationml/2006/ole">
            <p:oleObj r:id="rId1" spid="">
              <p:embed/>
              <p:pic>
                <p:nvPicPr>
                  <p:cNvPr id="284" name="" descr=""/>
                  <p:cNvPicPr/>
                  <p:nvPr/>
                </p:nvPicPr>
                <p:blipFill>
                  <a:blip r:embed="rId2"/>
                  <a:stretch/>
                </p:blipFill>
                <p:spPr>
                  <a:xfrm>
                    <a:off x="4332240" y="1243080"/>
                    <a:ext cx="3843360" cy="4919760"/>
                  </a:xfrm>
                  <a:prstGeom prst="rect">
                    <a:avLst/>
                  </a:prstGeom>
                  <a:noFill/>
                  <a:ln w="0">
                    <a:noFill/>
                  </a:ln>
                </p:spPr>
              </p:pic>
            </p:oleObj>
          </a:graphicData>
        </a:graphic>
      </p:graphicFrame>
      <p:graphicFrame>
        <p:nvGraphicFramePr>
          <p:cNvPr id="285" name=""/>
          <p:cNvGraphicFramePr/>
          <p:nvPr/>
        </p:nvGraphicFramePr>
        <p:xfrm>
          <a:off x="2678040" y="1243080"/>
          <a:ext cx="1112760" cy="4919760"/>
        </p:xfrm>
        <a:graphic>
          <a:graphicData uri="http://schemas.openxmlformats.org/presentationml/2006/ole">
            <p:oleObj r:id="rId3" spid="">
              <p:embed/>
              <p:pic>
                <p:nvPicPr>
                  <p:cNvPr id="286" name="" descr=""/>
                  <p:cNvPicPr/>
                  <p:nvPr/>
                </p:nvPicPr>
                <p:blipFill>
                  <a:blip r:embed="rId4"/>
                  <a:stretch/>
                </p:blipFill>
                <p:spPr>
                  <a:xfrm>
                    <a:off x="2678040" y="1243080"/>
                    <a:ext cx="1112760" cy="4919760"/>
                  </a:xfrm>
                  <a:prstGeom prst="rect">
                    <a:avLst/>
                  </a:prstGeom>
                  <a:noFill/>
                  <a:ln w="0">
                    <a:noFill/>
                  </a:ln>
                </p:spPr>
              </p:pic>
            </p:oleObj>
          </a:graphicData>
        </a:graphic>
      </p:graphicFrame>
      <p:sp>
        <p:nvSpPr>
          <p:cNvPr id="287" name="McK Measure"/>
          <p:cNvSpPr/>
          <p:nvPr/>
        </p:nvSpPr>
        <p:spPr>
          <a:xfrm>
            <a:off x="2691000" y="955800"/>
            <a:ext cx="14882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December 1999</a:t>
            </a:r>
            <a:endParaRPr b="0" lang="en-US" sz="1600" strike="noStrike" u="none">
              <a:solidFill>
                <a:srgbClr val="000000"/>
              </a:solidFill>
              <a:effectLst/>
              <a:uFillTx/>
              <a:latin typeface="Times New Roman"/>
            </a:endParaRPr>
          </a:p>
        </p:txBody>
      </p:sp>
      <p:sp>
        <p:nvSpPr>
          <p:cNvPr id="288" name="McK Measure"/>
          <p:cNvSpPr/>
          <p:nvPr/>
        </p:nvSpPr>
        <p:spPr>
          <a:xfrm>
            <a:off x="4343760" y="955800"/>
            <a:ext cx="14882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December 2000</a:t>
            </a:r>
            <a:endParaRPr b="0" lang="en-US" sz="1600" strike="noStrike" u="none">
              <a:solidFill>
                <a:srgbClr val="000000"/>
              </a:solidFill>
              <a:effectLst/>
              <a:uFillTx/>
              <a:latin typeface="Times New Roman"/>
            </a:endParaRPr>
          </a:p>
        </p:txBody>
      </p:sp>
      <p:sp>
        <p:nvSpPr>
          <p:cNvPr id="289" name=""/>
          <p:cNvSpPr/>
          <p:nvPr/>
        </p:nvSpPr>
        <p:spPr>
          <a:xfrm>
            <a:off x="3135240" y="2057400"/>
            <a:ext cx="0" cy="500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3098880" y="2523960"/>
            <a:ext cx="709560" cy="244080"/>
          </a:xfrm>
          <a:prstGeom prst="rect">
            <a:avLst/>
          </a:prstGeom>
          <a:solidFill>
            <a:srgbClr val="ffffff"/>
          </a:solidFill>
          <a:ln w="9360">
            <a:solidFill>
              <a:srgbClr val="ffffff"/>
            </a:solidFill>
            <a:miter/>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(0.01)</a:t>
            </a:r>
            <a:endParaRPr b="0" lang="en-US" sz="1600" strike="noStrike" u="none">
              <a:solidFill>
                <a:srgbClr val="000000"/>
              </a:solidFill>
              <a:effectLst/>
              <a:uFillTx/>
              <a:latin typeface="Times New Roman"/>
            </a:endParaRPr>
          </a:p>
        </p:txBody>
      </p:sp>
      <p:sp>
        <p:nvSpPr>
          <p:cNvPr id="291" name=""/>
          <p:cNvSpPr/>
          <p:nvPr/>
        </p:nvSpPr>
        <p:spPr>
          <a:xfrm>
            <a:off x="3130560" y="2781360"/>
            <a:ext cx="0" cy="423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a:off x="3192480" y="3762360"/>
            <a:ext cx="0" cy="423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a:off x="3220920" y="4638600"/>
            <a:ext cx="0" cy="42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5553000" y="2038320"/>
            <a:ext cx="0" cy="266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5" name=""/>
          <p:cNvSpPr/>
          <p:nvPr/>
        </p:nvSpPr>
        <p:spPr>
          <a:xfrm>
            <a:off x="5607000" y="2938320"/>
            <a:ext cx="0" cy="266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6" name=""/>
          <p:cNvSpPr/>
          <p:nvPr/>
        </p:nvSpPr>
        <p:spPr>
          <a:xfrm>
            <a:off x="7045200" y="3828960"/>
            <a:ext cx="0" cy="266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7" name=""/>
          <p:cNvSpPr/>
          <p:nvPr/>
        </p:nvSpPr>
        <p:spPr>
          <a:xfrm>
            <a:off x="7578720" y="4724280"/>
            <a:ext cx="0" cy="266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8" name=""/>
          <p:cNvSpPr/>
          <p:nvPr/>
        </p:nvSpPr>
        <p:spPr>
          <a:xfrm>
            <a:off x="8088480" y="45720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9" name=""/>
          <p:cNvSpPr/>
          <p:nvPr/>
        </p:nvSpPr>
        <p:spPr>
          <a:xfrm>
            <a:off x="8323200" y="3477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8558280" y="2379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7923240" y="457200"/>
            <a:ext cx="168120" cy="14616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 name=""/>
          <p:cNvSpPr/>
          <p:nvPr/>
        </p:nvSpPr>
        <p:spPr>
          <a:xfrm>
            <a:off x="8158320" y="34776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 name=""/>
          <p:cNvSpPr/>
          <p:nvPr/>
        </p:nvSpPr>
        <p:spPr>
          <a:xfrm>
            <a:off x="8394840" y="237960"/>
            <a:ext cx="166680" cy="109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 name=""/>
          <p:cNvSpPr/>
          <p:nvPr/>
        </p:nvSpPr>
        <p:spPr>
          <a:xfrm>
            <a:off x="8628120" y="237960"/>
            <a:ext cx="168120" cy="3654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a:off x="7888320" y="60336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6" name=""/>
          <p:cNvSpPr/>
          <p:nvPr/>
        </p:nvSpPr>
        <p:spPr>
          <a:xfrm>
            <a:off x="6067440" y="768240"/>
            <a:ext cx="2735280" cy="2430720"/>
          </a:xfrm>
          <a:custGeom>
            <a:avLst/>
            <a:gdLst>
              <a:gd name="textAreaLeft" fmla="*/ 624240 w 2735280"/>
              <a:gd name="textAreaRight" fmla="*/ 2111040 w 2735280"/>
              <a:gd name="textAreaTop" fmla="*/ 554760 h 2430720"/>
              <a:gd name="textAreaBottom" fmla="*/ 1875960 h 243072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wrap="none" lIns="0" rIns="0" tIns="0" bIns="0" anchor="ctr">
            <a:no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While natural gas</a:t>
            </a:r>
            <a:br>
              <a:rPr sz="1200"/>
            </a:br>
            <a:r>
              <a:rPr b="1" lang="en-US" sz="1200" strike="noStrike" u="none">
                <a:solidFill>
                  <a:srgbClr val="000000"/>
                </a:solidFill>
                <a:effectLst/>
                <a:uFillTx/>
                <a:latin typeface="Arial"/>
              </a:rPr>
              <a:t>prices across the nation</a:t>
            </a:r>
            <a:br>
              <a:rPr sz="1200"/>
            </a:br>
            <a:r>
              <a:rPr b="1" lang="en-US" sz="1200" strike="noStrike" u="none">
                <a:solidFill>
                  <a:srgbClr val="000000"/>
                </a:solidFill>
                <a:effectLst/>
                <a:uFillTx/>
                <a:latin typeface="Arial"/>
              </a:rPr>
              <a:t>were much higher, much</a:t>
            </a:r>
            <a:br>
              <a:rPr sz="1200"/>
            </a:br>
            <a:r>
              <a:rPr b="1" lang="en-US" sz="1200" strike="noStrike" u="none">
                <a:solidFill>
                  <a:srgbClr val="000000"/>
                </a:solidFill>
                <a:effectLst/>
                <a:uFillTx/>
                <a:latin typeface="Arial"/>
              </a:rPr>
              <a:t>of the increase in delivered</a:t>
            </a:r>
            <a:br>
              <a:rPr sz="1200"/>
            </a:br>
            <a:r>
              <a:rPr b="1" lang="en-US" sz="1200" strike="noStrike" u="none">
                <a:solidFill>
                  <a:srgbClr val="000000"/>
                </a:solidFill>
                <a:effectLst/>
                <a:uFillTx/>
                <a:latin typeface="Arial"/>
              </a:rPr>
              <a:t>gas costs can be attributed</a:t>
            </a:r>
            <a:br>
              <a:rPr sz="1200"/>
            </a:br>
            <a:r>
              <a:rPr b="1" lang="en-US" sz="1200" strike="noStrike" u="none">
                <a:solidFill>
                  <a:srgbClr val="000000"/>
                </a:solidFill>
                <a:effectLst/>
                <a:uFillTx/>
                <a:latin typeface="Arial"/>
              </a:rPr>
              <a:t>to higher interstate and </a:t>
            </a:r>
            <a:br>
              <a:rPr sz="1200"/>
            </a:br>
            <a:r>
              <a:rPr b="1" lang="en-US" sz="1200" strike="noStrike" u="none">
                <a:solidFill>
                  <a:srgbClr val="000000"/>
                </a:solidFill>
                <a:effectLst/>
                <a:uFillTx/>
                <a:latin typeface="Arial"/>
              </a:rPr>
              <a:t>intra-California</a:t>
            </a:r>
            <a:br>
              <a:rPr sz="1200"/>
            </a:br>
            <a:r>
              <a:rPr b="1" lang="en-US" sz="1200" strike="noStrike" u="none">
                <a:solidFill>
                  <a:srgbClr val="000000"/>
                </a:solidFill>
                <a:effectLst/>
                <a:uFillTx/>
                <a:latin typeface="Arial"/>
              </a:rPr>
              <a:t>transport/basis costs</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66CB4E57-627A-4682-800C-752EEDD70654}"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7" name="McK Footnote"/>
          <p:cNvSpPr/>
          <p:nvPr/>
        </p:nvSpPr>
        <p:spPr>
          <a:xfrm>
            <a:off x="139680" y="5485320"/>
            <a:ext cx="8591400" cy="114552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Assumes that Enron capacity reverted to El Paso when contract was canceled by Enron 1/31/00. Release volumes were aggregated to parcel number rather than delivery point to avoid double counting on contracts with option for multiple delivery points</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Represents maximum value assuming all release volumes flow.  Calculations:  Total monthly volume x [(basis differential – (reservation + commodity + fuel)], where basis differential is Permian to California border (El Paso Topock) using average monthly prices, and average monthly commodity charges (4¢/MMBtu), fuel costs (4.85% of Permian price ~$4.00/MMBtu), and reservation charges(20¢/MMBtu).</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Other include 21 participants during Q4 including BP, KN Energy, Duke, Williams and other marketers</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RDI/Gas Dat for release capacity data; Topock prices – </a:t>
            </a:r>
            <a:r>
              <a:rPr b="0" i="1" lang="en-US" sz="1000" strike="noStrike" u="none">
                <a:solidFill>
                  <a:srgbClr val="000000"/>
                </a:solidFill>
                <a:effectLst/>
                <a:uFillTx/>
                <a:latin typeface="Arial"/>
              </a:rPr>
              <a:t>Natural Gas Week</a:t>
            </a:r>
            <a:r>
              <a:rPr b="0" lang="en-US" sz="1000" strike="noStrike" u="none">
                <a:solidFill>
                  <a:srgbClr val="000000"/>
                </a:solidFill>
                <a:effectLst/>
                <a:uFillTx/>
                <a:latin typeface="Arial"/>
              </a:rPr>
              <a:t>; Permian prices – </a:t>
            </a:r>
            <a:r>
              <a:rPr b="0" i="1" lang="en-US" sz="1000" strike="noStrike" u="none">
                <a:solidFill>
                  <a:srgbClr val="000000"/>
                </a:solidFill>
                <a:effectLst/>
                <a:uFillTx/>
                <a:latin typeface="Arial"/>
              </a:rPr>
              <a:t>Gas Daily; </a:t>
            </a:r>
            <a:r>
              <a:rPr b="0" lang="en-US" sz="1000" strike="noStrike" u="none">
                <a:solidFill>
                  <a:srgbClr val="000000"/>
                </a:solidFill>
                <a:effectLst/>
                <a:uFillTx/>
                <a:latin typeface="Arial"/>
              </a:rPr>
              <a:t>Team analysis</a:t>
            </a:r>
            <a:endParaRPr b="0" lang="en-US" sz="1000" strike="noStrike" u="none">
              <a:solidFill>
                <a:srgbClr val="000000"/>
              </a:solidFill>
              <a:effectLst/>
              <a:uFillTx/>
              <a:latin typeface="Times New Roman"/>
            </a:endParaRPr>
          </a:p>
        </p:txBody>
      </p:sp>
      <p:sp>
        <p:nvSpPr>
          <p:cNvPr id="308"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NATURAL GAS TRANSPORT CAPACITY INTO CALIFORNIA WAS CONTROLLED BY ONLY A FEW PLAYERS</a:t>
            </a:r>
            <a:endParaRPr b="1" lang="en-US" sz="1900" strike="noStrike" u="none">
              <a:solidFill>
                <a:srgbClr val="000000"/>
              </a:solidFill>
              <a:effectLst/>
              <a:uFillTx/>
              <a:latin typeface="Arial"/>
            </a:endParaRPr>
          </a:p>
        </p:txBody>
      </p:sp>
      <p:graphicFrame>
        <p:nvGraphicFramePr>
          <p:cNvPr id="309" name=""/>
          <p:cNvGraphicFramePr/>
          <p:nvPr/>
        </p:nvGraphicFramePr>
        <p:xfrm>
          <a:off x="90360" y="1092240"/>
          <a:ext cx="4368960" cy="2162160"/>
        </p:xfrm>
        <a:graphic>
          <a:graphicData uri="http://schemas.openxmlformats.org/presentationml/2006/ole">
            <p:oleObj r:id="rId1" spid="">
              <p:embed/>
              <p:pic>
                <p:nvPicPr>
                  <p:cNvPr id="310" name="" descr=""/>
                  <p:cNvPicPr/>
                  <p:nvPr/>
                </p:nvPicPr>
                <p:blipFill>
                  <a:blip r:embed="rId2"/>
                  <a:stretch/>
                </p:blipFill>
                <p:spPr>
                  <a:xfrm>
                    <a:off x="90360" y="1092240"/>
                    <a:ext cx="4368960" cy="2162160"/>
                  </a:xfrm>
                  <a:prstGeom prst="rect">
                    <a:avLst/>
                  </a:prstGeom>
                  <a:noFill/>
                  <a:ln w="0">
                    <a:noFill/>
                  </a:ln>
                </p:spPr>
              </p:pic>
            </p:oleObj>
          </a:graphicData>
        </a:graphic>
      </p:graphicFrame>
      <p:sp>
        <p:nvSpPr>
          <p:cNvPr id="311" name=""/>
          <p:cNvSpPr/>
          <p:nvPr/>
        </p:nvSpPr>
        <p:spPr>
          <a:xfrm>
            <a:off x="137520" y="878760"/>
            <a:ext cx="3255840" cy="30564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Purchased Release Capacity at California Border 2000</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MMcf/day - released volume*</a:t>
            </a:r>
            <a:endParaRPr b="0" lang="en-US" sz="1000" strike="noStrike" u="none">
              <a:solidFill>
                <a:srgbClr val="000000"/>
              </a:solidFill>
              <a:effectLst/>
              <a:uFillTx/>
              <a:latin typeface="Times New Roman"/>
            </a:endParaRPr>
          </a:p>
        </p:txBody>
      </p:sp>
      <p:graphicFrame>
        <p:nvGraphicFramePr>
          <p:cNvPr id="312" name=""/>
          <p:cNvGraphicFramePr/>
          <p:nvPr/>
        </p:nvGraphicFramePr>
        <p:xfrm>
          <a:off x="5753160" y="1257480"/>
          <a:ext cx="2600280" cy="2247840"/>
        </p:xfrm>
        <a:graphic>
          <a:graphicData uri="http://schemas.openxmlformats.org/presentationml/2006/ole">
            <p:oleObj r:id="rId3" spid="">
              <p:embed/>
              <p:pic>
                <p:nvPicPr>
                  <p:cNvPr id="313" name="" descr=""/>
                  <p:cNvPicPr/>
                  <p:nvPr/>
                </p:nvPicPr>
                <p:blipFill>
                  <a:blip r:embed="rId4"/>
                  <a:stretch/>
                </p:blipFill>
                <p:spPr>
                  <a:xfrm>
                    <a:off x="5753160" y="1257480"/>
                    <a:ext cx="2600280" cy="2247840"/>
                  </a:xfrm>
                  <a:prstGeom prst="rect">
                    <a:avLst/>
                  </a:prstGeom>
                  <a:noFill/>
                  <a:ln w="0">
                    <a:noFill/>
                  </a:ln>
                </p:spPr>
              </p:pic>
            </p:oleObj>
          </a:graphicData>
        </a:graphic>
      </p:graphicFrame>
      <p:sp>
        <p:nvSpPr>
          <p:cNvPr id="314" name=""/>
          <p:cNvSpPr/>
          <p:nvPr/>
        </p:nvSpPr>
        <p:spPr>
          <a:xfrm>
            <a:off x="7897680" y="2795760"/>
            <a:ext cx="906480" cy="458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El Paso merchant services</a:t>
            </a:r>
            <a:endParaRPr b="0" lang="en-US" sz="1000" strike="noStrike" u="none">
              <a:solidFill>
                <a:srgbClr val="000000"/>
              </a:solidFill>
              <a:effectLst/>
              <a:uFillTx/>
              <a:latin typeface="Times New Roman"/>
            </a:endParaRPr>
          </a:p>
        </p:txBody>
      </p:sp>
      <p:sp>
        <p:nvSpPr>
          <p:cNvPr id="315" name=""/>
          <p:cNvSpPr/>
          <p:nvPr/>
        </p:nvSpPr>
        <p:spPr>
          <a:xfrm>
            <a:off x="6000120" y="1616040"/>
            <a:ext cx="46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Other***</a:t>
            </a:r>
            <a:endParaRPr b="0" lang="en-US" sz="1000" strike="noStrike" u="none">
              <a:solidFill>
                <a:srgbClr val="000000"/>
              </a:solidFill>
              <a:effectLst/>
              <a:uFillTx/>
              <a:latin typeface="Times New Roman"/>
            </a:endParaRPr>
          </a:p>
        </p:txBody>
      </p:sp>
      <p:sp>
        <p:nvSpPr>
          <p:cNvPr id="316" name=""/>
          <p:cNvSpPr/>
          <p:nvPr/>
        </p:nvSpPr>
        <p:spPr>
          <a:xfrm>
            <a:off x="5538960" y="878760"/>
            <a:ext cx="3192120" cy="3056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Potential total gross profit generation of </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El Paso release capacity holders during Q4 2000**</a:t>
            </a:r>
            <a:endParaRPr b="0" lang="en-US" sz="1000" strike="noStrike" u="none">
              <a:solidFill>
                <a:srgbClr val="000000"/>
              </a:solidFill>
              <a:effectLst/>
              <a:uFillTx/>
              <a:latin typeface="Times New Roman"/>
            </a:endParaRPr>
          </a:p>
        </p:txBody>
      </p:sp>
      <p:sp>
        <p:nvSpPr>
          <p:cNvPr id="317" name=""/>
          <p:cNvSpPr/>
          <p:nvPr/>
        </p:nvSpPr>
        <p:spPr>
          <a:xfrm>
            <a:off x="6497280" y="1274760"/>
            <a:ext cx="11012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100 = $1.148 billion</a:t>
            </a:r>
            <a:endParaRPr b="0" lang="en-US" sz="1000" strike="noStrike" u="none">
              <a:solidFill>
                <a:srgbClr val="000000"/>
              </a:solidFill>
              <a:effectLst/>
              <a:uFillTx/>
              <a:latin typeface="Times New Roman"/>
            </a:endParaRPr>
          </a:p>
        </p:txBody>
      </p:sp>
      <p:sp>
        <p:nvSpPr>
          <p:cNvPr id="318" name=""/>
          <p:cNvSpPr/>
          <p:nvPr/>
        </p:nvSpPr>
        <p:spPr>
          <a:xfrm>
            <a:off x="5775480" y="3629160"/>
            <a:ext cx="2519280" cy="1557360"/>
          </a:xfrm>
          <a:custGeom>
            <a:avLst/>
            <a:gdLst>
              <a:gd name="textAreaLeft" fmla="*/ 482760 w 2519280"/>
              <a:gd name="textAreaRight" fmla="*/ 2036520 w 2519280"/>
              <a:gd name="textAreaTop" fmla="*/ 298440 h 1557360"/>
              <a:gd name="textAreaBottom" fmla="*/ 1258920 h 1557360"/>
            </a:gdLst>
            <a:ahLst/>
            <a:cxnLst/>
            <a:rect l="textAreaLeft" t="textAreaTop" r="textAreaRight" b="textAreaBottom"/>
            <a:pathLst>
              <a:path w="21600" h="21600">
                <a:moveTo>
                  <a:pt x="0" y="10800"/>
                </a:moveTo>
                <a:lnTo>
                  <a:pt x="1556" y="12597"/>
                </a:lnTo>
                <a:lnTo>
                  <a:pt x="786" y="14846"/>
                </a:lnTo>
                <a:lnTo>
                  <a:pt x="2902" y="15929"/>
                </a:lnTo>
                <a:lnTo>
                  <a:pt x="3163" y="18437"/>
                </a:lnTo>
                <a:lnTo>
                  <a:pt x="5534" y="18607"/>
                </a:lnTo>
                <a:lnTo>
                  <a:pt x="6580" y="20741"/>
                </a:lnTo>
                <a:lnTo>
                  <a:pt x="8842" y="20011"/>
                </a:lnTo>
                <a:lnTo>
                  <a:pt x="10800" y="21600"/>
                </a:lnTo>
                <a:lnTo>
                  <a:pt x="12597" y="20044"/>
                </a:lnTo>
                <a:lnTo>
                  <a:pt x="14846" y="20814"/>
                </a:lnTo>
                <a:lnTo>
                  <a:pt x="15929" y="18698"/>
                </a:lnTo>
                <a:lnTo>
                  <a:pt x="18437" y="18437"/>
                </a:lnTo>
                <a:lnTo>
                  <a:pt x="18607" y="16066"/>
                </a:lnTo>
                <a:lnTo>
                  <a:pt x="20741" y="15020"/>
                </a:lnTo>
                <a:lnTo>
                  <a:pt x="20011" y="12758"/>
                </a:lnTo>
                <a:lnTo>
                  <a:pt x="21600" y="10800"/>
                </a:lnTo>
                <a:lnTo>
                  <a:pt x="20044" y="9003"/>
                </a:lnTo>
                <a:lnTo>
                  <a:pt x="20814" y="6754"/>
                </a:lnTo>
                <a:lnTo>
                  <a:pt x="18698" y="5671"/>
                </a:lnTo>
                <a:lnTo>
                  <a:pt x="18437" y="3163"/>
                </a:lnTo>
                <a:lnTo>
                  <a:pt x="16066" y="2993"/>
                </a:lnTo>
                <a:lnTo>
                  <a:pt x="15020" y="859"/>
                </a:lnTo>
                <a:lnTo>
                  <a:pt x="12758" y="1589"/>
                </a:lnTo>
                <a:lnTo>
                  <a:pt x="10800" y="0"/>
                </a:lnTo>
                <a:lnTo>
                  <a:pt x="9003" y="1556"/>
                </a:lnTo>
                <a:lnTo>
                  <a:pt x="6754" y="786"/>
                </a:lnTo>
                <a:lnTo>
                  <a:pt x="5671" y="2902"/>
                </a:lnTo>
                <a:lnTo>
                  <a:pt x="3163" y="3163"/>
                </a:lnTo>
                <a:lnTo>
                  <a:pt x="2993" y="5534"/>
                </a:lnTo>
                <a:lnTo>
                  <a:pt x="859" y="6580"/>
                </a:lnTo>
                <a:lnTo>
                  <a:pt x="1589" y="8842"/>
                </a:lnTo>
                <a:lnTo>
                  <a:pt x="0" y="10800"/>
                </a:lnTo>
                <a:close/>
              </a:path>
            </a:pathLst>
          </a:cu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It is not just the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merchant generators </a:t>
            </a:r>
            <a:br>
              <a:rPr sz="1400"/>
            </a:br>
            <a:r>
              <a:rPr b="1" lang="en-US" sz="1400" strike="noStrike" u="none">
                <a:solidFill>
                  <a:srgbClr val="000000"/>
                </a:solidFill>
                <a:effectLst/>
                <a:uFillTx/>
                <a:latin typeface="Arial"/>
              </a:rPr>
              <a:t>that fared well in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California</a:t>
            </a:r>
            <a:endParaRPr b="0" lang="en-US" sz="1400" strike="noStrike" u="none">
              <a:solidFill>
                <a:srgbClr val="000000"/>
              </a:solidFill>
              <a:effectLst/>
              <a:uFillTx/>
              <a:latin typeface="Times New Roman"/>
            </a:endParaRPr>
          </a:p>
        </p:txBody>
      </p:sp>
      <p:sp>
        <p:nvSpPr>
          <p:cNvPr id="319" name=""/>
          <p:cNvSpPr/>
          <p:nvPr/>
        </p:nvSpPr>
        <p:spPr>
          <a:xfrm>
            <a:off x="4358880" y="2220840"/>
            <a:ext cx="563040" cy="458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El Paso </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merchant </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services</a:t>
            </a:r>
            <a:endParaRPr b="0" lang="en-US" sz="1000" strike="noStrike" u="none">
              <a:solidFill>
                <a:srgbClr val="000000"/>
              </a:solidFill>
              <a:effectLst/>
              <a:uFillTx/>
              <a:latin typeface="Times New Roman"/>
            </a:endParaRPr>
          </a:p>
        </p:txBody>
      </p:sp>
      <p:grpSp>
        <p:nvGrpSpPr>
          <p:cNvPr id="320" name="McK Sticker"/>
          <p:cNvGrpSpPr/>
          <p:nvPr/>
        </p:nvGrpSpPr>
        <p:grpSpPr>
          <a:xfrm>
            <a:off x="6622920" y="576360"/>
            <a:ext cx="2180160" cy="196560"/>
            <a:chOff x="6622920" y="576360"/>
            <a:chExt cx="2180160" cy="196560"/>
          </a:xfrm>
        </p:grpSpPr>
        <p:sp>
          <p:nvSpPr>
            <p:cNvPr id="321" name="McK Footnote"/>
            <p:cNvSpPr/>
            <p:nvPr/>
          </p:nvSpPr>
          <p:spPr>
            <a:xfrm>
              <a:off x="6659280" y="589680"/>
              <a:ext cx="214380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EL PASO PIPELINE EXAMPLE</a:t>
              </a:r>
              <a:endParaRPr b="0" lang="en-US" sz="1200" strike="noStrike" u="none">
                <a:solidFill>
                  <a:srgbClr val="000000"/>
                </a:solidFill>
                <a:effectLst/>
                <a:uFillTx/>
                <a:latin typeface="Times New Roman"/>
              </a:endParaRPr>
            </a:p>
          </p:txBody>
        </p:sp>
        <p:grpSp>
          <p:nvGrpSpPr>
            <p:cNvPr id="322" name=""/>
            <p:cNvGrpSpPr/>
            <p:nvPr/>
          </p:nvGrpSpPr>
          <p:grpSpPr>
            <a:xfrm>
              <a:off x="6622920" y="576360"/>
              <a:ext cx="2179080" cy="185400"/>
              <a:chOff x="6622920" y="576360"/>
              <a:chExt cx="2179080" cy="185400"/>
            </a:xfrm>
          </p:grpSpPr>
          <p:sp>
            <p:nvSpPr>
              <p:cNvPr id="323" name=""/>
              <p:cNvSpPr/>
              <p:nvPr/>
            </p:nvSpPr>
            <p:spPr>
              <a:xfrm>
                <a:off x="6622920" y="576360"/>
                <a:ext cx="2179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6622920" y="761760"/>
                <a:ext cx="2179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325" name=""/>
          <p:cNvSpPr/>
          <p:nvPr/>
        </p:nvSpPr>
        <p:spPr>
          <a:xfrm>
            <a:off x="4358880" y="15159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Other</a:t>
            </a:r>
            <a:endParaRPr b="0" lang="en-US" sz="1000" strike="noStrike" u="none">
              <a:solidFill>
                <a:srgbClr val="000000"/>
              </a:solidFill>
              <a:effectLst/>
              <a:uFillTx/>
              <a:latin typeface="Times New Roman"/>
            </a:endParaRPr>
          </a:p>
        </p:txBody>
      </p:sp>
      <p:sp>
        <p:nvSpPr>
          <p:cNvPr id="326" name=""/>
          <p:cNvSpPr/>
          <p:nvPr/>
        </p:nvSpPr>
        <p:spPr>
          <a:xfrm>
            <a:off x="4358520" y="170640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Enron</a:t>
            </a:r>
            <a:endParaRPr b="0" lang="en-US" sz="1000" strike="noStrike" u="none">
              <a:solidFill>
                <a:srgbClr val="000000"/>
              </a:solidFill>
              <a:effectLst/>
              <a:uFillTx/>
              <a:latin typeface="Times New Roman"/>
            </a:endParaRPr>
          </a:p>
        </p:txBody>
      </p:sp>
      <p:sp>
        <p:nvSpPr>
          <p:cNvPr id="327" name=""/>
          <p:cNvSpPr/>
          <p:nvPr/>
        </p:nvSpPr>
        <p:spPr>
          <a:xfrm>
            <a:off x="4358880" y="1890720"/>
            <a:ext cx="394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Reliant</a:t>
            </a:r>
            <a:endParaRPr b="0" lang="en-US" sz="1000" strike="noStrike" u="none">
              <a:solidFill>
                <a:srgbClr val="000000"/>
              </a:solidFill>
              <a:effectLst/>
              <a:uFillTx/>
              <a:latin typeface="Times New Roman"/>
            </a:endParaRPr>
          </a:p>
        </p:txBody>
      </p:sp>
      <p:sp>
        <p:nvSpPr>
          <p:cNvPr id="328" name=""/>
          <p:cNvSpPr/>
          <p:nvPr/>
        </p:nvSpPr>
        <p:spPr>
          <a:xfrm>
            <a:off x="5779440" y="2013120"/>
            <a:ext cx="338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Enron</a:t>
            </a:r>
            <a:endParaRPr b="0" lang="en-US" sz="1000" strike="noStrike" u="none">
              <a:solidFill>
                <a:srgbClr val="000000"/>
              </a:solidFill>
              <a:effectLst/>
              <a:uFillTx/>
              <a:latin typeface="Times New Roman"/>
            </a:endParaRPr>
          </a:p>
        </p:txBody>
      </p:sp>
      <p:sp>
        <p:nvSpPr>
          <p:cNvPr id="329" name=""/>
          <p:cNvSpPr/>
          <p:nvPr/>
        </p:nvSpPr>
        <p:spPr>
          <a:xfrm>
            <a:off x="5717880" y="2441520"/>
            <a:ext cx="394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Reliant</a:t>
            </a:r>
            <a:endParaRPr b="0" lang="en-US" sz="1000" strike="noStrike" u="none">
              <a:solidFill>
                <a:srgbClr val="000000"/>
              </a:solidFill>
              <a:effectLst/>
              <a:uFillTx/>
              <a:latin typeface="Times New Roman"/>
            </a:endParaRPr>
          </a:p>
        </p:txBody>
      </p:sp>
      <p:sp>
        <p:nvSpPr>
          <p:cNvPr id="330" name=""/>
          <p:cNvSpPr/>
          <p:nvPr/>
        </p:nvSpPr>
        <p:spPr>
          <a:xfrm flipH="1">
            <a:off x="4178160" y="1768320"/>
            <a:ext cx="162000" cy="6480"/>
          </a:xfrm>
          <a:prstGeom prst="line">
            <a:avLst/>
          </a:prstGeom>
          <a:ln w="12600">
            <a:solidFill>
              <a:srgbClr val="000000"/>
            </a:solidFill>
            <a:miter/>
          </a:ln>
        </p:spPr>
        <p:style>
          <a:lnRef idx="0"/>
          <a:fillRef idx="0"/>
          <a:effectRef idx="0"/>
          <a:fontRef idx="minor"/>
        </p:style>
        <p:txBody>
          <a:bodyPr lIns="90000" rIns="90000" tIns="-40320" bIns="-40320" anchor="ctr">
            <a:noAutofit/>
          </a:bodyPr>
          <a:p>
            <a:endParaRPr b="0" lang="en-US" sz="2400" strike="noStrike" u="none">
              <a:solidFill>
                <a:srgbClr val="000000"/>
              </a:solidFill>
              <a:effectLst/>
              <a:uFillTx/>
              <a:latin typeface="Times New Roman"/>
            </a:endParaRPr>
          </a:p>
        </p:txBody>
      </p:sp>
      <p:graphicFrame>
        <p:nvGraphicFramePr>
          <p:cNvPr id="331" name=""/>
          <p:cNvGraphicFramePr/>
          <p:nvPr/>
        </p:nvGraphicFramePr>
        <p:xfrm>
          <a:off x="281160" y="3303720"/>
          <a:ext cx="4159080" cy="2162160"/>
        </p:xfrm>
        <a:graphic>
          <a:graphicData uri="http://schemas.openxmlformats.org/presentationml/2006/ole">
            <p:oleObj r:id="rId5" spid="">
              <p:embed/>
              <p:pic>
                <p:nvPicPr>
                  <p:cNvPr id="332" name="" descr=""/>
                  <p:cNvPicPr/>
                  <p:nvPr/>
                </p:nvPicPr>
                <p:blipFill>
                  <a:blip r:embed="rId6"/>
                  <a:stretch/>
                </p:blipFill>
                <p:spPr>
                  <a:xfrm>
                    <a:off x="281160" y="3303720"/>
                    <a:ext cx="4159080" cy="2162160"/>
                  </a:xfrm>
                  <a:prstGeom prst="rect">
                    <a:avLst/>
                  </a:prstGeom>
                  <a:noFill/>
                  <a:ln w="0">
                    <a:noFill/>
                  </a:ln>
                </p:spPr>
              </p:pic>
            </p:oleObj>
          </a:graphicData>
        </a:graphic>
      </p:graphicFrame>
      <p:sp>
        <p:nvSpPr>
          <p:cNvPr id="333" name=""/>
          <p:cNvSpPr/>
          <p:nvPr/>
        </p:nvSpPr>
        <p:spPr>
          <a:xfrm>
            <a:off x="140760" y="3085200"/>
            <a:ext cx="3437640" cy="30564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Basis differential – Permian to California border (Topock)</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$/MMBtu</a:t>
            </a:r>
            <a:endParaRPr b="0" lang="en-US" sz="1000" strike="noStrike" u="none">
              <a:solidFill>
                <a:srgbClr val="000000"/>
              </a:solidFill>
              <a:effectLst/>
              <a:uFillTx/>
              <a:latin typeface="Times New Roman"/>
            </a:endParaRPr>
          </a:p>
        </p:txBody>
      </p:sp>
      <p:sp>
        <p:nvSpPr>
          <p:cNvPr id="334" name=""/>
          <p:cNvSpPr/>
          <p:nvPr/>
        </p:nvSpPr>
        <p:spPr>
          <a:xfrm flipH="1" flipV="1">
            <a:off x="4177800" y="1841040"/>
            <a:ext cx="181080" cy="1177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5" name=""/>
          <p:cNvSpPr/>
          <p:nvPr/>
        </p:nvSpPr>
        <p:spPr>
          <a:xfrm flipH="1">
            <a:off x="4177800" y="1587600"/>
            <a:ext cx="171720" cy="15840"/>
          </a:xfrm>
          <a:prstGeom prst="line">
            <a:avLst/>
          </a:prstGeom>
          <a:ln w="12600">
            <a:solidFill>
              <a:srgbClr val="000000"/>
            </a:solidFill>
            <a:miter/>
          </a:ln>
        </p:spPr>
        <p:style>
          <a:lnRef idx="0"/>
          <a:fillRef idx="0"/>
          <a:effectRef idx="0"/>
          <a:fontRef idx="minor"/>
        </p:style>
        <p:txBody>
          <a:bodyPr lIns="90000" rIns="90000" tIns="-30960" bIns="-3096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8B9E1F37-DC0A-4EFF-B6DC-E82A888C372D}"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36" name=""/>
          <p:cNvGraphicFramePr/>
          <p:nvPr/>
        </p:nvGraphicFramePr>
        <p:xfrm>
          <a:off x="114480" y="1450800"/>
          <a:ext cx="6534000" cy="2832120"/>
        </p:xfrm>
        <a:graphic>
          <a:graphicData uri="http://schemas.openxmlformats.org/presentationml/2006/ole">
            <p:oleObj r:id="rId1" spid="">
              <p:embed/>
              <p:pic>
                <p:nvPicPr>
                  <p:cNvPr id="337" name="" descr=""/>
                  <p:cNvPicPr/>
                  <p:nvPr/>
                </p:nvPicPr>
                <p:blipFill>
                  <a:blip r:embed="rId2"/>
                  <a:stretch/>
                </p:blipFill>
                <p:spPr>
                  <a:xfrm>
                    <a:off x="114480" y="1450800"/>
                    <a:ext cx="6534000" cy="2832120"/>
                  </a:xfrm>
                  <a:prstGeom prst="rect">
                    <a:avLst/>
                  </a:prstGeom>
                  <a:noFill/>
                  <a:ln w="0">
                    <a:noFill/>
                  </a:ln>
                </p:spPr>
              </p:pic>
            </p:oleObj>
          </a:graphicData>
        </a:graphic>
      </p:graphicFrame>
      <p:sp>
        <p:nvSpPr>
          <p:cNvPr id="338" name=""/>
          <p:cNvSpPr/>
          <p:nvPr/>
        </p:nvSpPr>
        <p:spPr>
          <a:xfrm>
            <a:off x="417600" y="4255920"/>
            <a:ext cx="86508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Variable costs*</a:t>
            </a:r>
            <a:endParaRPr b="0" lang="en-US" sz="1600" strike="noStrike" u="none">
              <a:solidFill>
                <a:srgbClr val="000000"/>
              </a:solidFill>
              <a:effectLst/>
              <a:uFillTx/>
              <a:latin typeface="Times New Roman"/>
            </a:endParaRPr>
          </a:p>
        </p:txBody>
      </p:sp>
      <p:sp>
        <p:nvSpPr>
          <p:cNvPr id="339" name=""/>
          <p:cNvSpPr/>
          <p:nvPr/>
        </p:nvSpPr>
        <p:spPr>
          <a:xfrm>
            <a:off x="2057400" y="4255920"/>
            <a:ext cx="878040" cy="731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Capacity value up to FRE</a:t>
            </a:r>
            <a:endParaRPr b="0" lang="en-US" sz="1600" strike="noStrike" u="none">
              <a:solidFill>
                <a:srgbClr val="000000"/>
              </a:solidFill>
              <a:effectLst/>
              <a:uFillTx/>
              <a:latin typeface="Times New Roman"/>
            </a:endParaRPr>
          </a:p>
        </p:txBody>
      </p:sp>
      <p:sp>
        <p:nvSpPr>
          <p:cNvPr id="340" name=""/>
          <p:cNvSpPr/>
          <p:nvPr/>
        </p:nvSpPr>
        <p:spPr>
          <a:xfrm>
            <a:off x="3670200" y="4255920"/>
            <a:ext cx="1336680" cy="731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Market inefficiencies beyond FRE</a:t>
            </a:r>
            <a:endParaRPr b="0" lang="en-US" sz="1600" strike="noStrike" u="none">
              <a:solidFill>
                <a:srgbClr val="000000"/>
              </a:solidFill>
              <a:effectLst/>
              <a:uFillTx/>
              <a:latin typeface="Times New Roman"/>
            </a:endParaRPr>
          </a:p>
        </p:txBody>
      </p:sp>
      <p:sp>
        <p:nvSpPr>
          <p:cNvPr id="341" name=""/>
          <p:cNvSpPr/>
          <p:nvPr/>
        </p:nvSpPr>
        <p:spPr>
          <a:xfrm>
            <a:off x="5335560" y="4255920"/>
            <a:ext cx="878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Total**</a:t>
            </a:r>
            <a:endParaRPr b="0" lang="en-US" sz="1600" strike="noStrike" u="none">
              <a:solidFill>
                <a:srgbClr val="000000"/>
              </a:solidFill>
              <a:effectLst/>
              <a:uFillTx/>
              <a:latin typeface="Times New Roman"/>
            </a:endParaRPr>
          </a:p>
        </p:txBody>
      </p:sp>
      <p:sp>
        <p:nvSpPr>
          <p:cNvPr id="342" name=""/>
          <p:cNvSpPr/>
          <p:nvPr/>
        </p:nvSpPr>
        <p:spPr>
          <a:xfrm>
            <a:off x="1541520" y="3384720"/>
            <a:ext cx="455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3" name="PlaceHolder 1"/>
          <p:cNvSpPr>
            <a:spLocks noGrp="1"/>
          </p:cNvSpPr>
          <p:nvPr>
            <p:ph type="title"/>
          </p:nvPr>
        </p:nvSpPr>
        <p:spPr>
          <a:xfrm>
            <a:off x="139680" y="226800"/>
            <a:ext cx="772488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HIGHER VARIABLE PRODUCTION COSTS ACCOUNTED FOR ROUGHLY 35% TO 45% OF THE TOTAL INCREASE IN CALIFORNIA POWER PRICES</a:t>
            </a:r>
            <a:endParaRPr b="1" lang="en-US" sz="1900" strike="noStrike" u="none">
              <a:solidFill>
                <a:srgbClr val="000000"/>
              </a:solidFill>
              <a:effectLst/>
              <a:uFillTx/>
              <a:latin typeface="Arial"/>
            </a:endParaRPr>
          </a:p>
        </p:txBody>
      </p:sp>
      <p:sp>
        <p:nvSpPr>
          <p:cNvPr id="344" name=""/>
          <p:cNvSpPr/>
          <p:nvPr/>
        </p:nvSpPr>
        <p:spPr>
          <a:xfrm>
            <a:off x="3117960" y="2543040"/>
            <a:ext cx="474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a:off x="4719600" y="1830240"/>
            <a:ext cx="468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346" name=""/>
          <p:cNvGrpSpPr/>
          <p:nvPr/>
        </p:nvGrpSpPr>
        <p:grpSpPr>
          <a:xfrm>
            <a:off x="7888320" y="746280"/>
            <a:ext cx="941400" cy="366480"/>
            <a:chOff x="7888320" y="746280"/>
            <a:chExt cx="941400" cy="366480"/>
          </a:xfrm>
        </p:grpSpPr>
        <p:sp>
          <p:nvSpPr>
            <p:cNvPr id="347" name=""/>
            <p:cNvSpPr/>
            <p:nvPr/>
          </p:nvSpPr>
          <p:spPr>
            <a:xfrm>
              <a:off x="8088480" y="9651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8323200" y="8557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8558280" y="7462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7923240" y="965160"/>
              <a:ext cx="168120" cy="14616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1" name=""/>
            <p:cNvSpPr/>
            <p:nvPr/>
          </p:nvSpPr>
          <p:spPr>
            <a:xfrm>
              <a:off x="8158320" y="85572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2" name=""/>
            <p:cNvSpPr/>
            <p:nvPr/>
          </p:nvSpPr>
          <p:spPr>
            <a:xfrm>
              <a:off x="8394840" y="746280"/>
              <a:ext cx="16668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3" name=""/>
            <p:cNvSpPr/>
            <p:nvPr/>
          </p:nvSpPr>
          <p:spPr>
            <a:xfrm>
              <a:off x="8628120" y="74628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 name=""/>
            <p:cNvSpPr/>
            <p:nvPr/>
          </p:nvSpPr>
          <p:spPr>
            <a:xfrm>
              <a:off x="7888320" y="111132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355" name="McK Footnote"/>
          <p:cNvSpPr/>
          <p:nvPr/>
        </p:nvSpPr>
        <p:spPr>
          <a:xfrm>
            <a:off x="139680" y="5005080"/>
            <a:ext cx="8591400" cy="15400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$8.2 billion (40% of the wholesale revenue increase) in incremental variable costs estimated as the difference between the 2000 and 1999 sums of variable cost x total CalSO load for all hours when CalSO price exceeds variable cost for a 10,000 heat rate gas plant (= 10,000 x California volume weighted average border daily gas price + 0.93 lb. NOx/MWh x monthly average NOx RTC price $/lb. + $1.03/MWh variable O&amp;M)</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The difference in 2000 vs. 1999 CalSO total energy + ancillary services costs of $20.6 billion as reported in CalSO 1/16/01 market analysis report</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FRE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Full reinvestment economics</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Platt’s Gas Daily</a:t>
            </a:r>
            <a:r>
              <a:rPr b="0" lang="en-US" sz="1200" strike="noStrike" u="none">
                <a:solidFill>
                  <a:srgbClr val="000000"/>
                </a:solidFill>
                <a:effectLst/>
                <a:uFillTx/>
                <a:latin typeface="Arial"/>
              </a:rPr>
              <a:t>; Cantor Fitzgerald; CalSO; RDI PowerDat; Team analysis</a:t>
            </a:r>
            <a:endParaRPr b="0" lang="en-US" sz="1200" strike="noStrike" u="none">
              <a:solidFill>
                <a:srgbClr val="000000"/>
              </a:solidFill>
              <a:effectLst/>
              <a:uFillTx/>
              <a:latin typeface="Times New Roman"/>
            </a:endParaRPr>
          </a:p>
        </p:txBody>
      </p:sp>
      <p:grpSp>
        <p:nvGrpSpPr>
          <p:cNvPr id="356" name="McK Sticker"/>
          <p:cNvGrpSpPr/>
          <p:nvPr/>
        </p:nvGrpSpPr>
        <p:grpSpPr>
          <a:xfrm>
            <a:off x="7964640" y="289080"/>
            <a:ext cx="766440" cy="215280"/>
            <a:chOff x="7964640" y="289080"/>
            <a:chExt cx="766440" cy="215280"/>
          </a:xfrm>
        </p:grpSpPr>
        <p:sp>
          <p:nvSpPr>
            <p:cNvPr id="357" name="McK Footnote"/>
            <p:cNvSpPr/>
            <p:nvPr/>
          </p:nvSpPr>
          <p:spPr>
            <a:xfrm>
              <a:off x="7968240" y="30456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358" name=""/>
            <p:cNvGrpSpPr/>
            <p:nvPr/>
          </p:nvGrpSpPr>
          <p:grpSpPr>
            <a:xfrm>
              <a:off x="7964640" y="289080"/>
              <a:ext cx="765720" cy="215280"/>
              <a:chOff x="7964640" y="289080"/>
              <a:chExt cx="765720" cy="215280"/>
            </a:xfrm>
          </p:grpSpPr>
          <p:sp>
            <p:nvSpPr>
              <p:cNvPr id="359" name=""/>
              <p:cNvSpPr/>
              <p:nvPr/>
            </p:nvSpPr>
            <p:spPr>
              <a:xfrm>
                <a:off x="7964640" y="289080"/>
                <a:ext cx="7657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0" name=""/>
              <p:cNvSpPr/>
              <p:nvPr/>
            </p:nvSpPr>
            <p:spPr>
              <a:xfrm>
                <a:off x="7964640" y="504360"/>
                <a:ext cx="7657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361" name=""/>
          <p:cNvSpPr/>
          <p:nvPr/>
        </p:nvSpPr>
        <p:spPr>
          <a:xfrm>
            <a:off x="114480" y="1190520"/>
            <a:ext cx="523872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2000 over 1999 annual CaISO generation revenues</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Percent </a:t>
            </a:r>
            <a:endParaRPr b="0" lang="en-US" sz="1600" strike="noStrike" u="none">
              <a:solidFill>
                <a:srgbClr val="000000"/>
              </a:solidFill>
              <a:effectLst/>
              <a:uFillTx/>
              <a:latin typeface="Times New Roman"/>
            </a:endParaRPr>
          </a:p>
        </p:txBody>
      </p:sp>
      <p:sp>
        <p:nvSpPr>
          <p:cNvPr id="362" name=""/>
          <p:cNvSpPr/>
          <p:nvPr/>
        </p:nvSpPr>
        <p:spPr>
          <a:xfrm>
            <a:off x="2489040" y="2808360"/>
            <a:ext cx="2178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sp>
        <p:nvSpPr>
          <p:cNvPr id="363" name=""/>
          <p:cNvSpPr/>
          <p:nvPr/>
        </p:nvSpPr>
        <p:spPr>
          <a:xfrm>
            <a:off x="4076640" y="2046240"/>
            <a:ext cx="2174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grpSp>
        <p:nvGrpSpPr>
          <p:cNvPr id="364" name=""/>
          <p:cNvGrpSpPr/>
          <p:nvPr/>
        </p:nvGrpSpPr>
        <p:grpSpPr>
          <a:xfrm>
            <a:off x="6595920" y="1414440"/>
            <a:ext cx="2208240" cy="3203640"/>
            <a:chOff x="6595920" y="1414440"/>
            <a:chExt cx="2208240" cy="3203640"/>
          </a:xfrm>
        </p:grpSpPr>
        <p:sp>
          <p:nvSpPr>
            <p:cNvPr id="365" name=""/>
            <p:cNvSpPr/>
            <p:nvPr/>
          </p:nvSpPr>
          <p:spPr>
            <a:xfrm>
              <a:off x="6595920" y="1414440"/>
              <a:ext cx="2208240" cy="3203640"/>
            </a:xfrm>
            <a:custGeom>
              <a:avLst/>
              <a:gdLst/>
              <a:ahLst/>
              <a:rect l="l" t="t" r="r" b="b"/>
              <a:pathLst>
                <a:path w="499" h="336">
                  <a:moveTo>
                    <a:pt x="45" y="112"/>
                  </a:moveTo>
                  <a:cubicBezTo>
                    <a:pt x="19" y="114"/>
                    <a:pt x="0" y="134"/>
                    <a:pt x="0" y="158"/>
                  </a:cubicBezTo>
                  <a:cubicBezTo>
                    <a:pt x="0" y="174"/>
                    <a:pt x="9" y="189"/>
                    <a:pt x="25" y="198"/>
                  </a:cubicBezTo>
                  <a:lnTo>
                    <a:pt x="25" y="197"/>
                  </a:lnTo>
                  <a:cubicBezTo>
                    <a:pt x="16" y="206"/>
                    <a:pt x="11" y="217"/>
                    <a:pt x="11" y="229"/>
                  </a:cubicBezTo>
                  <a:cubicBezTo>
                    <a:pt x="11" y="254"/>
                    <a:pt x="34" y="275"/>
                    <a:pt x="61" y="275"/>
                  </a:cubicBezTo>
                  <a:cubicBezTo>
                    <a:pt x="63" y="275"/>
                    <a:pt x="65" y="274"/>
                    <a:pt x="67" y="274"/>
                  </a:cubicBezTo>
                  <a:lnTo>
                    <a:pt x="67" y="275"/>
                  </a:lnTo>
                  <a:cubicBezTo>
                    <a:pt x="83" y="300"/>
                    <a:pt x="112" y="316"/>
                    <a:pt x="144" y="316"/>
                  </a:cubicBezTo>
                  <a:cubicBezTo>
                    <a:pt x="160" y="316"/>
                    <a:pt x="176" y="312"/>
                    <a:pt x="190" y="304"/>
                  </a:cubicBezTo>
                  <a:lnTo>
                    <a:pt x="190" y="304"/>
                  </a:lnTo>
                  <a:cubicBezTo>
                    <a:pt x="205" y="324"/>
                    <a:pt x="229" y="336"/>
                    <a:pt x="255" y="336"/>
                  </a:cubicBezTo>
                  <a:cubicBezTo>
                    <a:pt x="289" y="336"/>
                    <a:pt x="320" y="315"/>
                    <a:pt x="330" y="285"/>
                  </a:cubicBezTo>
                  <a:lnTo>
                    <a:pt x="330" y="285"/>
                  </a:lnTo>
                  <a:cubicBezTo>
                    <a:pt x="340" y="292"/>
                    <a:pt x="353" y="295"/>
                    <a:pt x="365" y="295"/>
                  </a:cubicBezTo>
                  <a:cubicBezTo>
                    <a:pt x="402" y="295"/>
                    <a:pt x="432" y="268"/>
                    <a:pt x="432" y="234"/>
                  </a:cubicBezTo>
                  <a:lnTo>
                    <a:pt x="432" y="234"/>
                  </a:lnTo>
                  <a:cubicBezTo>
                    <a:pt x="470" y="229"/>
                    <a:pt x="499" y="199"/>
                    <a:pt x="499" y="163"/>
                  </a:cubicBezTo>
                  <a:cubicBezTo>
                    <a:pt x="499" y="147"/>
                    <a:pt x="493" y="132"/>
                    <a:pt x="483" y="119"/>
                  </a:cubicBezTo>
                  <a:lnTo>
                    <a:pt x="483" y="119"/>
                  </a:lnTo>
                  <a:cubicBezTo>
                    <a:pt x="486" y="112"/>
                    <a:pt x="488" y="105"/>
                    <a:pt x="488" y="97"/>
                  </a:cubicBezTo>
                  <a:cubicBezTo>
                    <a:pt x="488" y="71"/>
                    <a:pt x="469" y="49"/>
                    <a:pt x="442" y="42"/>
                  </a:cubicBezTo>
                  <a:lnTo>
                    <a:pt x="442" y="42"/>
                  </a:lnTo>
                  <a:cubicBezTo>
                    <a:pt x="438" y="18"/>
                    <a:pt x="414" y="0"/>
                    <a:pt x="387" y="0"/>
                  </a:cubicBezTo>
                  <a:cubicBezTo>
                    <a:pt x="371" y="0"/>
                    <a:pt x="355" y="7"/>
                    <a:pt x="344" y="18"/>
                  </a:cubicBezTo>
                  <a:lnTo>
                    <a:pt x="344" y="18"/>
                  </a:lnTo>
                  <a:cubicBezTo>
                    <a:pt x="335" y="7"/>
                    <a:pt x="320" y="0"/>
                    <a:pt x="304" y="0"/>
                  </a:cubicBezTo>
                  <a:cubicBezTo>
                    <a:pt x="285" y="0"/>
                    <a:pt x="268" y="10"/>
                    <a:pt x="259" y="26"/>
                  </a:cubicBezTo>
                  <a:lnTo>
                    <a:pt x="259" y="26"/>
                  </a:lnTo>
                  <a:cubicBezTo>
                    <a:pt x="248" y="16"/>
                    <a:pt x="232" y="10"/>
                    <a:pt x="216" y="10"/>
                  </a:cubicBezTo>
                  <a:cubicBezTo>
                    <a:pt x="193" y="10"/>
                    <a:pt x="172" y="22"/>
                    <a:pt x="162" y="40"/>
                  </a:cubicBezTo>
                  <a:lnTo>
                    <a:pt x="162" y="40"/>
                  </a:lnTo>
                  <a:cubicBezTo>
                    <a:pt x="150" y="34"/>
                    <a:pt x="136" y="31"/>
                    <a:pt x="122" y="31"/>
                  </a:cubicBezTo>
                  <a:cubicBezTo>
                    <a:pt x="79" y="31"/>
                    <a:pt x="44" y="63"/>
                    <a:pt x="44" y="102"/>
                  </a:cubicBezTo>
                  <a:cubicBezTo>
                    <a:pt x="44" y="105"/>
                    <a:pt x="44" y="109"/>
                    <a:pt x="45" y="112"/>
                  </a:cubicBezTo>
                  <a:close/>
                </a:path>
              </a:pathLst>
            </a:custGeom>
            <a:solidFill>
              <a:srgbClr val="ffff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6" name=""/>
            <p:cNvSpPr/>
            <p:nvPr/>
          </p:nvSpPr>
          <p:spPr>
            <a:xfrm>
              <a:off x="6595920" y="1924200"/>
              <a:ext cx="2208240" cy="219384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The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California crisis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is not a power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crisis, it is an integrated gas,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gas delivery,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and power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generation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crisis</a:t>
              </a:r>
              <a:endParaRPr b="0" lang="en-US" sz="16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1DD88C3A-F29F-4771-9C83-A19A78030971}"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7"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BY 1999, AVERAGE WHOLESALE PRICES IN CALIFORNIA EXCEEDED THE FULL REINVESTMENT ECONOMICS OF A CCGT</a:t>
            </a:r>
            <a:endParaRPr b="1" lang="en-US" sz="1900" strike="noStrike" u="none">
              <a:solidFill>
                <a:srgbClr val="000000"/>
              </a:solidFill>
              <a:effectLst/>
              <a:uFillTx/>
              <a:latin typeface="Arial"/>
            </a:endParaRPr>
          </a:p>
        </p:txBody>
      </p:sp>
      <p:sp>
        <p:nvSpPr>
          <p:cNvPr id="368" name=""/>
          <p:cNvSpPr/>
          <p:nvPr/>
        </p:nvSpPr>
        <p:spPr>
          <a:xfrm>
            <a:off x="139320" y="1299600"/>
            <a:ext cx="2685600" cy="18324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California 1999 power and gas prices</a:t>
            </a:r>
            <a:endParaRPr b="0" lang="en-US" sz="1200" strike="noStrike" u="none">
              <a:solidFill>
                <a:srgbClr val="000000"/>
              </a:solidFill>
              <a:effectLst/>
              <a:uFillTx/>
              <a:latin typeface="Times New Roman"/>
            </a:endParaRPr>
          </a:p>
        </p:txBody>
      </p:sp>
      <p:sp>
        <p:nvSpPr>
          <p:cNvPr id="369" name="McK Footnote"/>
          <p:cNvSpPr/>
          <p:nvPr/>
        </p:nvSpPr>
        <p:spPr>
          <a:xfrm>
            <a:off x="-279360" y="5348520"/>
            <a:ext cx="8591400" cy="11966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1</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Power price calculated as day-ahead volume weighted market clearing price; CalPX</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2</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PG&amp;E city gate daily average price; Gas Daily</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3</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Includes PX, bilateral, ISO real-time and ancillary service costs; CalSO Market Analysis Report 1/16/01</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4</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Assumes 6,800 heat rate; 10% return, 90% utilization; $500/kW capex; 20-year life, 38% tax rate; $8/kW/year fixed O&amp;M; $1.03/MWh variable O&amp;M</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5</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Fuel cost at volume weighted PG&amp;E daily city gate average price of $2.62/MMBtu for 1999; Gas Daily</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6</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Includes $0.16/MWh NOx omission cost at 0.4 lbs/MWh on $0.4/lb. RTC credit/ CEMS and Cantor Fitzgerald</a:t>
            </a:r>
            <a:endParaRPr b="0" lang="en-US" sz="1000" strike="noStrike" u="none">
              <a:solidFill>
                <a:srgbClr val="000000"/>
              </a:solidFill>
              <a:effectLst/>
              <a:uFillTx/>
              <a:latin typeface="Times New Roman"/>
            </a:endParaRPr>
          </a:p>
        </p:txBody>
      </p:sp>
      <p:graphicFrame>
        <p:nvGraphicFramePr>
          <p:cNvPr id="370" name=""/>
          <p:cNvGraphicFramePr/>
          <p:nvPr/>
        </p:nvGraphicFramePr>
        <p:xfrm>
          <a:off x="5848200" y="1554120"/>
          <a:ext cx="2068560" cy="2908440"/>
        </p:xfrm>
        <a:graphic>
          <a:graphicData uri="http://schemas.openxmlformats.org/presentationml/2006/ole">
            <p:oleObj r:id="rId1" spid="">
              <p:embed/>
              <p:pic>
                <p:nvPicPr>
                  <p:cNvPr id="371" name="" descr=""/>
                  <p:cNvPicPr/>
                  <p:nvPr/>
                </p:nvPicPr>
                <p:blipFill>
                  <a:blip r:embed="rId2"/>
                  <a:stretch/>
                </p:blipFill>
                <p:spPr>
                  <a:xfrm>
                    <a:off x="5848200" y="1554120"/>
                    <a:ext cx="2068560" cy="2908440"/>
                  </a:xfrm>
                  <a:prstGeom prst="rect">
                    <a:avLst/>
                  </a:prstGeom>
                  <a:noFill/>
                  <a:ln w="0">
                    <a:noFill/>
                  </a:ln>
                </p:spPr>
              </p:pic>
            </p:oleObj>
          </a:graphicData>
        </a:graphic>
      </p:graphicFrame>
      <p:sp>
        <p:nvSpPr>
          <p:cNvPr id="372" name=""/>
          <p:cNvSpPr/>
          <p:nvPr/>
        </p:nvSpPr>
        <p:spPr>
          <a:xfrm>
            <a:off x="6921360" y="1792440"/>
            <a:ext cx="909720" cy="1832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30.1</a:t>
            </a:r>
            <a:endParaRPr b="0" lang="en-US" sz="1200" strike="noStrike" u="none">
              <a:solidFill>
                <a:srgbClr val="000000"/>
              </a:solidFill>
              <a:effectLst/>
              <a:uFillTx/>
              <a:latin typeface="Times New Roman"/>
            </a:endParaRPr>
          </a:p>
        </p:txBody>
      </p:sp>
      <p:sp>
        <p:nvSpPr>
          <p:cNvPr id="373" name=""/>
          <p:cNvSpPr/>
          <p:nvPr/>
        </p:nvSpPr>
        <p:spPr>
          <a:xfrm>
            <a:off x="5983200" y="4486320"/>
            <a:ext cx="986040" cy="549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1999 average CalSO power price</a:t>
            </a:r>
            <a:r>
              <a:rPr b="0" lang="en-US" sz="1200" strike="noStrike" u="none" baseline="30000">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374" name=""/>
          <p:cNvSpPr/>
          <p:nvPr/>
        </p:nvSpPr>
        <p:spPr>
          <a:xfrm>
            <a:off x="7088040" y="4486320"/>
            <a:ext cx="770040" cy="731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Full</a:t>
            </a:r>
            <a:br>
              <a:rPr sz="1200"/>
            </a:br>
            <a:r>
              <a:rPr b="0" lang="en-US" sz="1200" strike="noStrike" u="none">
                <a:solidFill>
                  <a:srgbClr val="000000"/>
                </a:solidFill>
                <a:effectLst/>
                <a:uFillTx/>
                <a:latin typeface="Arial"/>
              </a:rPr>
              <a:t>reinvest-ment costs</a:t>
            </a:r>
            <a:r>
              <a:rPr b="0" lang="en-US" sz="1200" strike="noStrike" u="none" baseline="30000">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375" name=""/>
          <p:cNvSpPr/>
          <p:nvPr/>
        </p:nvSpPr>
        <p:spPr>
          <a:xfrm>
            <a:off x="5984640" y="1299600"/>
            <a:ext cx="483480" cy="18324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$/MWh</a:t>
            </a:r>
            <a:endParaRPr b="0" lang="en-US" sz="1200" strike="noStrike" u="none">
              <a:solidFill>
                <a:srgbClr val="000000"/>
              </a:solidFill>
              <a:effectLst/>
              <a:uFillTx/>
              <a:latin typeface="Times New Roman"/>
            </a:endParaRPr>
          </a:p>
        </p:txBody>
      </p:sp>
      <p:sp>
        <p:nvSpPr>
          <p:cNvPr id="376" name=""/>
          <p:cNvSpPr/>
          <p:nvPr/>
        </p:nvSpPr>
        <p:spPr>
          <a:xfrm>
            <a:off x="7848720" y="2227320"/>
            <a:ext cx="9856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Return on reinvestment</a:t>
            </a:r>
            <a:endParaRPr b="0" lang="en-US" sz="1200" strike="noStrike" u="none">
              <a:solidFill>
                <a:srgbClr val="000000"/>
              </a:solidFill>
              <a:effectLst/>
              <a:uFillTx/>
              <a:latin typeface="Times New Roman"/>
            </a:endParaRPr>
          </a:p>
        </p:txBody>
      </p:sp>
      <p:sp>
        <p:nvSpPr>
          <p:cNvPr id="377" name=""/>
          <p:cNvSpPr/>
          <p:nvPr/>
        </p:nvSpPr>
        <p:spPr>
          <a:xfrm>
            <a:off x="7848720" y="2752560"/>
            <a:ext cx="9856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Fixed O&amp;M</a:t>
            </a:r>
            <a:endParaRPr b="0" lang="en-US" sz="1200" strike="noStrike" u="none">
              <a:solidFill>
                <a:srgbClr val="000000"/>
              </a:solidFill>
              <a:effectLst/>
              <a:uFillTx/>
              <a:latin typeface="Times New Roman"/>
            </a:endParaRPr>
          </a:p>
        </p:txBody>
      </p:sp>
      <p:sp>
        <p:nvSpPr>
          <p:cNvPr id="378" name=""/>
          <p:cNvSpPr/>
          <p:nvPr/>
        </p:nvSpPr>
        <p:spPr>
          <a:xfrm>
            <a:off x="7848720" y="2962440"/>
            <a:ext cx="11127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Variable O&amp;M</a:t>
            </a:r>
            <a:r>
              <a:rPr b="0" lang="en-US" sz="1200" strike="noStrike" u="none" baseline="30000">
                <a:solidFill>
                  <a:srgbClr val="000000"/>
                </a:solidFill>
                <a:effectLst/>
                <a:uFillTx/>
                <a:latin typeface="Arial"/>
              </a:rPr>
              <a:t>6</a:t>
            </a:r>
            <a:endParaRPr b="0" lang="en-US" sz="1200" strike="noStrike" u="none">
              <a:solidFill>
                <a:srgbClr val="000000"/>
              </a:solidFill>
              <a:effectLst/>
              <a:uFillTx/>
              <a:latin typeface="Times New Roman"/>
            </a:endParaRPr>
          </a:p>
        </p:txBody>
      </p:sp>
      <p:sp>
        <p:nvSpPr>
          <p:cNvPr id="379" name=""/>
          <p:cNvSpPr/>
          <p:nvPr/>
        </p:nvSpPr>
        <p:spPr>
          <a:xfrm>
            <a:off x="7848720" y="3719520"/>
            <a:ext cx="11127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Fuel cost</a:t>
            </a:r>
            <a:r>
              <a:rPr b="0" lang="en-US" sz="1200" strike="noStrike" u="none" baseline="30000">
                <a:solidFill>
                  <a:srgbClr val="000000"/>
                </a:solidFill>
                <a:effectLst/>
                <a:uFillTx/>
                <a:latin typeface="Arial"/>
              </a:rPr>
              <a:t>5</a:t>
            </a:r>
            <a:endParaRPr b="0" lang="en-US" sz="1200" strike="noStrike" u="none">
              <a:solidFill>
                <a:srgbClr val="000000"/>
              </a:solidFill>
              <a:effectLst/>
              <a:uFillTx/>
              <a:latin typeface="Times New Roman"/>
            </a:endParaRPr>
          </a:p>
        </p:txBody>
      </p:sp>
      <p:graphicFrame>
        <p:nvGraphicFramePr>
          <p:cNvPr id="380" name=""/>
          <p:cNvGraphicFramePr/>
          <p:nvPr/>
        </p:nvGraphicFramePr>
        <p:xfrm>
          <a:off x="-66600" y="1860480"/>
          <a:ext cx="5211720" cy="3189240"/>
        </p:xfrm>
        <a:graphic>
          <a:graphicData uri="http://schemas.openxmlformats.org/presentationml/2006/ole">
            <p:oleObj r:id="rId3" spid="">
              <p:embed/>
              <p:pic>
                <p:nvPicPr>
                  <p:cNvPr id="381" name="" descr=""/>
                  <p:cNvPicPr/>
                  <p:nvPr/>
                </p:nvPicPr>
                <p:blipFill>
                  <a:blip r:embed="rId4"/>
                  <a:stretch/>
                </p:blipFill>
                <p:spPr>
                  <a:xfrm>
                    <a:off x="-66600" y="1860480"/>
                    <a:ext cx="5211720" cy="3189240"/>
                  </a:xfrm>
                  <a:prstGeom prst="rect">
                    <a:avLst/>
                  </a:prstGeom>
                  <a:noFill/>
                  <a:ln w="0">
                    <a:noFill/>
                  </a:ln>
                </p:spPr>
              </p:pic>
            </p:oleObj>
          </a:graphicData>
        </a:graphic>
      </p:graphicFrame>
      <p:sp>
        <p:nvSpPr>
          <p:cNvPr id="382" name=""/>
          <p:cNvSpPr/>
          <p:nvPr/>
        </p:nvSpPr>
        <p:spPr>
          <a:xfrm>
            <a:off x="141840" y="1488240"/>
            <a:ext cx="1186560" cy="36612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1999 CalPX price</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$/MWh</a:t>
            </a:r>
            <a:r>
              <a:rPr b="0" lang="en-US" sz="1200" strike="noStrike" u="none" baseline="30000">
                <a:solidFill>
                  <a:srgbClr val="000000"/>
                </a:solidFill>
                <a:effectLst/>
                <a:uFillTx/>
                <a:latin typeface="Arial"/>
              </a:rPr>
              <a:t>1</a:t>
            </a:r>
            <a:endParaRPr b="0" lang="en-US" sz="1200" strike="noStrike" u="none">
              <a:solidFill>
                <a:srgbClr val="000000"/>
              </a:solidFill>
              <a:effectLst/>
              <a:uFillTx/>
              <a:latin typeface="Times New Roman"/>
            </a:endParaRPr>
          </a:p>
        </p:txBody>
      </p:sp>
      <p:sp>
        <p:nvSpPr>
          <p:cNvPr id="383" name=""/>
          <p:cNvSpPr/>
          <p:nvPr/>
        </p:nvSpPr>
        <p:spPr>
          <a:xfrm>
            <a:off x="3820320" y="1488240"/>
            <a:ext cx="1000440" cy="366120"/>
          </a:xfrm>
          <a:prstGeom prst="rect">
            <a:avLst/>
          </a:prstGeom>
          <a:noFill/>
          <a:ln w="0">
            <a:noFill/>
          </a:ln>
        </p:spPr>
        <p:style>
          <a:lnRef idx="0"/>
          <a:fillRef idx="0"/>
          <a:effectRef idx="0"/>
          <a:fontRef idx="minor"/>
        </p:style>
        <p:txBody>
          <a:bodyPr wrap="none" lIns="0" rIns="0" tIns="0" bIns="0" anchor="b">
            <a:spAutoFit/>
          </a:bodyPr>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1999 gas price</a:t>
            </a:r>
            <a:endParaRPr b="0" lang="en-US" sz="12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$/MMBtu</a:t>
            </a:r>
            <a:r>
              <a:rPr b="0" lang="en-US" sz="1200" strike="noStrike" u="none" baseline="30000">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384" name=""/>
          <p:cNvSpPr/>
          <p:nvPr/>
        </p:nvSpPr>
        <p:spPr>
          <a:xfrm flipH="1">
            <a:off x="977760" y="3975120"/>
            <a:ext cx="44136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3987720" y="2655720"/>
            <a:ext cx="441360" cy="0"/>
          </a:xfrm>
          <a:prstGeom prst="line">
            <a:avLst/>
          </a:prstGeom>
          <a:ln w="38160">
            <a:solidFill>
              <a:srgbClr val="90909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386" name="McK Sticker"/>
          <p:cNvGrpSpPr/>
          <p:nvPr/>
        </p:nvGrpSpPr>
        <p:grpSpPr>
          <a:xfrm>
            <a:off x="7385040" y="631800"/>
            <a:ext cx="791280" cy="215640"/>
            <a:chOff x="7385040" y="631800"/>
            <a:chExt cx="791280" cy="215640"/>
          </a:xfrm>
        </p:grpSpPr>
        <p:sp>
          <p:nvSpPr>
            <p:cNvPr id="387" name="McK Footnote"/>
            <p:cNvSpPr/>
            <p:nvPr/>
          </p:nvSpPr>
          <p:spPr>
            <a:xfrm>
              <a:off x="7413480" y="64764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388" name=""/>
            <p:cNvGrpSpPr/>
            <p:nvPr/>
          </p:nvGrpSpPr>
          <p:grpSpPr>
            <a:xfrm>
              <a:off x="7385040" y="631800"/>
              <a:ext cx="791280" cy="215640"/>
              <a:chOff x="7385040" y="631800"/>
              <a:chExt cx="791280" cy="215640"/>
            </a:xfrm>
          </p:grpSpPr>
          <p:sp>
            <p:nvSpPr>
              <p:cNvPr id="389" name=""/>
              <p:cNvSpPr/>
              <p:nvPr/>
            </p:nvSpPr>
            <p:spPr>
              <a:xfrm>
                <a:off x="7385040" y="631800"/>
                <a:ext cx="7912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7385040" y="847440"/>
                <a:ext cx="7912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3" name="PlaceHolder 2"/>
          <p:cNvSpPr>
            <a:spLocks noGrp="1"/>
          </p:cNvSpPr>
          <p:nvPr>
            <p:ph type="sldNum" idx="2"/>
          </p:nvPr>
        </p:nvSpPr>
        <p:spPr/>
        <p:txBody>
          <a:bodyPr/>
          <a:p>
            <a:fld id="{8D572217-E17C-4AAB-AD8A-4EF48C96538F}"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1"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A FEW OBSERVATIONS</a:t>
            </a:r>
            <a:endParaRPr b="1" lang="en-US" sz="1900" strike="noStrike" u="none">
              <a:solidFill>
                <a:srgbClr val="000000"/>
              </a:solidFill>
              <a:effectLst/>
              <a:uFillTx/>
              <a:latin typeface="Arial"/>
            </a:endParaRPr>
          </a:p>
        </p:txBody>
      </p:sp>
      <p:sp>
        <p:nvSpPr>
          <p:cNvPr id="392" name=""/>
          <p:cNvSpPr/>
          <p:nvPr/>
        </p:nvSpPr>
        <p:spPr>
          <a:xfrm>
            <a:off x="635040" y="1487520"/>
            <a:ext cx="7623000" cy="3746520"/>
          </a:xfrm>
          <a:prstGeom prst="rect">
            <a:avLst/>
          </a:prstGeom>
          <a:solidFill>
            <a:srgbClr val="ffffff"/>
          </a:solidFill>
          <a:ln w="9360">
            <a:solidFill>
              <a:srgbClr val="000000"/>
            </a:solidFill>
            <a:miter/>
          </a:ln>
          <a:effectLst>
            <a:outerShdw dist="107932" dir="2700000" blurRad="0" rotWithShape="0">
              <a:srgbClr val="000000"/>
            </a:outerShdw>
          </a:effectLst>
        </p:spPr>
        <p:style>
          <a:lnRef idx="0"/>
          <a:fillRef idx="0"/>
          <a:effectRef idx="0"/>
          <a:fontRef idx="minor"/>
        </p:style>
        <p:txBody>
          <a:bodyPr lIns="0" rIns="0" tIns="0" bIns="0" anchor="t">
            <a:spAutoFit/>
          </a:bodyPr>
          <a:p>
            <a:pPr lvl="1" marL="343080" indent="-165240">
              <a:lnSpc>
                <a:spcPts val="0"/>
              </a:lnSpc>
              <a:spcAft>
                <a:spcPts val="29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343080" indent="-165240">
              <a:lnSpc>
                <a:spcPct val="100000"/>
              </a:lnSpc>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Despite recent trade press reports to the contrary, the market was receiving clear indication by 1999 via price signals from the PX that new capacity was necessary</a:t>
            </a:r>
            <a:endParaRPr b="0" lang="en-US" sz="1600" strike="noStrike" u="none">
              <a:solidFill>
                <a:srgbClr val="000000"/>
              </a:solidFill>
              <a:effectLst/>
              <a:uFillTx/>
              <a:latin typeface="Times New Roman"/>
            </a:endParaRPr>
          </a:p>
          <a:p>
            <a:pPr lvl="1" marL="343080" indent="-165240">
              <a:lnSpc>
                <a:spcPct val="100000"/>
              </a:lnSpc>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 fact, full reinvestment economics for new CCGT construction had been fully met in 1999</a:t>
            </a:r>
            <a:endParaRPr b="0" lang="en-US" sz="1600" strike="noStrike" u="none">
              <a:solidFill>
                <a:srgbClr val="000000"/>
              </a:solidFill>
              <a:effectLst/>
              <a:uFillTx/>
              <a:latin typeface="Times New Roman"/>
            </a:endParaRPr>
          </a:p>
          <a:p>
            <a:pPr lvl="1" marL="343080" indent="-165240">
              <a:lnSpc>
                <a:spcPct val="100000"/>
              </a:lnSpc>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increase in power price between 1999 and 2000 therefore cannot be attributed to the higher value of generation capacity (up to fuel reinvestment economics) but must instead be attributed to a number of market inefficiencies that led to the price fly-ups* beyond full investment costs</a:t>
            </a:r>
            <a:endParaRPr b="0" lang="en-US" sz="1600" strike="noStrike" u="none">
              <a:solidFill>
                <a:srgbClr val="000000"/>
              </a:solidFill>
              <a:effectLst/>
              <a:uFillTx/>
              <a:latin typeface="Times New Roman"/>
            </a:endParaRPr>
          </a:p>
          <a:p>
            <a:pPr lvl="1" marL="343080" indent="-165240">
              <a:lnSpc>
                <a:spcPts val="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p:txBody>
      </p:sp>
      <p:sp>
        <p:nvSpPr>
          <p:cNvPr id="393" name="McK Footnote"/>
          <p:cNvSpPr/>
          <p:nvPr/>
        </p:nvSpPr>
        <p:spPr>
          <a:xfrm>
            <a:off x="-304920" y="6361920"/>
            <a:ext cx="859176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The (arguably) slow response by generators to the market price signals in 1999 is a form of market inefficiency</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FB47745C-3F29-4D8F-8551-80818320A30B}"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TODAY’S DISCUSSION</a:t>
            </a:r>
            <a:endParaRPr b="1" lang="en-US" sz="1900" strike="noStrike" u="none">
              <a:solidFill>
                <a:srgbClr val="000000"/>
              </a:solidFill>
              <a:effectLst/>
              <a:uFillTx/>
              <a:latin typeface="Arial"/>
            </a:endParaRPr>
          </a:p>
        </p:txBody>
      </p:sp>
      <p:sp>
        <p:nvSpPr>
          <p:cNvPr id="61" name=""/>
          <p:cNvSpPr/>
          <p:nvPr/>
        </p:nvSpPr>
        <p:spPr>
          <a:xfrm>
            <a:off x="698400" y="849240"/>
            <a:ext cx="8032680" cy="56998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Background – from deregulation to default</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current crisis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power prices rose dramatically</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the electric utilities are poised on the edge of bankruptcy</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Lessons learned and key takeaways</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Appendices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California deregulation basics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The impact of natural gas costs on the California market</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Estimating the impact of demand elasticity</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Supply and demand estimates and drivers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Market behavior observations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  NOx credits in California</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  Back-up</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  Glossary</a:t>
            </a:r>
            <a:endParaRPr b="0" lang="en-US" sz="1600" strike="noStrike" u="none">
              <a:solidFill>
                <a:srgbClr val="000000"/>
              </a:solidFill>
              <a:effectLst/>
              <a:uFillTx/>
              <a:latin typeface="Times New Roman"/>
            </a:endParaRPr>
          </a:p>
        </p:txBody>
      </p:sp>
      <p:sp>
        <p:nvSpPr>
          <p:cNvPr id="62" name=""/>
          <p:cNvSpPr/>
          <p:nvPr/>
        </p:nvSpPr>
        <p:spPr>
          <a:xfrm>
            <a:off x="139680" y="781200"/>
            <a:ext cx="452520" cy="361800"/>
          </a:xfrm>
          <a:prstGeom prst="rightArrow">
            <a:avLst>
              <a:gd name="adj1" fmla="val 54000"/>
              <a:gd name="adj2" fmla="val 66764"/>
            </a:avLst>
          </a:prstGeom>
          <a:solidFill>
            <a:srgbClr val="d0d0d0"/>
          </a:solidFill>
          <a:ln w="12600">
            <a:solidFill>
              <a:srgbClr val="000000"/>
            </a:solidFill>
            <a:miter/>
          </a:ln>
        </p:spPr>
        <p:style>
          <a:lnRef idx="0"/>
          <a:fillRef idx="0"/>
          <a:effectRef idx="0"/>
          <a:fontRef idx="minor"/>
        </p:style>
        <p:txBody>
          <a:bodyPr lIns="76320" rIns="0" tIns="76320" bIns="0" anchor="t">
            <a:noAutofit/>
          </a:bodyPr>
          <a:p>
            <a:pPr>
              <a:lnSpc>
                <a:spcPct val="100000"/>
              </a:lnSpc>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941BE52D-F4BA-4611-BBC2-9D1A3EC66D3B}"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94" name=""/>
          <p:cNvGraphicFramePr/>
          <p:nvPr/>
        </p:nvGraphicFramePr>
        <p:xfrm>
          <a:off x="139680" y="1419120"/>
          <a:ext cx="6534000" cy="3198960"/>
        </p:xfrm>
        <a:graphic>
          <a:graphicData uri="http://schemas.openxmlformats.org/presentationml/2006/ole">
            <p:oleObj r:id="rId1" spid="">
              <p:embed/>
              <p:pic>
                <p:nvPicPr>
                  <p:cNvPr id="395" name="" descr=""/>
                  <p:cNvPicPr/>
                  <p:nvPr/>
                </p:nvPicPr>
                <p:blipFill>
                  <a:blip r:embed="rId2"/>
                  <a:stretch/>
                </p:blipFill>
                <p:spPr>
                  <a:xfrm>
                    <a:off x="139680" y="1419120"/>
                    <a:ext cx="6534000" cy="3198960"/>
                  </a:xfrm>
                  <a:prstGeom prst="rect">
                    <a:avLst/>
                  </a:prstGeom>
                  <a:noFill/>
                  <a:ln w="0">
                    <a:noFill/>
                  </a:ln>
                </p:spPr>
              </p:pic>
            </p:oleObj>
          </a:graphicData>
        </a:graphic>
      </p:graphicFrame>
      <p:sp>
        <p:nvSpPr>
          <p:cNvPr id="396" name="PlaceHolder 1"/>
          <p:cNvSpPr>
            <a:spLocks noGrp="1"/>
          </p:cNvSpPr>
          <p:nvPr>
            <p:ph type="title"/>
          </p:nvPr>
        </p:nvSpPr>
        <p:spPr>
          <a:xfrm>
            <a:off x="139320" y="22680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WE THEREFORE ESTIMATE THAT WHILE 35-45% OF THE PROBLEM WAS DUE TO VARIABLE COSTS, THE REMAINDER CAN BE ATTRIBUTED TO A VARIETY OF MARKET INEFFICIENCIES</a:t>
            </a:r>
            <a:endParaRPr b="1" lang="en-US" sz="1900" strike="noStrike" u="none">
              <a:solidFill>
                <a:srgbClr val="000000"/>
              </a:solidFill>
              <a:effectLst/>
              <a:uFillTx/>
              <a:latin typeface="Arial"/>
            </a:endParaRPr>
          </a:p>
        </p:txBody>
      </p:sp>
      <p:sp>
        <p:nvSpPr>
          <p:cNvPr id="397" name=""/>
          <p:cNvSpPr/>
          <p:nvPr/>
        </p:nvSpPr>
        <p:spPr>
          <a:xfrm>
            <a:off x="1557360" y="3665520"/>
            <a:ext cx="205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4743360" y="1979640"/>
            <a:ext cx="461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9" name="McK Footnote"/>
          <p:cNvSpPr/>
          <p:nvPr/>
        </p:nvSpPr>
        <p:spPr>
          <a:xfrm>
            <a:off x="50760" y="5399640"/>
            <a:ext cx="8753400" cy="114552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$8.2 billion incremental variable cost (40% of revenue increase) estimated as the difference between the 2000 and 1999 sums of variable cost x total CalSO load for all hours when CalSO price exceeds variable cost for a 10,000 heat rate gas plant (= 10,000 x California volume weighted average border daily gas price + 0.93 lb. NOx/MWh x monthly average NOx RTC price $/lb. + $1.03/MWh</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Full reinvestment economics</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The difference in 2000 vs. 1999 CalSO total energy + ancillary services costs of $20.6 billion as reported in CalSO 1/16/01 market analysis report</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i="1" lang="en-US" sz="1000" strike="noStrike" u="none">
                <a:solidFill>
                  <a:srgbClr val="000000"/>
                </a:solidFill>
                <a:effectLst/>
                <a:uFillTx/>
                <a:latin typeface="Arial"/>
              </a:rPr>
              <a:t>Platt’s Gas Daily</a:t>
            </a:r>
            <a:r>
              <a:rPr b="0" lang="en-US" sz="1000" strike="noStrike" u="none">
                <a:solidFill>
                  <a:srgbClr val="000000"/>
                </a:solidFill>
                <a:effectLst/>
                <a:uFillTx/>
                <a:latin typeface="Arial"/>
              </a:rPr>
              <a:t>; Cantor Fitzgerald; CalSO; RDI PowerDat; Team analysis</a:t>
            </a:r>
            <a:endParaRPr b="0" lang="en-US" sz="1000" strike="noStrike" u="none">
              <a:solidFill>
                <a:srgbClr val="000000"/>
              </a:solidFill>
              <a:effectLst/>
              <a:uFillTx/>
              <a:latin typeface="Times New Roman"/>
            </a:endParaRPr>
          </a:p>
        </p:txBody>
      </p:sp>
      <p:grpSp>
        <p:nvGrpSpPr>
          <p:cNvPr id="400" name="McK Sticker"/>
          <p:cNvGrpSpPr/>
          <p:nvPr/>
        </p:nvGrpSpPr>
        <p:grpSpPr>
          <a:xfrm>
            <a:off x="7967520" y="1211400"/>
            <a:ext cx="762840" cy="215280"/>
            <a:chOff x="7967520" y="1211400"/>
            <a:chExt cx="762840" cy="215280"/>
          </a:xfrm>
        </p:grpSpPr>
        <p:sp>
          <p:nvSpPr>
            <p:cNvPr id="401" name="McK Footnote"/>
            <p:cNvSpPr/>
            <p:nvPr/>
          </p:nvSpPr>
          <p:spPr>
            <a:xfrm>
              <a:off x="7967520" y="122688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402" name=""/>
            <p:cNvGrpSpPr/>
            <p:nvPr/>
          </p:nvGrpSpPr>
          <p:grpSpPr>
            <a:xfrm>
              <a:off x="7976520" y="1211400"/>
              <a:ext cx="753840" cy="215280"/>
              <a:chOff x="7976520" y="1211400"/>
              <a:chExt cx="753840" cy="215280"/>
            </a:xfrm>
          </p:grpSpPr>
          <p:sp>
            <p:nvSpPr>
              <p:cNvPr id="403" name=""/>
              <p:cNvSpPr/>
              <p:nvPr/>
            </p:nvSpPr>
            <p:spPr>
              <a:xfrm>
                <a:off x="7976520" y="1211400"/>
                <a:ext cx="753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4" name=""/>
              <p:cNvSpPr/>
              <p:nvPr/>
            </p:nvSpPr>
            <p:spPr>
              <a:xfrm>
                <a:off x="7976520" y="1426680"/>
                <a:ext cx="753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405" name=""/>
          <p:cNvSpPr/>
          <p:nvPr/>
        </p:nvSpPr>
        <p:spPr>
          <a:xfrm>
            <a:off x="417600" y="4641840"/>
            <a:ext cx="86508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Variable</a:t>
            </a:r>
            <a:br>
              <a:rPr sz="1600"/>
            </a:br>
            <a:r>
              <a:rPr b="0" lang="en-US" sz="1600" strike="noStrike" u="none">
                <a:solidFill>
                  <a:srgbClr val="000000"/>
                </a:solidFill>
                <a:effectLst/>
                <a:uFillTx/>
                <a:latin typeface="Arial"/>
              </a:rPr>
              <a:t>cost*</a:t>
            </a:r>
            <a:endParaRPr b="0" lang="en-US" sz="1600" strike="noStrike" u="none">
              <a:solidFill>
                <a:srgbClr val="000000"/>
              </a:solidFill>
              <a:effectLst/>
              <a:uFillTx/>
              <a:latin typeface="Times New Roman"/>
            </a:endParaRPr>
          </a:p>
        </p:txBody>
      </p:sp>
      <p:sp>
        <p:nvSpPr>
          <p:cNvPr id="406" name=""/>
          <p:cNvSpPr/>
          <p:nvPr/>
        </p:nvSpPr>
        <p:spPr>
          <a:xfrm>
            <a:off x="2068560" y="4641840"/>
            <a:ext cx="871560" cy="731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Capacity</a:t>
            </a:r>
            <a:br>
              <a:rPr sz="1600"/>
            </a:br>
            <a:r>
              <a:rPr b="0" lang="en-US" sz="1600" strike="noStrike" u="none">
                <a:solidFill>
                  <a:srgbClr val="000000"/>
                </a:solidFill>
                <a:effectLst/>
                <a:uFillTx/>
                <a:latin typeface="Arial"/>
              </a:rPr>
              <a:t>value up to FRE**</a:t>
            </a:r>
            <a:endParaRPr b="0" lang="en-US" sz="1600" strike="noStrike" u="none">
              <a:solidFill>
                <a:srgbClr val="000000"/>
              </a:solidFill>
              <a:effectLst/>
              <a:uFillTx/>
              <a:latin typeface="Times New Roman"/>
            </a:endParaRPr>
          </a:p>
        </p:txBody>
      </p:sp>
      <p:sp>
        <p:nvSpPr>
          <p:cNvPr id="407" name=""/>
          <p:cNvSpPr/>
          <p:nvPr/>
        </p:nvSpPr>
        <p:spPr>
          <a:xfrm>
            <a:off x="3693960" y="4641840"/>
            <a:ext cx="1360800" cy="731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Market</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Inefficiencies beyond FRE**</a:t>
            </a:r>
            <a:endParaRPr b="0" lang="en-US" sz="1600" strike="noStrike" u="none">
              <a:solidFill>
                <a:srgbClr val="000000"/>
              </a:solidFill>
              <a:effectLst/>
              <a:uFillTx/>
              <a:latin typeface="Times New Roman"/>
            </a:endParaRPr>
          </a:p>
        </p:txBody>
      </p:sp>
      <p:sp>
        <p:nvSpPr>
          <p:cNvPr id="408" name=""/>
          <p:cNvSpPr/>
          <p:nvPr/>
        </p:nvSpPr>
        <p:spPr>
          <a:xfrm>
            <a:off x="5430960" y="4641840"/>
            <a:ext cx="8586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Total***</a:t>
            </a:r>
            <a:endParaRPr b="0" lang="en-US" sz="1600" strike="noStrike" u="none">
              <a:solidFill>
                <a:srgbClr val="000000"/>
              </a:solidFill>
              <a:effectLst/>
              <a:uFillTx/>
              <a:latin typeface="Times New Roman"/>
            </a:endParaRPr>
          </a:p>
        </p:txBody>
      </p:sp>
      <p:sp>
        <p:nvSpPr>
          <p:cNvPr id="409" name=""/>
          <p:cNvSpPr/>
          <p:nvPr/>
        </p:nvSpPr>
        <p:spPr>
          <a:xfrm>
            <a:off x="139680" y="1380960"/>
            <a:ext cx="523872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2000 over 1999 annual CaISO generation revenues</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Percent</a:t>
            </a:r>
            <a:endParaRPr b="0" lang="en-US" sz="1600" strike="noStrike" u="none">
              <a:solidFill>
                <a:srgbClr val="000000"/>
              </a:solidFill>
              <a:effectLst/>
              <a:uFillTx/>
              <a:latin typeface="Times New Roman"/>
            </a:endParaRPr>
          </a:p>
        </p:txBody>
      </p:sp>
      <p:grpSp>
        <p:nvGrpSpPr>
          <p:cNvPr id="410" name=""/>
          <p:cNvGrpSpPr/>
          <p:nvPr/>
        </p:nvGrpSpPr>
        <p:grpSpPr>
          <a:xfrm>
            <a:off x="6595920" y="1947960"/>
            <a:ext cx="2208240" cy="2568600"/>
            <a:chOff x="6595920" y="1947960"/>
            <a:chExt cx="2208240" cy="2568600"/>
          </a:xfrm>
        </p:grpSpPr>
        <p:sp>
          <p:nvSpPr>
            <p:cNvPr id="411" name=""/>
            <p:cNvSpPr/>
            <p:nvPr/>
          </p:nvSpPr>
          <p:spPr>
            <a:xfrm>
              <a:off x="6595920" y="1947960"/>
              <a:ext cx="2208240" cy="2568600"/>
            </a:xfrm>
            <a:custGeom>
              <a:avLst/>
              <a:gdLst/>
              <a:ahLst/>
              <a:rect l="l" t="t" r="r" b="b"/>
              <a:pathLst>
                <a:path w="499" h="336">
                  <a:moveTo>
                    <a:pt x="45" y="112"/>
                  </a:moveTo>
                  <a:cubicBezTo>
                    <a:pt x="19" y="114"/>
                    <a:pt x="0" y="134"/>
                    <a:pt x="0" y="158"/>
                  </a:cubicBezTo>
                  <a:cubicBezTo>
                    <a:pt x="0" y="174"/>
                    <a:pt x="9" y="189"/>
                    <a:pt x="25" y="198"/>
                  </a:cubicBezTo>
                  <a:lnTo>
                    <a:pt x="25" y="197"/>
                  </a:lnTo>
                  <a:cubicBezTo>
                    <a:pt x="16" y="206"/>
                    <a:pt x="11" y="217"/>
                    <a:pt x="11" y="229"/>
                  </a:cubicBezTo>
                  <a:cubicBezTo>
                    <a:pt x="11" y="254"/>
                    <a:pt x="34" y="275"/>
                    <a:pt x="61" y="275"/>
                  </a:cubicBezTo>
                  <a:cubicBezTo>
                    <a:pt x="63" y="275"/>
                    <a:pt x="65" y="274"/>
                    <a:pt x="67" y="274"/>
                  </a:cubicBezTo>
                  <a:lnTo>
                    <a:pt x="67" y="275"/>
                  </a:lnTo>
                  <a:cubicBezTo>
                    <a:pt x="83" y="300"/>
                    <a:pt x="112" y="316"/>
                    <a:pt x="144" y="316"/>
                  </a:cubicBezTo>
                  <a:cubicBezTo>
                    <a:pt x="160" y="316"/>
                    <a:pt x="176" y="312"/>
                    <a:pt x="190" y="304"/>
                  </a:cubicBezTo>
                  <a:lnTo>
                    <a:pt x="190" y="304"/>
                  </a:lnTo>
                  <a:cubicBezTo>
                    <a:pt x="205" y="324"/>
                    <a:pt x="229" y="336"/>
                    <a:pt x="255" y="336"/>
                  </a:cubicBezTo>
                  <a:cubicBezTo>
                    <a:pt x="289" y="336"/>
                    <a:pt x="320" y="315"/>
                    <a:pt x="330" y="285"/>
                  </a:cubicBezTo>
                  <a:lnTo>
                    <a:pt x="330" y="285"/>
                  </a:lnTo>
                  <a:cubicBezTo>
                    <a:pt x="340" y="292"/>
                    <a:pt x="353" y="295"/>
                    <a:pt x="365" y="295"/>
                  </a:cubicBezTo>
                  <a:cubicBezTo>
                    <a:pt x="402" y="295"/>
                    <a:pt x="432" y="268"/>
                    <a:pt x="432" y="234"/>
                  </a:cubicBezTo>
                  <a:lnTo>
                    <a:pt x="432" y="234"/>
                  </a:lnTo>
                  <a:cubicBezTo>
                    <a:pt x="470" y="229"/>
                    <a:pt x="499" y="199"/>
                    <a:pt x="499" y="163"/>
                  </a:cubicBezTo>
                  <a:cubicBezTo>
                    <a:pt x="499" y="147"/>
                    <a:pt x="493" y="132"/>
                    <a:pt x="483" y="119"/>
                  </a:cubicBezTo>
                  <a:lnTo>
                    <a:pt x="483" y="119"/>
                  </a:lnTo>
                  <a:cubicBezTo>
                    <a:pt x="486" y="112"/>
                    <a:pt x="488" y="105"/>
                    <a:pt x="488" y="97"/>
                  </a:cubicBezTo>
                  <a:cubicBezTo>
                    <a:pt x="488" y="71"/>
                    <a:pt x="469" y="49"/>
                    <a:pt x="442" y="42"/>
                  </a:cubicBezTo>
                  <a:lnTo>
                    <a:pt x="442" y="42"/>
                  </a:lnTo>
                  <a:cubicBezTo>
                    <a:pt x="438" y="18"/>
                    <a:pt x="414" y="0"/>
                    <a:pt x="387" y="0"/>
                  </a:cubicBezTo>
                  <a:cubicBezTo>
                    <a:pt x="371" y="0"/>
                    <a:pt x="355" y="7"/>
                    <a:pt x="344" y="18"/>
                  </a:cubicBezTo>
                  <a:lnTo>
                    <a:pt x="344" y="18"/>
                  </a:lnTo>
                  <a:cubicBezTo>
                    <a:pt x="335" y="7"/>
                    <a:pt x="320" y="0"/>
                    <a:pt x="304" y="0"/>
                  </a:cubicBezTo>
                  <a:cubicBezTo>
                    <a:pt x="285" y="0"/>
                    <a:pt x="268" y="10"/>
                    <a:pt x="259" y="26"/>
                  </a:cubicBezTo>
                  <a:lnTo>
                    <a:pt x="259" y="26"/>
                  </a:lnTo>
                  <a:cubicBezTo>
                    <a:pt x="248" y="16"/>
                    <a:pt x="232" y="10"/>
                    <a:pt x="216" y="10"/>
                  </a:cubicBezTo>
                  <a:cubicBezTo>
                    <a:pt x="193" y="10"/>
                    <a:pt x="172" y="22"/>
                    <a:pt x="162" y="40"/>
                  </a:cubicBezTo>
                  <a:lnTo>
                    <a:pt x="162" y="40"/>
                  </a:lnTo>
                  <a:cubicBezTo>
                    <a:pt x="150" y="34"/>
                    <a:pt x="136" y="31"/>
                    <a:pt x="122" y="31"/>
                  </a:cubicBezTo>
                  <a:cubicBezTo>
                    <a:pt x="79" y="31"/>
                    <a:pt x="44" y="63"/>
                    <a:pt x="44" y="102"/>
                  </a:cubicBezTo>
                  <a:cubicBezTo>
                    <a:pt x="44" y="105"/>
                    <a:pt x="44" y="109"/>
                    <a:pt x="45" y="112"/>
                  </a:cubicBezTo>
                  <a:close/>
                </a:path>
              </a:pathLst>
            </a:custGeom>
            <a:solidFill>
              <a:srgbClr val="ffff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2" name=""/>
            <p:cNvSpPr/>
            <p:nvPr/>
          </p:nvSpPr>
          <p:spPr>
            <a:xfrm>
              <a:off x="6595920" y="2625840"/>
              <a:ext cx="2208240" cy="121896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We now turn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our attention to</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 the drivers and sources of market inefficiency</a:t>
              </a:r>
              <a:endParaRPr b="0" lang="en-US" sz="16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4C75460C-E8B7-4426-9398-677880BB003B}"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13" name=""/>
          <p:cNvGraphicFramePr/>
          <p:nvPr/>
        </p:nvGraphicFramePr>
        <p:xfrm>
          <a:off x="1319040" y="1801800"/>
          <a:ext cx="4965840" cy="2468520"/>
        </p:xfrm>
        <a:graphic>
          <a:graphicData uri="http://schemas.openxmlformats.org/presentationml/2006/ole">
            <p:oleObj r:id="rId1" spid="">
              <p:embed/>
              <p:pic>
                <p:nvPicPr>
                  <p:cNvPr id="414" name="" descr=""/>
                  <p:cNvPicPr/>
                  <p:nvPr/>
                </p:nvPicPr>
                <p:blipFill>
                  <a:blip r:embed="rId2"/>
                  <a:stretch/>
                </p:blipFill>
                <p:spPr>
                  <a:xfrm>
                    <a:off x="1319040" y="1801800"/>
                    <a:ext cx="4965840" cy="2468520"/>
                  </a:xfrm>
                  <a:prstGeom prst="rect">
                    <a:avLst/>
                  </a:prstGeom>
                  <a:noFill/>
                  <a:ln w="0">
                    <a:noFill/>
                  </a:ln>
                </p:spPr>
              </p:pic>
            </p:oleObj>
          </a:graphicData>
        </a:graphic>
      </p:graphicFrame>
      <p:sp>
        <p:nvSpPr>
          <p:cNvPr id="415" name=""/>
          <p:cNvSpPr/>
          <p:nvPr/>
        </p:nvSpPr>
        <p:spPr>
          <a:xfrm>
            <a:off x="2111400" y="2006640"/>
            <a:ext cx="3170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4049640" y="2577960"/>
            <a:ext cx="1243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7" name="PlaceHolder 1"/>
          <p:cNvSpPr>
            <a:spLocks noGrp="1"/>
          </p:cNvSpPr>
          <p:nvPr>
            <p:ph type="title"/>
          </p:nvPr>
        </p:nvSpPr>
        <p:spPr>
          <a:xfrm>
            <a:off x="139680" y="226800"/>
            <a:ext cx="717696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WHEN THE CALIFORNIA DEREGULATION DEBATE BEGAN IN 1994, THERE WAS CONSIDERABLY MORE SUPPLY (CAPACITY) THAN DEMAND</a:t>
            </a:r>
            <a:endParaRPr b="1" lang="en-US" sz="1900" strike="noStrike" u="none">
              <a:solidFill>
                <a:srgbClr val="000000"/>
              </a:solidFill>
              <a:effectLst/>
              <a:uFillTx/>
              <a:latin typeface="Arial"/>
            </a:endParaRPr>
          </a:p>
        </p:txBody>
      </p:sp>
      <p:sp>
        <p:nvSpPr>
          <p:cNvPr id="418" name="McK Measure"/>
          <p:cNvSpPr/>
          <p:nvPr/>
        </p:nvSpPr>
        <p:spPr>
          <a:xfrm>
            <a:off x="140400" y="1123920"/>
            <a:ext cx="90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Gigawatts</a:t>
            </a:r>
            <a:endParaRPr b="0" lang="en-US" sz="1600" strike="noStrike" u="none">
              <a:solidFill>
                <a:srgbClr val="000000"/>
              </a:solidFill>
              <a:effectLst/>
              <a:uFillTx/>
              <a:latin typeface="Times New Roman"/>
            </a:endParaRPr>
          </a:p>
        </p:txBody>
      </p:sp>
      <p:sp>
        <p:nvSpPr>
          <p:cNvPr id="419" name="McK Footnote"/>
          <p:cNvSpPr/>
          <p:nvPr/>
        </p:nvSpPr>
        <p:spPr>
          <a:xfrm>
            <a:off x="139680" y="5399640"/>
            <a:ext cx="8591400" cy="114552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Firm transmission capacity contracted (net of export) forecast in 1993 for 1994:  ES&amp;D database; this compares to 9.5 GW and 15.2 GW available capacity for import in 1994 assuming minimum reserve margins in the WSCC ex-California of 15% and 7% respectively and assuming a coincident peak demand in California and the WSCC ex-California</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Actual summer peak capacity for CANV subregion (Nevada has no generation capacity within the CANV subregion); ES&amp;D database</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Actual peak day demand for California (includes:  PG&amp;E, SCE, SDG&amp;E, LADWP, SMUD, Pasadena, IID):  CaISO – “Historical Coincident Peak Demand and Operating Reserve Peak Demand . . .”, FERC form 861</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FERC; NERC ES&amp;D database; CaISO; Team analysis</a:t>
            </a:r>
            <a:endParaRPr b="0" lang="en-US" sz="1000" strike="noStrike" u="none">
              <a:solidFill>
                <a:srgbClr val="000000"/>
              </a:solidFill>
              <a:effectLst/>
              <a:uFillTx/>
              <a:latin typeface="Times New Roman"/>
            </a:endParaRPr>
          </a:p>
        </p:txBody>
      </p:sp>
      <p:sp>
        <p:nvSpPr>
          <p:cNvPr id="420" name=""/>
          <p:cNvSpPr/>
          <p:nvPr/>
        </p:nvSpPr>
        <p:spPr>
          <a:xfrm>
            <a:off x="1514520" y="4265640"/>
            <a:ext cx="1055520" cy="731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Nameplate summer capacity and net imports</a:t>
            </a:r>
            <a:endParaRPr b="0" lang="en-US" sz="1200" strike="noStrike" u="none">
              <a:solidFill>
                <a:srgbClr val="000000"/>
              </a:solidFill>
              <a:effectLst/>
              <a:uFillTx/>
              <a:latin typeface="Times New Roman"/>
            </a:endParaRPr>
          </a:p>
        </p:txBody>
      </p:sp>
      <p:sp>
        <p:nvSpPr>
          <p:cNvPr id="421" name=""/>
          <p:cNvSpPr/>
          <p:nvPr/>
        </p:nvSpPr>
        <p:spPr>
          <a:xfrm>
            <a:off x="3379680" y="4265640"/>
            <a:ext cx="10558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Peak </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422" name=""/>
          <p:cNvSpPr/>
          <p:nvPr/>
        </p:nvSpPr>
        <p:spPr>
          <a:xfrm>
            <a:off x="5330880" y="4265640"/>
            <a:ext cx="56808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Reserve</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margin</a:t>
            </a:r>
            <a:endParaRPr b="0" lang="en-US" sz="1200" strike="noStrike" u="none">
              <a:solidFill>
                <a:srgbClr val="000000"/>
              </a:solidFill>
              <a:effectLst/>
              <a:uFillTx/>
              <a:latin typeface="Times New Roman"/>
            </a:endParaRPr>
          </a:p>
        </p:txBody>
      </p:sp>
      <p:sp>
        <p:nvSpPr>
          <p:cNvPr id="423" name=""/>
          <p:cNvSpPr/>
          <p:nvPr/>
        </p:nvSpPr>
        <p:spPr>
          <a:xfrm>
            <a:off x="147960" y="2085840"/>
            <a:ext cx="1093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Import capacity*</a:t>
            </a:r>
            <a:endParaRPr b="0" lang="en-US" sz="1200" strike="noStrike" u="none">
              <a:solidFill>
                <a:srgbClr val="000000"/>
              </a:solidFill>
              <a:effectLst/>
              <a:uFillTx/>
              <a:latin typeface="Times New Roman"/>
            </a:endParaRPr>
          </a:p>
        </p:txBody>
      </p:sp>
      <p:sp>
        <p:nvSpPr>
          <p:cNvPr id="424" name=""/>
          <p:cNvSpPr/>
          <p:nvPr/>
        </p:nvSpPr>
        <p:spPr>
          <a:xfrm>
            <a:off x="935280" y="1736640"/>
            <a:ext cx="522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 =</a:t>
            </a:r>
            <a:endParaRPr b="0" lang="en-US" sz="1200" strike="noStrike" u="none">
              <a:solidFill>
                <a:srgbClr val="000000"/>
              </a:solidFill>
              <a:effectLst/>
              <a:uFillTx/>
              <a:latin typeface="Times New Roman"/>
            </a:endParaRPr>
          </a:p>
        </p:txBody>
      </p:sp>
      <p:sp>
        <p:nvSpPr>
          <p:cNvPr id="425" name=""/>
          <p:cNvSpPr/>
          <p:nvPr/>
        </p:nvSpPr>
        <p:spPr>
          <a:xfrm>
            <a:off x="1703880" y="1736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65</a:t>
            </a:r>
            <a:endParaRPr b="0" lang="en-US" sz="1200" strike="noStrike" u="none">
              <a:solidFill>
                <a:srgbClr val="000000"/>
              </a:solidFill>
              <a:effectLst/>
              <a:uFillTx/>
              <a:latin typeface="Times New Roman"/>
            </a:endParaRPr>
          </a:p>
        </p:txBody>
      </p:sp>
      <p:sp>
        <p:nvSpPr>
          <p:cNvPr id="426" name=""/>
          <p:cNvSpPr/>
          <p:nvPr/>
        </p:nvSpPr>
        <p:spPr>
          <a:xfrm>
            <a:off x="146880" y="3192480"/>
            <a:ext cx="1229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Internal capacity**</a:t>
            </a:r>
            <a:endParaRPr b="0" lang="en-US" sz="1200" strike="noStrike" u="none">
              <a:solidFill>
                <a:srgbClr val="000000"/>
              </a:solidFill>
              <a:effectLst/>
              <a:uFillTx/>
              <a:latin typeface="Times New Roman"/>
            </a:endParaRPr>
          </a:p>
        </p:txBody>
      </p:sp>
      <p:sp>
        <p:nvSpPr>
          <p:cNvPr id="427" name=""/>
          <p:cNvSpPr/>
          <p:nvPr/>
        </p:nvSpPr>
        <p:spPr>
          <a:xfrm>
            <a:off x="8088480" y="8510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8" name=""/>
          <p:cNvSpPr/>
          <p:nvPr/>
        </p:nvSpPr>
        <p:spPr>
          <a:xfrm>
            <a:off x="8323200" y="7412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9" name=""/>
          <p:cNvSpPr/>
          <p:nvPr/>
        </p:nvSpPr>
        <p:spPr>
          <a:xfrm>
            <a:off x="8558280" y="63180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0" name=""/>
          <p:cNvSpPr/>
          <p:nvPr/>
        </p:nvSpPr>
        <p:spPr>
          <a:xfrm>
            <a:off x="7923240" y="851040"/>
            <a:ext cx="168120" cy="145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1" name=""/>
          <p:cNvSpPr/>
          <p:nvPr/>
        </p:nvSpPr>
        <p:spPr>
          <a:xfrm>
            <a:off x="8158320" y="741240"/>
            <a:ext cx="168120" cy="10980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2" name=""/>
          <p:cNvSpPr/>
          <p:nvPr/>
        </p:nvSpPr>
        <p:spPr>
          <a:xfrm>
            <a:off x="8394840" y="631800"/>
            <a:ext cx="16668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3" name=""/>
          <p:cNvSpPr/>
          <p:nvPr/>
        </p:nvSpPr>
        <p:spPr>
          <a:xfrm>
            <a:off x="8628120" y="63180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4" name=""/>
          <p:cNvSpPr/>
          <p:nvPr/>
        </p:nvSpPr>
        <p:spPr>
          <a:xfrm>
            <a:off x="7888320" y="996840"/>
            <a:ext cx="941400" cy="1800"/>
          </a:xfrm>
          <a:prstGeom prst="line">
            <a:avLst/>
          </a:prstGeom>
          <a:ln w="46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grpSp>
        <p:nvGrpSpPr>
          <p:cNvPr id="435" name="McK Sticker"/>
          <p:cNvGrpSpPr/>
          <p:nvPr/>
        </p:nvGrpSpPr>
        <p:grpSpPr>
          <a:xfrm>
            <a:off x="7959600" y="284040"/>
            <a:ext cx="770760" cy="215640"/>
            <a:chOff x="7959600" y="284040"/>
            <a:chExt cx="770760" cy="215640"/>
          </a:xfrm>
        </p:grpSpPr>
        <p:sp>
          <p:nvSpPr>
            <p:cNvPr id="436" name="McK Footnote"/>
            <p:cNvSpPr/>
            <p:nvPr/>
          </p:nvSpPr>
          <p:spPr>
            <a:xfrm>
              <a:off x="7966800" y="29988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437" name=""/>
            <p:cNvGrpSpPr/>
            <p:nvPr/>
          </p:nvGrpSpPr>
          <p:grpSpPr>
            <a:xfrm>
              <a:off x="7959600" y="284040"/>
              <a:ext cx="770760" cy="215640"/>
              <a:chOff x="7959600" y="284040"/>
              <a:chExt cx="770760" cy="215640"/>
            </a:xfrm>
          </p:grpSpPr>
          <p:sp>
            <p:nvSpPr>
              <p:cNvPr id="438" name=""/>
              <p:cNvSpPr/>
              <p:nvPr/>
            </p:nvSpPr>
            <p:spPr>
              <a:xfrm>
                <a:off x="7959600" y="28404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7959600" y="49968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pSp>
        <p:nvGrpSpPr>
          <p:cNvPr id="440" name=""/>
          <p:cNvGrpSpPr/>
          <p:nvPr/>
        </p:nvGrpSpPr>
        <p:grpSpPr>
          <a:xfrm>
            <a:off x="6559560" y="2278080"/>
            <a:ext cx="2244600" cy="1666800"/>
            <a:chOff x="6559560" y="2278080"/>
            <a:chExt cx="2244600" cy="1666800"/>
          </a:xfrm>
        </p:grpSpPr>
        <p:sp>
          <p:nvSpPr>
            <p:cNvPr id="441" name=""/>
            <p:cNvSpPr/>
            <p:nvPr/>
          </p:nvSpPr>
          <p:spPr>
            <a:xfrm>
              <a:off x="6559560" y="2278080"/>
              <a:ext cx="2244600" cy="1666800"/>
            </a:xfrm>
            <a:custGeom>
              <a:avLst/>
              <a:gdLst/>
              <a:ahLst/>
              <a:rect l="l" t="t" r="r" b="b"/>
              <a:pathLst>
                <a:path w="499" h="336">
                  <a:moveTo>
                    <a:pt x="45" y="112"/>
                  </a:moveTo>
                  <a:cubicBezTo>
                    <a:pt x="19" y="114"/>
                    <a:pt x="0" y="134"/>
                    <a:pt x="0" y="158"/>
                  </a:cubicBezTo>
                  <a:cubicBezTo>
                    <a:pt x="0" y="174"/>
                    <a:pt x="9" y="189"/>
                    <a:pt x="25" y="198"/>
                  </a:cubicBezTo>
                  <a:lnTo>
                    <a:pt x="25" y="197"/>
                  </a:lnTo>
                  <a:cubicBezTo>
                    <a:pt x="16" y="206"/>
                    <a:pt x="11" y="217"/>
                    <a:pt x="11" y="229"/>
                  </a:cubicBezTo>
                  <a:cubicBezTo>
                    <a:pt x="11" y="254"/>
                    <a:pt x="34" y="275"/>
                    <a:pt x="61" y="275"/>
                  </a:cubicBezTo>
                  <a:cubicBezTo>
                    <a:pt x="63" y="275"/>
                    <a:pt x="65" y="274"/>
                    <a:pt x="67" y="274"/>
                  </a:cubicBezTo>
                  <a:lnTo>
                    <a:pt x="67" y="275"/>
                  </a:lnTo>
                  <a:cubicBezTo>
                    <a:pt x="83" y="300"/>
                    <a:pt x="112" y="316"/>
                    <a:pt x="144" y="316"/>
                  </a:cubicBezTo>
                  <a:cubicBezTo>
                    <a:pt x="160" y="316"/>
                    <a:pt x="176" y="312"/>
                    <a:pt x="190" y="304"/>
                  </a:cubicBezTo>
                  <a:lnTo>
                    <a:pt x="190" y="304"/>
                  </a:lnTo>
                  <a:cubicBezTo>
                    <a:pt x="205" y="324"/>
                    <a:pt x="229" y="336"/>
                    <a:pt x="255" y="336"/>
                  </a:cubicBezTo>
                  <a:cubicBezTo>
                    <a:pt x="289" y="336"/>
                    <a:pt x="320" y="315"/>
                    <a:pt x="330" y="285"/>
                  </a:cubicBezTo>
                  <a:lnTo>
                    <a:pt x="330" y="285"/>
                  </a:lnTo>
                  <a:cubicBezTo>
                    <a:pt x="340" y="292"/>
                    <a:pt x="353" y="295"/>
                    <a:pt x="365" y="295"/>
                  </a:cubicBezTo>
                  <a:cubicBezTo>
                    <a:pt x="402" y="295"/>
                    <a:pt x="432" y="268"/>
                    <a:pt x="432" y="234"/>
                  </a:cubicBezTo>
                  <a:lnTo>
                    <a:pt x="432" y="234"/>
                  </a:lnTo>
                  <a:cubicBezTo>
                    <a:pt x="470" y="229"/>
                    <a:pt x="499" y="199"/>
                    <a:pt x="499" y="163"/>
                  </a:cubicBezTo>
                  <a:cubicBezTo>
                    <a:pt x="499" y="147"/>
                    <a:pt x="493" y="132"/>
                    <a:pt x="483" y="119"/>
                  </a:cubicBezTo>
                  <a:lnTo>
                    <a:pt x="483" y="119"/>
                  </a:lnTo>
                  <a:cubicBezTo>
                    <a:pt x="486" y="112"/>
                    <a:pt x="488" y="105"/>
                    <a:pt x="488" y="97"/>
                  </a:cubicBezTo>
                  <a:cubicBezTo>
                    <a:pt x="488" y="71"/>
                    <a:pt x="469" y="49"/>
                    <a:pt x="442" y="42"/>
                  </a:cubicBezTo>
                  <a:lnTo>
                    <a:pt x="442" y="42"/>
                  </a:lnTo>
                  <a:cubicBezTo>
                    <a:pt x="438" y="18"/>
                    <a:pt x="414" y="0"/>
                    <a:pt x="387" y="0"/>
                  </a:cubicBezTo>
                  <a:cubicBezTo>
                    <a:pt x="371" y="0"/>
                    <a:pt x="355" y="7"/>
                    <a:pt x="344" y="18"/>
                  </a:cubicBezTo>
                  <a:lnTo>
                    <a:pt x="344" y="18"/>
                  </a:lnTo>
                  <a:cubicBezTo>
                    <a:pt x="335" y="7"/>
                    <a:pt x="320" y="0"/>
                    <a:pt x="304" y="0"/>
                  </a:cubicBezTo>
                  <a:cubicBezTo>
                    <a:pt x="285" y="0"/>
                    <a:pt x="268" y="10"/>
                    <a:pt x="259" y="26"/>
                  </a:cubicBezTo>
                  <a:lnTo>
                    <a:pt x="259" y="26"/>
                  </a:lnTo>
                  <a:cubicBezTo>
                    <a:pt x="248" y="16"/>
                    <a:pt x="232" y="10"/>
                    <a:pt x="216" y="10"/>
                  </a:cubicBezTo>
                  <a:cubicBezTo>
                    <a:pt x="193" y="10"/>
                    <a:pt x="172" y="22"/>
                    <a:pt x="162" y="40"/>
                  </a:cubicBezTo>
                  <a:lnTo>
                    <a:pt x="162" y="40"/>
                  </a:lnTo>
                  <a:cubicBezTo>
                    <a:pt x="150" y="34"/>
                    <a:pt x="136" y="31"/>
                    <a:pt x="122" y="31"/>
                  </a:cubicBezTo>
                  <a:cubicBezTo>
                    <a:pt x="79" y="31"/>
                    <a:pt x="44" y="63"/>
                    <a:pt x="44" y="102"/>
                  </a:cubicBezTo>
                  <a:cubicBezTo>
                    <a:pt x="44" y="105"/>
                    <a:pt x="44" y="109"/>
                    <a:pt x="45" y="112"/>
                  </a:cubicBezTo>
                  <a:close/>
                </a:path>
              </a:pathLst>
            </a:custGeom>
            <a:solidFill>
              <a:srgbClr val="ffff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2" name=""/>
            <p:cNvSpPr/>
            <p:nvPr/>
          </p:nvSpPr>
          <p:spPr>
            <a:xfrm>
              <a:off x="6559560" y="2657520"/>
              <a:ext cx="2244600" cy="91476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California reserve </a:t>
              </a:r>
              <a:endParaRPr b="0" lang="en-US" sz="12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margins were roughly </a:t>
              </a:r>
              <a:endParaRPr b="0" lang="en-US" sz="12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26% at the time the deregulation debate </a:t>
              </a:r>
              <a:endParaRPr b="0" lang="en-US" sz="12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began</a:t>
              </a:r>
              <a:endParaRPr b="0" lang="en-US" sz="12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54EADC02-A2DA-4F14-AF69-4247B402AA07}"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3" name=""/>
          <p:cNvSpPr/>
          <p:nvPr/>
        </p:nvSpPr>
        <p:spPr>
          <a:xfrm>
            <a:off x="1193760" y="41022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1994</a:t>
            </a:r>
            <a:endParaRPr b="0" lang="en-US" sz="1200" strike="noStrike" u="none">
              <a:solidFill>
                <a:srgbClr val="000000"/>
              </a:solidFill>
              <a:effectLst/>
              <a:uFillTx/>
              <a:latin typeface="Times New Roman"/>
            </a:endParaRPr>
          </a:p>
        </p:txBody>
      </p:sp>
      <p:sp>
        <p:nvSpPr>
          <p:cNvPr id="444" name="PlaceHolder 1"/>
          <p:cNvSpPr>
            <a:spLocks noGrp="1"/>
          </p:cNvSpPr>
          <p:nvPr>
            <p:ph type="title"/>
          </p:nvPr>
        </p:nvSpPr>
        <p:spPr>
          <a:xfrm>
            <a:off x="139320" y="226800"/>
            <a:ext cx="691524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 . . AND, OVER THE NEXT 6 YEARS, CAPACITY APPEARED TO BE MORE THAN SUFFICIENT</a:t>
            </a:r>
            <a:endParaRPr b="1" lang="en-US" sz="1900" strike="noStrike" u="none">
              <a:solidFill>
                <a:srgbClr val="000000"/>
              </a:solidFill>
              <a:effectLst/>
              <a:uFillTx/>
              <a:latin typeface="Arial"/>
            </a:endParaRPr>
          </a:p>
        </p:txBody>
      </p:sp>
      <p:sp>
        <p:nvSpPr>
          <p:cNvPr id="445" name="McK Measure"/>
          <p:cNvSpPr/>
          <p:nvPr/>
        </p:nvSpPr>
        <p:spPr>
          <a:xfrm>
            <a:off x="140400" y="836640"/>
            <a:ext cx="90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Gigawatts</a:t>
            </a:r>
            <a:endParaRPr b="0" lang="en-US" sz="1600" strike="noStrike" u="none">
              <a:solidFill>
                <a:srgbClr val="000000"/>
              </a:solidFill>
              <a:effectLst/>
              <a:uFillTx/>
              <a:latin typeface="Times New Roman"/>
            </a:endParaRPr>
          </a:p>
        </p:txBody>
      </p:sp>
      <p:sp>
        <p:nvSpPr>
          <p:cNvPr id="446" name="McK Footnote"/>
          <p:cNvSpPr/>
          <p:nvPr/>
        </p:nvSpPr>
        <p:spPr>
          <a:xfrm>
            <a:off x="50760" y="5348520"/>
            <a:ext cx="8766360" cy="11966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1</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Firm transmission capacity contracted (net of export) forecast in 1993 for 1994 and 1999 for 2000 respectively:  ES&amp;D database</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2</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Actual summer peak capacity for CANV subregion (Nevada has no generation capacity within the CANV subregion); ES&amp;D database</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3</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Actual peak day demand for California (includes:  PG&amp;E, SCE, SDG&amp;E, LADWP, SMUD, Pasadena, IID):  CaISO – “Historical Coincident Peak Demand and Operating Reserve Peak Demand . . .”, FERC form 861</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4</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Includes 1.7 GW of voluntary curtailments</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5</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Reserve margin = (capacity – peak demand)/capacity</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EIA; RDI PowerDat; CaISO; NERC; Team analysis</a:t>
            </a:r>
            <a:endParaRPr b="0" lang="en-US" sz="1000" strike="noStrike" u="none">
              <a:solidFill>
                <a:srgbClr val="000000"/>
              </a:solidFill>
              <a:effectLst/>
              <a:uFillTx/>
              <a:latin typeface="Times New Roman"/>
            </a:endParaRPr>
          </a:p>
        </p:txBody>
      </p:sp>
      <p:graphicFrame>
        <p:nvGraphicFramePr>
          <p:cNvPr id="447" name=""/>
          <p:cNvGraphicFramePr/>
          <p:nvPr/>
        </p:nvGraphicFramePr>
        <p:xfrm>
          <a:off x="6342120" y="1488960"/>
          <a:ext cx="2109600" cy="2678400"/>
        </p:xfrm>
        <a:graphic>
          <a:graphicData uri="http://schemas.openxmlformats.org/presentationml/2006/ole">
            <p:oleObj r:id="rId1" spid="">
              <p:embed/>
              <p:pic>
                <p:nvPicPr>
                  <p:cNvPr id="448" name="" descr=""/>
                  <p:cNvPicPr/>
                  <p:nvPr/>
                </p:nvPicPr>
                <p:blipFill>
                  <a:blip r:embed="rId2"/>
                  <a:stretch/>
                </p:blipFill>
                <p:spPr>
                  <a:xfrm>
                    <a:off x="6342120" y="1488960"/>
                    <a:ext cx="2109600" cy="2678400"/>
                  </a:xfrm>
                  <a:prstGeom prst="rect">
                    <a:avLst/>
                  </a:prstGeom>
                  <a:noFill/>
                  <a:ln w="0">
                    <a:noFill/>
                  </a:ln>
                </p:spPr>
              </p:pic>
            </p:oleObj>
          </a:graphicData>
        </a:graphic>
      </p:graphicFrame>
      <p:sp>
        <p:nvSpPr>
          <p:cNvPr id="449" name=""/>
          <p:cNvSpPr/>
          <p:nvPr/>
        </p:nvSpPr>
        <p:spPr>
          <a:xfrm>
            <a:off x="2344680" y="41022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2000</a:t>
            </a:r>
            <a:endParaRPr b="0" lang="en-US" sz="1200" strike="noStrike" u="none">
              <a:solidFill>
                <a:srgbClr val="000000"/>
              </a:solidFill>
              <a:effectLst/>
              <a:uFillTx/>
              <a:latin typeface="Times New Roman"/>
            </a:endParaRPr>
          </a:p>
        </p:txBody>
      </p:sp>
      <p:sp>
        <p:nvSpPr>
          <p:cNvPr id="450" name=""/>
          <p:cNvSpPr/>
          <p:nvPr/>
        </p:nvSpPr>
        <p:spPr>
          <a:xfrm>
            <a:off x="3649680" y="41022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1994</a:t>
            </a:r>
            <a:endParaRPr b="0" lang="en-US" sz="1200" strike="noStrike" u="none">
              <a:solidFill>
                <a:srgbClr val="000000"/>
              </a:solidFill>
              <a:effectLst/>
              <a:uFillTx/>
              <a:latin typeface="Times New Roman"/>
            </a:endParaRPr>
          </a:p>
        </p:txBody>
      </p:sp>
      <p:sp>
        <p:nvSpPr>
          <p:cNvPr id="451" name=""/>
          <p:cNvSpPr/>
          <p:nvPr/>
        </p:nvSpPr>
        <p:spPr>
          <a:xfrm>
            <a:off x="4800600" y="41022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2000</a:t>
            </a:r>
            <a:endParaRPr b="0" lang="en-US" sz="1200" strike="noStrike" u="none">
              <a:solidFill>
                <a:srgbClr val="000000"/>
              </a:solidFill>
              <a:effectLst/>
              <a:uFillTx/>
              <a:latin typeface="Times New Roman"/>
            </a:endParaRPr>
          </a:p>
        </p:txBody>
      </p:sp>
      <p:sp>
        <p:nvSpPr>
          <p:cNvPr id="452" name=""/>
          <p:cNvSpPr/>
          <p:nvPr/>
        </p:nvSpPr>
        <p:spPr>
          <a:xfrm>
            <a:off x="6631200" y="41022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1994</a:t>
            </a:r>
            <a:endParaRPr b="0" lang="en-US" sz="1200" strike="noStrike" u="none">
              <a:solidFill>
                <a:srgbClr val="000000"/>
              </a:solidFill>
              <a:effectLst/>
              <a:uFillTx/>
              <a:latin typeface="Times New Roman"/>
            </a:endParaRPr>
          </a:p>
        </p:txBody>
      </p:sp>
      <p:sp>
        <p:nvSpPr>
          <p:cNvPr id="453" name=""/>
          <p:cNvSpPr/>
          <p:nvPr/>
        </p:nvSpPr>
        <p:spPr>
          <a:xfrm>
            <a:off x="7693200" y="41022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2000</a:t>
            </a:r>
            <a:endParaRPr b="0" lang="en-US" sz="1200" strike="noStrike" u="none">
              <a:solidFill>
                <a:srgbClr val="000000"/>
              </a:solidFill>
              <a:effectLst/>
              <a:uFillTx/>
              <a:latin typeface="Times New Roman"/>
            </a:endParaRPr>
          </a:p>
        </p:txBody>
      </p:sp>
      <p:sp>
        <p:nvSpPr>
          <p:cNvPr id="454" name=""/>
          <p:cNvSpPr/>
          <p:nvPr/>
        </p:nvSpPr>
        <p:spPr>
          <a:xfrm rot="5400000">
            <a:off x="4832640" y="2711880"/>
            <a:ext cx="2317680" cy="38268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5" name=""/>
          <p:cNvSpPr/>
          <p:nvPr/>
        </p:nvSpPr>
        <p:spPr>
          <a:xfrm flipV="1">
            <a:off x="3882960" y="2423880"/>
            <a:ext cx="1109880" cy="1983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6" name=""/>
          <p:cNvSpPr/>
          <p:nvPr/>
        </p:nvSpPr>
        <p:spPr>
          <a:xfrm>
            <a:off x="6969240" y="2170080"/>
            <a:ext cx="968400" cy="8780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7" name=""/>
          <p:cNvSpPr/>
          <p:nvPr/>
        </p:nvSpPr>
        <p:spPr>
          <a:xfrm>
            <a:off x="3319200" y="1396440"/>
            <a:ext cx="1032480" cy="18324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Peak demand</a:t>
            </a:r>
            <a:r>
              <a:rPr b="1" lang="en-US" sz="1200" strike="noStrike" u="none" baseline="30000">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458" name=""/>
          <p:cNvSpPr/>
          <p:nvPr/>
        </p:nvSpPr>
        <p:spPr>
          <a:xfrm>
            <a:off x="6483240" y="1213560"/>
            <a:ext cx="23338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Peak day reserve margin</a:t>
            </a:r>
            <a:r>
              <a:rPr b="1" lang="en-US" sz="1200" strike="noStrike" u="none" baseline="30000">
                <a:solidFill>
                  <a:srgbClr val="000000"/>
                </a:solidFill>
                <a:effectLst/>
                <a:uFillTx/>
                <a:latin typeface="Arial"/>
              </a:rPr>
              <a:t>5</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Percent</a:t>
            </a:r>
            <a:endParaRPr b="0" lang="en-US" sz="1200" strike="noStrike" u="none">
              <a:solidFill>
                <a:srgbClr val="000000"/>
              </a:solidFill>
              <a:effectLst/>
              <a:uFillTx/>
              <a:latin typeface="Times New Roman"/>
            </a:endParaRPr>
          </a:p>
        </p:txBody>
      </p:sp>
      <p:sp>
        <p:nvSpPr>
          <p:cNvPr id="459" name=""/>
          <p:cNvSpPr/>
          <p:nvPr/>
        </p:nvSpPr>
        <p:spPr>
          <a:xfrm>
            <a:off x="3952800" y="1905120"/>
            <a:ext cx="887400" cy="5349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CAGR</a:t>
            </a:r>
            <a:endParaRPr b="0" lang="en-US" sz="1200" strike="noStrike" u="none">
              <a:solidFill>
                <a:srgbClr val="000000"/>
              </a:solidFill>
              <a:effectLst/>
              <a:uFillTx/>
              <a:latin typeface="Times New Roman"/>
            </a:endParaRPr>
          </a:p>
        </p:txBody>
      </p:sp>
      <p:sp>
        <p:nvSpPr>
          <p:cNvPr id="460" name=""/>
          <p:cNvSpPr/>
          <p:nvPr/>
        </p:nvSpPr>
        <p:spPr>
          <a:xfrm>
            <a:off x="6234120" y="4346640"/>
            <a:ext cx="2560680" cy="91476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200" strike="noStrike" u="none">
                <a:solidFill>
                  <a:srgbClr val="000000"/>
                </a:solidFill>
                <a:effectLst/>
                <a:uFillTx/>
                <a:latin typeface="Arial"/>
              </a:rPr>
              <a:t> . . . leaving California with significantly lower but still somewhat comfortable reserve margins</a:t>
            </a:r>
            <a:endParaRPr b="0" lang="en-US" sz="1200" strike="noStrike" u="none">
              <a:solidFill>
                <a:srgbClr val="000000"/>
              </a:solidFill>
              <a:effectLst/>
              <a:uFillTx/>
              <a:latin typeface="Times New Roman"/>
            </a:endParaRPr>
          </a:p>
        </p:txBody>
      </p:sp>
      <p:sp>
        <p:nvSpPr>
          <p:cNvPr id="461" name=""/>
          <p:cNvSpPr/>
          <p:nvPr/>
        </p:nvSpPr>
        <p:spPr>
          <a:xfrm>
            <a:off x="977760" y="4346640"/>
            <a:ext cx="21225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Capacity actually dropped . . .</a:t>
            </a:r>
            <a:endParaRPr b="0" lang="en-US" sz="1200" strike="noStrike" u="none">
              <a:solidFill>
                <a:srgbClr val="000000"/>
              </a:solidFill>
              <a:effectLst/>
              <a:uFillTx/>
              <a:latin typeface="Times New Roman"/>
            </a:endParaRPr>
          </a:p>
        </p:txBody>
      </p:sp>
      <p:sp>
        <p:nvSpPr>
          <p:cNvPr id="462" name=""/>
          <p:cNvSpPr/>
          <p:nvPr/>
        </p:nvSpPr>
        <p:spPr>
          <a:xfrm>
            <a:off x="3459240" y="4346640"/>
            <a:ext cx="17460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 . . while peak-day demand grew . . .</a:t>
            </a:r>
            <a:endParaRPr b="0" lang="en-US" sz="1200" strike="noStrike" u="none">
              <a:solidFill>
                <a:srgbClr val="000000"/>
              </a:solidFill>
              <a:effectLst/>
              <a:uFillTx/>
              <a:latin typeface="Times New Roman"/>
            </a:endParaRPr>
          </a:p>
        </p:txBody>
      </p:sp>
      <p:sp>
        <p:nvSpPr>
          <p:cNvPr id="463" name=""/>
          <p:cNvSpPr/>
          <p:nvPr/>
        </p:nvSpPr>
        <p:spPr>
          <a:xfrm>
            <a:off x="8088480" y="8510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4" name=""/>
          <p:cNvSpPr/>
          <p:nvPr/>
        </p:nvSpPr>
        <p:spPr>
          <a:xfrm>
            <a:off x="8323200" y="7412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5" name=""/>
          <p:cNvSpPr/>
          <p:nvPr/>
        </p:nvSpPr>
        <p:spPr>
          <a:xfrm>
            <a:off x="8558280" y="63180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6" name=""/>
          <p:cNvSpPr/>
          <p:nvPr/>
        </p:nvSpPr>
        <p:spPr>
          <a:xfrm>
            <a:off x="7923240" y="851040"/>
            <a:ext cx="168120" cy="145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7" name=""/>
          <p:cNvSpPr/>
          <p:nvPr/>
        </p:nvSpPr>
        <p:spPr>
          <a:xfrm>
            <a:off x="8158320" y="741240"/>
            <a:ext cx="168120" cy="10980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8" name=""/>
          <p:cNvSpPr/>
          <p:nvPr/>
        </p:nvSpPr>
        <p:spPr>
          <a:xfrm>
            <a:off x="8394840" y="631800"/>
            <a:ext cx="16668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9" name=""/>
          <p:cNvSpPr/>
          <p:nvPr/>
        </p:nvSpPr>
        <p:spPr>
          <a:xfrm>
            <a:off x="8628120" y="63180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0" name=""/>
          <p:cNvSpPr/>
          <p:nvPr/>
        </p:nvSpPr>
        <p:spPr>
          <a:xfrm>
            <a:off x="7888320" y="996840"/>
            <a:ext cx="941400" cy="1800"/>
          </a:xfrm>
          <a:prstGeom prst="line">
            <a:avLst/>
          </a:prstGeom>
          <a:ln w="46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graphicFrame>
        <p:nvGraphicFramePr>
          <p:cNvPr id="471" name=""/>
          <p:cNvGraphicFramePr/>
          <p:nvPr/>
        </p:nvGraphicFramePr>
        <p:xfrm>
          <a:off x="915840" y="1450800"/>
          <a:ext cx="2152800" cy="2678400"/>
        </p:xfrm>
        <a:graphic>
          <a:graphicData uri="http://schemas.openxmlformats.org/presentationml/2006/ole">
            <p:oleObj r:id="rId3" spid="">
              <p:embed/>
              <p:pic>
                <p:nvPicPr>
                  <p:cNvPr id="472" name="" descr=""/>
                  <p:cNvPicPr/>
                  <p:nvPr/>
                </p:nvPicPr>
                <p:blipFill>
                  <a:blip r:embed="rId4"/>
                  <a:stretch/>
                </p:blipFill>
                <p:spPr>
                  <a:xfrm>
                    <a:off x="915840" y="1450800"/>
                    <a:ext cx="2152800" cy="2678400"/>
                  </a:xfrm>
                  <a:prstGeom prst="rect">
                    <a:avLst/>
                  </a:prstGeom>
                  <a:noFill/>
                  <a:ln w="0">
                    <a:noFill/>
                  </a:ln>
                </p:spPr>
              </p:pic>
            </p:oleObj>
          </a:graphicData>
        </a:graphic>
      </p:graphicFrame>
      <p:sp>
        <p:nvSpPr>
          <p:cNvPr id="473" name=""/>
          <p:cNvSpPr/>
          <p:nvPr/>
        </p:nvSpPr>
        <p:spPr>
          <a:xfrm>
            <a:off x="139680" y="2421000"/>
            <a:ext cx="81432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Import capacity</a:t>
            </a:r>
            <a:r>
              <a:rPr b="0" lang="en-US" sz="1200" strike="noStrike" u="none" baseline="30000">
                <a:solidFill>
                  <a:srgbClr val="000000"/>
                </a:solidFill>
                <a:effectLst/>
                <a:uFillTx/>
                <a:latin typeface="Arial"/>
              </a:rPr>
              <a:t>1</a:t>
            </a:r>
            <a:endParaRPr b="0" lang="en-US" sz="1200" strike="noStrike" u="none">
              <a:solidFill>
                <a:srgbClr val="000000"/>
              </a:solidFill>
              <a:effectLst/>
              <a:uFillTx/>
              <a:latin typeface="Times New Roman"/>
            </a:endParaRPr>
          </a:p>
        </p:txBody>
      </p:sp>
      <p:sp>
        <p:nvSpPr>
          <p:cNvPr id="474" name=""/>
          <p:cNvSpPr/>
          <p:nvPr/>
        </p:nvSpPr>
        <p:spPr>
          <a:xfrm>
            <a:off x="139680" y="3102120"/>
            <a:ext cx="87156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Internal capacity</a:t>
            </a:r>
            <a:r>
              <a:rPr b="0" lang="en-US" sz="1200" strike="noStrike" u="none" baseline="30000">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475" name=""/>
          <p:cNvSpPr/>
          <p:nvPr/>
        </p:nvSpPr>
        <p:spPr>
          <a:xfrm>
            <a:off x="1329480" y="22017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65</a:t>
            </a:r>
            <a:endParaRPr b="0" lang="en-US" sz="1200" strike="noStrike" u="none">
              <a:solidFill>
                <a:srgbClr val="000000"/>
              </a:solidFill>
              <a:effectLst/>
              <a:uFillTx/>
              <a:latin typeface="Times New Roman"/>
            </a:endParaRPr>
          </a:p>
        </p:txBody>
      </p:sp>
      <p:sp>
        <p:nvSpPr>
          <p:cNvPr id="476" name=""/>
          <p:cNvSpPr/>
          <p:nvPr/>
        </p:nvSpPr>
        <p:spPr>
          <a:xfrm>
            <a:off x="1450800" y="2187720"/>
            <a:ext cx="1067040" cy="58680"/>
          </a:xfrm>
          <a:prstGeom prst="line">
            <a:avLst/>
          </a:prstGeom>
          <a:ln w="28440">
            <a:solidFill>
              <a:srgbClr val="000000"/>
            </a:solidFill>
            <a:miter/>
            <a:tailEnd len="med" type="triangle" w="med"/>
          </a:ln>
        </p:spPr>
        <p:style>
          <a:lnRef idx="0"/>
          <a:fillRef idx="0"/>
          <a:effectRef idx="0"/>
          <a:fontRef idx="minor"/>
        </p:style>
        <p:txBody>
          <a:bodyPr lIns="90000" rIns="90000" tIns="11880" bIns="11880" anchor="ctr">
            <a:noAutofit/>
          </a:bodyPr>
          <a:p>
            <a:endParaRPr b="0" lang="en-US" sz="2400" strike="noStrike" u="none">
              <a:solidFill>
                <a:srgbClr val="000000"/>
              </a:solidFill>
              <a:effectLst/>
              <a:uFillTx/>
              <a:latin typeface="Times New Roman"/>
            </a:endParaRPr>
          </a:p>
        </p:txBody>
      </p:sp>
      <p:sp>
        <p:nvSpPr>
          <p:cNvPr id="477" name=""/>
          <p:cNvSpPr/>
          <p:nvPr/>
        </p:nvSpPr>
        <p:spPr>
          <a:xfrm>
            <a:off x="1552680" y="1593720"/>
            <a:ext cx="887400" cy="5349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-1.1%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CAGR</a:t>
            </a:r>
            <a:endParaRPr b="0" lang="en-US" sz="1200" strike="noStrike" u="none">
              <a:solidFill>
                <a:srgbClr val="000000"/>
              </a:solidFill>
              <a:effectLst/>
              <a:uFillTx/>
              <a:latin typeface="Times New Roman"/>
            </a:endParaRPr>
          </a:p>
        </p:txBody>
      </p:sp>
      <p:sp>
        <p:nvSpPr>
          <p:cNvPr id="478" name=""/>
          <p:cNvSpPr/>
          <p:nvPr/>
        </p:nvSpPr>
        <p:spPr>
          <a:xfrm>
            <a:off x="2432880" y="23018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p:txBody>
      </p:sp>
      <p:sp>
        <p:nvSpPr>
          <p:cNvPr id="479" name=""/>
          <p:cNvSpPr/>
          <p:nvPr/>
        </p:nvSpPr>
        <p:spPr>
          <a:xfrm>
            <a:off x="991080" y="1396440"/>
            <a:ext cx="636120" cy="18324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Capacity</a:t>
            </a:r>
            <a:endParaRPr b="0" lang="en-US" sz="1200" strike="noStrike" u="none">
              <a:solidFill>
                <a:srgbClr val="000000"/>
              </a:solidFill>
              <a:effectLst/>
              <a:uFillTx/>
              <a:latin typeface="Times New Roman"/>
            </a:endParaRPr>
          </a:p>
        </p:txBody>
      </p:sp>
      <p:graphicFrame>
        <p:nvGraphicFramePr>
          <p:cNvPr id="480" name=""/>
          <p:cNvGraphicFramePr/>
          <p:nvPr/>
        </p:nvGraphicFramePr>
        <p:xfrm>
          <a:off x="3316320" y="2568600"/>
          <a:ext cx="2279520" cy="1560600"/>
        </p:xfrm>
        <a:graphic>
          <a:graphicData uri="http://schemas.openxmlformats.org/presentationml/2006/ole">
            <p:oleObj r:id="rId5" spid="">
              <p:embed/>
              <p:pic>
                <p:nvPicPr>
                  <p:cNvPr id="481" name="" descr=""/>
                  <p:cNvPicPr/>
                  <p:nvPr/>
                </p:nvPicPr>
                <p:blipFill>
                  <a:blip r:embed="rId6"/>
                  <a:stretch/>
                </p:blipFill>
                <p:spPr>
                  <a:xfrm>
                    <a:off x="3316320" y="2568600"/>
                    <a:ext cx="2279520" cy="1560600"/>
                  </a:xfrm>
                  <a:prstGeom prst="rect">
                    <a:avLst/>
                  </a:prstGeom>
                  <a:noFill/>
                  <a:ln w="0">
                    <a:noFill/>
                  </a:ln>
                </p:spPr>
              </p:pic>
            </p:oleObj>
          </a:graphicData>
        </a:graphic>
      </p:graphicFrame>
      <p:grpSp>
        <p:nvGrpSpPr>
          <p:cNvPr id="482" name="McK Sticker"/>
          <p:cNvGrpSpPr/>
          <p:nvPr/>
        </p:nvGrpSpPr>
        <p:grpSpPr>
          <a:xfrm>
            <a:off x="7959600" y="284040"/>
            <a:ext cx="770760" cy="215640"/>
            <a:chOff x="7959600" y="284040"/>
            <a:chExt cx="770760" cy="215640"/>
          </a:xfrm>
        </p:grpSpPr>
        <p:sp>
          <p:nvSpPr>
            <p:cNvPr id="483" name="McK Footnote"/>
            <p:cNvSpPr/>
            <p:nvPr/>
          </p:nvSpPr>
          <p:spPr>
            <a:xfrm>
              <a:off x="7966800" y="29988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484" name=""/>
            <p:cNvGrpSpPr/>
            <p:nvPr/>
          </p:nvGrpSpPr>
          <p:grpSpPr>
            <a:xfrm>
              <a:off x="7959600" y="284040"/>
              <a:ext cx="770760" cy="215640"/>
              <a:chOff x="7959600" y="284040"/>
              <a:chExt cx="770760" cy="215640"/>
            </a:xfrm>
          </p:grpSpPr>
          <p:sp>
            <p:nvSpPr>
              <p:cNvPr id="485" name=""/>
              <p:cNvSpPr/>
              <p:nvPr/>
            </p:nvSpPr>
            <p:spPr>
              <a:xfrm>
                <a:off x="7959600" y="28404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6" name=""/>
              <p:cNvSpPr/>
              <p:nvPr/>
            </p:nvSpPr>
            <p:spPr>
              <a:xfrm>
                <a:off x="7959600" y="49968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487" name=""/>
          <p:cNvSpPr/>
          <p:nvPr/>
        </p:nvSpPr>
        <p:spPr>
          <a:xfrm>
            <a:off x="5070960" y="2522520"/>
            <a:ext cx="50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baseline="30000">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88" name=""/>
          <p:cNvSpPr/>
          <p:nvPr/>
        </p:nvSpPr>
        <p:spPr>
          <a:xfrm>
            <a:off x="7419960" y="2076480"/>
            <a:ext cx="887400" cy="5349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-12.1%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CAGR</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74343703-F837-485E-AEE5-FF8B939F84DD}"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9" name="PlaceHolder 1"/>
          <p:cNvSpPr>
            <a:spLocks noGrp="1"/>
          </p:cNvSpPr>
          <p:nvPr>
            <p:ph type="title"/>
          </p:nvPr>
        </p:nvSpPr>
        <p:spPr>
          <a:xfrm>
            <a:off x="139680" y="226800"/>
            <a:ext cx="694224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HOWEVER, SEVERAL FACTORS LED TO THE COLLAPSE OF THIS RESERVE MARGIN</a:t>
            </a:r>
            <a:br>
              <a:rPr sz="1900"/>
            </a:br>
            <a:r>
              <a:rPr b="1" lang="en-US" sz="1900" strike="noStrike" u="none">
                <a:solidFill>
                  <a:srgbClr val="000000"/>
                </a:solidFill>
                <a:effectLst/>
                <a:uFillTx/>
                <a:latin typeface="Arial"/>
              </a:rPr>
              <a:t>5 key reasons</a:t>
            </a:r>
            <a:endParaRPr b="1" lang="en-US" sz="1900" strike="noStrike" u="none">
              <a:solidFill>
                <a:srgbClr val="000000"/>
              </a:solidFill>
              <a:effectLst/>
              <a:uFillTx/>
              <a:latin typeface="Arial"/>
            </a:endParaRPr>
          </a:p>
        </p:txBody>
      </p:sp>
      <p:sp>
        <p:nvSpPr>
          <p:cNvPr id="490" name=""/>
          <p:cNvSpPr/>
          <p:nvPr/>
        </p:nvSpPr>
        <p:spPr>
          <a:xfrm>
            <a:off x="2236680" y="1425600"/>
            <a:ext cx="6494400" cy="522756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Lack of coordination among nuclear plant operators led to large scale coincidence planned outages in the September-October 2000 time frame</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the same time, old gas fired generators began breaking down as a result of higher than average utilization during the summer of 2000</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California, indeed the entire WSCC, is highly sensitive to rainfall.  As a result of  low precipitation, hydro power output was down roughly 43% from 5,639 MW in August 1999 to 3,215 MW in August 2000</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Increased overall energy demand forced more rapid depletion of reservoirs leading to lower availability during off-peak hours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Price differentials between California and neighboring states disincented generators, marketers and utilities from selling into the state</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Historically, generators could not produce past their allowed NOx credit limits.  Almost 4 GW were taken offline in December 2000 despite very high prices because no credits were available to generators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CEC and other regulatory groups expected strong growth in demand as a result of strong economic growth on the west coast, yet nothing was done to bring on new supply</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summer of 2000 proved to be extremely hot with June being the fourth-hottest month in 69 years; this drove air conditioning load and peak demand up significantly</a:t>
            </a:r>
            <a:endParaRPr b="0" lang="en-US" sz="1400" strike="noStrike" u="none">
              <a:solidFill>
                <a:srgbClr val="000000"/>
              </a:solidFill>
              <a:effectLst/>
              <a:uFillTx/>
              <a:latin typeface="Times New Roman"/>
            </a:endParaRPr>
          </a:p>
        </p:txBody>
      </p:sp>
      <p:sp>
        <p:nvSpPr>
          <p:cNvPr id="491" name=""/>
          <p:cNvSpPr/>
          <p:nvPr/>
        </p:nvSpPr>
        <p:spPr>
          <a:xfrm>
            <a:off x="139680" y="1425600"/>
            <a:ext cx="1819440" cy="40564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Increased outages</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Poor hydro year</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Price caps</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Inflexible NOx credit availability and pricing</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Increased demand</a:t>
            </a:r>
            <a:endParaRPr b="0" lang="en-US" sz="1400" strike="noStrike" u="none">
              <a:solidFill>
                <a:srgbClr val="000000"/>
              </a:solidFill>
              <a:effectLst/>
              <a:uFillTx/>
              <a:latin typeface="Times New Roman"/>
            </a:endParaRPr>
          </a:p>
        </p:txBody>
      </p:sp>
      <p:sp>
        <p:nvSpPr>
          <p:cNvPr id="492"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NERC; ISO</a:t>
            </a:r>
            <a:endParaRPr b="0" lang="en-US" sz="1200" strike="noStrike" u="none">
              <a:solidFill>
                <a:srgbClr val="000000"/>
              </a:solidFill>
              <a:effectLst/>
              <a:uFillTx/>
              <a:latin typeface="Times New Roman"/>
            </a:endParaRPr>
          </a:p>
        </p:txBody>
      </p:sp>
      <p:sp>
        <p:nvSpPr>
          <p:cNvPr id="493" name=""/>
          <p:cNvSpPr/>
          <p:nvPr/>
        </p:nvSpPr>
        <p:spPr>
          <a:xfrm>
            <a:off x="8088480" y="5079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8323200" y="3985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5" name=""/>
          <p:cNvSpPr/>
          <p:nvPr/>
        </p:nvSpPr>
        <p:spPr>
          <a:xfrm>
            <a:off x="8558280" y="2890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6" name=""/>
          <p:cNvSpPr/>
          <p:nvPr/>
        </p:nvSpPr>
        <p:spPr>
          <a:xfrm>
            <a:off x="7923240" y="507960"/>
            <a:ext cx="16812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7" name=""/>
          <p:cNvSpPr/>
          <p:nvPr/>
        </p:nvSpPr>
        <p:spPr>
          <a:xfrm>
            <a:off x="8158320" y="398520"/>
            <a:ext cx="16812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8" name=""/>
          <p:cNvSpPr/>
          <p:nvPr/>
        </p:nvSpPr>
        <p:spPr>
          <a:xfrm>
            <a:off x="8394840" y="289080"/>
            <a:ext cx="16668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9" name=""/>
          <p:cNvSpPr/>
          <p:nvPr/>
        </p:nvSpPr>
        <p:spPr>
          <a:xfrm>
            <a:off x="8628120" y="28908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0" name=""/>
          <p:cNvSpPr/>
          <p:nvPr/>
        </p:nvSpPr>
        <p:spPr>
          <a:xfrm>
            <a:off x="7888320" y="65412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5AE92C1B-D24E-49E3-9FC4-576BCE5377C1}"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1" name=""/>
          <p:cNvSpPr/>
          <p:nvPr/>
        </p:nvSpPr>
        <p:spPr>
          <a:xfrm>
            <a:off x="8083440" y="3230640"/>
            <a:ext cx="682560" cy="538200"/>
          </a:xfrm>
          <a:custGeom>
            <a:avLst/>
            <a:gdLst>
              <a:gd name="textAreaLeft" fmla="*/ 155880 w 682560"/>
              <a:gd name="textAreaRight" fmla="*/ 526680 w 682560"/>
              <a:gd name="textAreaTop" fmla="*/ 122760 h 538200"/>
              <a:gd name="textAreaBottom" fmla="*/ 415440 h 53820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ffffff"/>
          </a:solidFill>
          <a:ln w="12600">
            <a:solidFill>
              <a:srgbClr val="000000"/>
            </a:solidFill>
            <a:miter/>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502" name=""/>
          <p:cNvGraphicFramePr/>
          <p:nvPr/>
        </p:nvGraphicFramePr>
        <p:xfrm>
          <a:off x="343080" y="1574640"/>
          <a:ext cx="7569000" cy="2870280"/>
        </p:xfrm>
        <a:graphic>
          <a:graphicData uri="http://schemas.openxmlformats.org/presentationml/2006/ole">
            <p:oleObj r:id="rId1" spid="">
              <p:embed/>
              <p:pic>
                <p:nvPicPr>
                  <p:cNvPr id="503" name="" descr=""/>
                  <p:cNvPicPr/>
                  <p:nvPr/>
                </p:nvPicPr>
                <p:blipFill>
                  <a:blip r:embed="rId2"/>
                  <a:stretch/>
                </p:blipFill>
                <p:spPr>
                  <a:xfrm>
                    <a:off x="343080" y="1574640"/>
                    <a:ext cx="7569000" cy="2870280"/>
                  </a:xfrm>
                  <a:prstGeom prst="rect">
                    <a:avLst/>
                  </a:prstGeom>
                  <a:noFill/>
                  <a:ln w="0">
                    <a:noFill/>
                  </a:ln>
                </p:spPr>
              </p:pic>
            </p:oleObj>
          </a:graphicData>
        </a:graphic>
      </p:graphicFrame>
      <p:sp>
        <p:nvSpPr>
          <p:cNvPr id="504" name="McK Measure"/>
          <p:cNvSpPr/>
          <p:nvPr/>
        </p:nvSpPr>
        <p:spPr>
          <a:xfrm>
            <a:off x="140400" y="1090440"/>
            <a:ext cx="90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Gigawatts</a:t>
            </a:r>
            <a:endParaRPr b="0" lang="en-US" sz="1600" strike="noStrike" u="none">
              <a:solidFill>
                <a:srgbClr val="000000"/>
              </a:solidFill>
              <a:effectLst/>
              <a:uFillTx/>
              <a:latin typeface="Times New Roman"/>
            </a:endParaRPr>
          </a:p>
        </p:txBody>
      </p:sp>
      <p:sp>
        <p:nvSpPr>
          <p:cNvPr id="505" name="McK Footnote"/>
          <p:cNvSpPr/>
          <p:nvPr/>
        </p:nvSpPr>
        <p:spPr>
          <a:xfrm>
            <a:off x="38160" y="5247000"/>
            <a:ext cx="8766000" cy="129816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Estimated as sum of actual summer peak capacity for CANV subregion and firm transmission capacity contracted (net of export) forecast in 1999 for 2000; this compares to 5.7 GW and 12.4 GW available capacity for import in 2000 assuming minimum reserve margins in the WSCC ex-California of 15% and 7% respectively and assuming a coincident peak demand in California and the WSCC ex-California; assumes no planned or unplanned downtime; ES&amp;D database </a:t>
            </a: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Actual hourly average capacity out during August 2000 (3.4 GW unplanned, 0.7 GW planned); FERC</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Average 2000 August total imports were 3.4 GW below 1999 levels; hydro/thermal split estimated assuming imports into NP15 are hydro, imports into SP15 are thermal; 2.7 total import reduction estimated as plug between supply, actual outages and actual available capacity</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CaISO; WSCC Summer 2000 Assessment; RDI PowerDat; FERC; Bonneville Power; Team analysis</a:t>
            </a:r>
            <a:endParaRPr b="0" lang="en-US" sz="1000" strike="noStrike" u="none">
              <a:solidFill>
                <a:srgbClr val="000000"/>
              </a:solidFill>
              <a:effectLst/>
              <a:uFillTx/>
              <a:latin typeface="Times New Roman"/>
            </a:endParaRPr>
          </a:p>
        </p:txBody>
      </p:sp>
      <p:sp>
        <p:nvSpPr>
          <p:cNvPr id="506" name="PlaceHolder 1"/>
          <p:cNvSpPr>
            <a:spLocks noGrp="1"/>
          </p:cNvSpPr>
          <p:nvPr>
            <p:ph type="title"/>
          </p:nvPr>
        </p:nvSpPr>
        <p:spPr>
          <a:xfrm>
            <a:off x="139320" y="226800"/>
            <a:ext cx="741204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AS A RESULT, THE SUMMER OF 2000 SAW DANGEROUSLY LOW NET RESERVE MARGINS </a:t>
            </a:r>
            <a:br>
              <a:rPr sz="1900"/>
            </a:br>
            <a:r>
              <a:rPr b="1" lang="en-US" sz="1900" strike="noStrike" u="none">
                <a:solidFill>
                  <a:srgbClr val="000000"/>
                </a:solidFill>
                <a:effectLst/>
                <a:uFillTx/>
                <a:latin typeface="Arial"/>
              </a:rPr>
              <a:t>August 2000 California reserve margin</a:t>
            </a:r>
            <a:endParaRPr b="1" lang="en-US" sz="1900" strike="noStrike" u="none">
              <a:solidFill>
                <a:srgbClr val="000000"/>
              </a:solidFill>
              <a:effectLst/>
              <a:uFillTx/>
              <a:latin typeface="Arial"/>
            </a:endParaRPr>
          </a:p>
        </p:txBody>
      </p:sp>
      <p:sp>
        <p:nvSpPr>
          <p:cNvPr id="507" name=""/>
          <p:cNvSpPr/>
          <p:nvPr/>
        </p:nvSpPr>
        <p:spPr>
          <a:xfrm>
            <a:off x="488880" y="4438800"/>
            <a:ext cx="86508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Supply (capacity)*</a:t>
            </a:r>
            <a:endParaRPr b="0" lang="en-US" sz="1000" strike="noStrike" u="none">
              <a:solidFill>
                <a:srgbClr val="000000"/>
              </a:solidFill>
              <a:effectLst/>
              <a:uFillTx/>
              <a:latin typeface="Times New Roman"/>
            </a:endParaRPr>
          </a:p>
        </p:txBody>
      </p:sp>
      <p:sp>
        <p:nvSpPr>
          <p:cNvPr id="508" name=""/>
          <p:cNvSpPr/>
          <p:nvPr/>
        </p:nvSpPr>
        <p:spPr>
          <a:xfrm>
            <a:off x="1177920" y="1736640"/>
            <a:ext cx="27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a:off x="1444680" y="4438800"/>
            <a:ext cx="66204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Actual</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outages**</a:t>
            </a:r>
            <a:endParaRPr b="0" lang="en-US" sz="1000" strike="noStrike" u="none">
              <a:solidFill>
                <a:srgbClr val="000000"/>
              </a:solidFill>
              <a:effectLst/>
              <a:uFillTx/>
              <a:latin typeface="Times New Roman"/>
            </a:endParaRPr>
          </a:p>
        </p:txBody>
      </p:sp>
      <p:sp>
        <p:nvSpPr>
          <p:cNvPr id="510" name=""/>
          <p:cNvSpPr/>
          <p:nvPr/>
        </p:nvSpPr>
        <p:spPr>
          <a:xfrm>
            <a:off x="3305160" y="4438800"/>
            <a:ext cx="652320" cy="458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Reduced thermal imports***</a:t>
            </a:r>
            <a:endParaRPr b="0" lang="en-US" sz="1000" strike="noStrike" u="none">
              <a:solidFill>
                <a:srgbClr val="000000"/>
              </a:solidFill>
              <a:effectLst/>
              <a:uFillTx/>
              <a:latin typeface="Times New Roman"/>
            </a:endParaRPr>
          </a:p>
        </p:txBody>
      </p:sp>
      <p:sp>
        <p:nvSpPr>
          <p:cNvPr id="511" name=""/>
          <p:cNvSpPr/>
          <p:nvPr/>
        </p:nvSpPr>
        <p:spPr>
          <a:xfrm>
            <a:off x="4219560" y="4438800"/>
            <a:ext cx="577800" cy="458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Actual available capacity</a:t>
            </a:r>
            <a:endParaRPr b="0" lang="en-US" sz="1000" strike="noStrike" u="none">
              <a:solidFill>
                <a:srgbClr val="000000"/>
              </a:solidFill>
              <a:effectLst/>
              <a:uFillTx/>
              <a:latin typeface="Times New Roman"/>
            </a:endParaRPr>
          </a:p>
        </p:txBody>
      </p:sp>
      <p:sp>
        <p:nvSpPr>
          <p:cNvPr id="512" name=""/>
          <p:cNvSpPr/>
          <p:nvPr/>
        </p:nvSpPr>
        <p:spPr>
          <a:xfrm>
            <a:off x="5148360" y="4438800"/>
            <a:ext cx="676080" cy="458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8/16/00 peak demand</a:t>
            </a:r>
            <a:endParaRPr b="0" lang="en-US" sz="1000" strike="noStrike" u="none">
              <a:solidFill>
                <a:srgbClr val="000000"/>
              </a:solidFill>
              <a:effectLst/>
              <a:uFillTx/>
              <a:latin typeface="Times New Roman"/>
            </a:endParaRPr>
          </a:p>
        </p:txBody>
      </p:sp>
      <p:sp>
        <p:nvSpPr>
          <p:cNvPr id="513" name=""/>
          <p:cNvSpPr/>
          <p:nvPr/>
        </p:nvSpPr>
        <p:spPr>
          <a:xfrm>
            <a:off x="7020000" y="4438800"/>
            <a:ext cx="608040" cy="458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Net</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reserve margin</a:t>
            </a:r>
            <a:endParaRPr b="0" lang="en-US" sz="1000" strike="noStrike" u="none">
              <a:solidFill>
                <a:srgbClr val="000000"/>
              </a:solidFill>
              <a:effectLst/>
              <a:uFillTx/>
              <a:latin typeface="Times New Roman"/>
            </a:endParaRPr>
          </a:p>
        </p:txBody>
      </p:sp>
      <p:sp>
        <p:nvSpPr>
          <p:cNvPr id="514" name=""/>
          <p:cNvSpPr/>
          <p:nvPr/>
        </p:nvSpPr>
        <p:spPr>
          <a:xfrm>
            <a:off x="7734240" y="3521160"/>
            <a:ext cx="34776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5" name=""/>
          <p:cNvSpPr/>
          <p:nvPr/>
        </p:nvSpPr>
        <p:spPr>
          <a:xfrm>
            <a:off x="8194680" y="3424320"/>
            <a:ext cx="46044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3.5%</a:t>
            </a:r>
            <a:endParaRPr b="0" lang="en-US" sz="1000" strike="noStrike" u="none">
              <a:solidFill>
                <a:srgbClr val="000000"/>
              </a:solidFill>
              <a:effectLst/>
              <a:uFillTx/>
              <a:latin typeface="Times New Roman"/>
            </a:endParaRPr>
          </a:p>
        </p:txBody>
      </p:sp>
      <p:sp>
        <p:nvSpPr>
          <p:cNvPr id="516" name=""/>
          <p:cNvSpPr/>
          <p:nvPr/>
        </p:nvSpPr>
        <p:spPr>
          <a:xfrm>
            <a:off x="2374920" y="4438800"/>
            <a:ext cx="733320" cy="458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Reduced hydro imports***</a:t>
            </a:r>
            <a:endParaRPr b="0" lang="en-US" sz="1000" strike="noStrike" u="none">
              <a:solidFill>
                <a:srgbClr val="000000"/>
              </a:solidFill>
              <a:effectLst/>
              <a:uFillTx/>
              <a:latin typeface="Times New Roman"/>
            </a:endParaRPr>
          </a:p>
        </p:txBody>
      </p:sp>
      <p:sp>
        <p:nvSpPr>
          <p:cNvPr id="517" name=""/>
          <p:cNvSpPr/>
          <p:nvPr/>
        </p:nvSpPr>
        <p:spPr>
          <a:xfrm>
            <a:off x="8088480" y="8510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8" name=""/>
          <p:cNvSpPr/>
          <p:nvPr/>
        </p:nvSpPr>
        <p:spPr>
          <a:xfrm>
            <a:off x="8323200" y="7412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9" name=""/>
          <p:cNvSpPr/>
          <p:nvPr/>
        </p:nvSpPr>
        <p:spPr>
          <a:xfrm>
            <a:off x="8558280" y="63180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0" name=""/>
          <p:cNvSpPr/>
          <p:nvPr/>
        </p:nvSpPr>
        <p:spPr>
          <a:xfrm>
            <a:off x="7923240" y="851040"/>
            <a:ext cx="168120" cy="145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1" name=""/>
          <p:cNvSpPr/>
          <p:nvPr/>
        </p:nvSpPr>
        <p:spPr>
          <a:xfrm>
            <a:off x="8158320" y="741240"/>
            <a:ext cx="168120" cy="10980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2" name=""/>
          <p:cNvSpPr/>
          <p:nvPr/>
        </p:nvSpPr>
        <p:spPr>
          <a:xfrm>
            <a:off x="8394840" y="631800"/>
            <a:ext cx="16668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3" name=""/>
          <p:cNvSpPr/>
          <p:nvPr/>
        </p:nvSpPr>
        <p:spPr>
          <a:xfrm>
            <a:off x="8628120" y="63180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4" name=""/>
          <p:cNvSpPr/>
          <p:nvPr/>
        </p:nvSpPr>
        <p:spPr>
          <a:xfrm>
            <a:off x="7888320" y="996840"/>
            <a:ext cx="941400" cy="1800"/>
          </a:xfrm>
          <a:prstGeom prst="line">
            <a:avLst/>
          </a:prstGeom>
          <a:ln w="46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grpSp>
        <p:nvGrpSpPr>
          <p:cNvPr id="525" name="McK Sticker"/>
          <p:cNvGrpSpPr/>
          <p:nvPr/>
        </p:nvGrpSpPr>
        <p:grpSpPr>
          <a:xfrm>
            <a:off x="8032680" y="284040"/>
            <a:ext cx="770760" cy="215640"/>
            <a:chOff x="8032680" y="284040"/>
            <a:chExt cx="770760" cy="215640"/>
          </a:xfrm>
        </p:grpSpPr>
        <p:sp>
          <p:nvSpPr>
            <p:cNvPr id="526" name="McK Footnote"/>
            <p:cNvSpPr/>
            <p:nvPr/>
          </p:nvSpPr>
          <p:spPr>
            <a:xfrm>
              <a:off x="8039880" y="29988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527" name=""/>
            <p:cNvGrpSpPr/>
            <p:nvPr/>
          </p:nvGrpSpPr>
          <p:grpSpPr>
            <a:xfrm>
              <a:off x="8032680" y="284040"/>
              <a:ext cx="770760" cy="215640"/>
              <a:chOff x="8032680" y="284040"/>
              <a:chExt cx="770760" cy="215640"/>
            </a:xfrm>
          </p:grpSpPr>
          <p:sp>
            <p:nvSpPr>
              <p:cNvPr id="528" name=""/>
              <p:cNvSpPr/>
              <p:nvPr/>
            </p:nvSpPr>
            <p:spPr>
              <a:xfrm>
                <a:off x="8032680" y="28404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9" name=""/>
              <p:cNvSpPr/>
              <p:nvPr/>
            </p:nvSpPr>
            <p:spPr>
              <a:xfrm>
                <a:off x="8032680" y="49968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530" name=""/>
          <p:cNvSpPr/>
          <p:nvPr/>
        </p:nvSpPr>
        <p:spPr>
          <a:xfrm>
            <a:off x="6076800" y="4438800"/>
            <a:ext cx="72396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Voluntary curtailments</a:t>
            </a:r>
            <a:endParaRPr b="0" lang="en-US" sz="1000" strike="noStrike" u="none">
              <a:solidFill>
                <a:srgbClr val="000000"/>
              </a:solidFill>
              <a:effectLst/>
              <a:uFillTx/>
              <a:latin typeface="Times New Roman"/>
            </a:endParaRPr>
          </a:p>
        </p:txBody>
      </p:sp>
      <p:sp>
        <p:nvSpPr>
          <p:cNvPr id="531" name=""/>
          <p:cNvSpPr/>
          <p:nvPr/>
        </p:nvSpPr>
        <p:spPr>
          <a:xfrm>
            <a:off x="2108160" y="2685960"/>
            <a:ext cx="277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2" name=""/>
          <p:cNvSpPr/>
          <p:nvPr/>
        </p:nvSpPr>
        <p:spPr>
          <a:xfrm>
            <a:off x="3029040" y="3063960"/>
            <a:ext cx="27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3" name=""/>
          <p:cNvSpPr/>
          <p:nvPr/>
        </p:nvSpPr>
        <p:spPr>
          <a:xfrm>
            <a:off x="3946680" y="3321000"/>
            <a:ext cx="277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4" name=""/>
          <p:cNvSpPr/>
          <p:nvPr/>
        </p:nvSpPr>
        <p:spPr>
          <a:xfrm>
            <a:off x="5807160" y="3371760"/>
            <a:ext cx="277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5" name=""/>
          <p:cNvSpPr/>
          <p:nvPr/>
        </p:nvSpPr>
        <p:spPr>
          <a:xfrm>
            <a:off x="6746760" y="3765600"/>
            <a:ext cx="277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536" name=""/>
          <p:cNvGrpSpPr/>
          <p:nvPr/>
        </p:nvGrpSpPr>
        <p:grpSpPr>
          <a:xfrm>
            <a:off x="453960" y="3998880"/>
            <a:ext cx="833400" cy="166320"/>
            <a:chOff x="453960" y="3998880"/>
            <a:chExt cx="833400" cy="166320"/>
          </a:xfrm>
        </p:grpSpPr>
        <p:sp>
          <p:nvSpPr>
            <p:cNvPr id="537" name=""/>
            <p:cNvSpPr/>
            <p:nvPr/>
          </p:nvSpPr>
          <p:spPr>
            <a:xfrm flipV="1">
              <a:off x="453960" y="4022640"/>
              <a:ext cx="833400" cy="118800"/>
            </a:xfrm>
            <a:prstGeom prst="line">
              <a:avLst/>
            </a:prstGeom>
            <a:ln w="381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8" name=""/>
            <p:cNvSpPr/>
            <p:nvPr/>
          </p:nvSpPr>
          <p:spPr>
            <a:xfrm flipV="1">
              <a:off x="453960" y="4046040"/>
              <a:ext cx="833400" cy="119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9" name=""/>
            <p:cNvSpPr/>
            <p:nvPr/>
          </p:nvSpPr>
          <p:spPr>
            <a:xfrm flipV="1">
              <a:off x="453960" y="3998880"/>
              <a:ext cx="833400" cy="1188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540" name=""/>
          <p:cNvGrpSpPr/>
          <p:nvPr/>
        </p:nvGrpSpPr>
        <p:grpSpPr>
          <a:xfrm>
            <a:off x="4133880" y="3998880"/>
            <a:ext cx="833400" cy="166320"/>
            <a:chOff x="4133880" y="3998880"/>
            <a:chExt cx="833400" cy="166320"/>
          </a:xfrm>
        </p:grpSpPr>
        <p:sp>
          <p:nvSpPr>
            <p:cNvPr id="541" name=""/>
            <p:cNvSpPr/>
            <p:nvPr/>
          </p:nvSpPr>
          <p:spPr>
            <a:xfrm flipV="1">
              <a:off x="4133880" y="4022640"/>
              <a:ext cx="833400" cy="118800"/>
            </a:xfrm>
            <a:prstGeom prst="line">
              <a:avLst/>
            </a:prstGeom>
            <a:ln w="381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2" name=""/>
            <p:cNvSpPr/>
            <p:nvPr/>
          </p:nvSpPr>
          <p:spPr>
            <a:xfrm flipV="1">
              <a:off x="4133880" y="4046040"/>
              <a:ext cx="833400" cy="119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3" name=""/>
            <p:cNvSpPr/>
            <p:nvPr/>
          </p:nvSpPr>
          <p:spPr>
            <a:xfrm flipV="1">
              <a:off x="4133880" y="3998880"/>
              <a:ext cx="833400" cy="1188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544" name=""/>
          <p:cNvGrpSpPr/>
          <p:nvPr/>
        </p:nvGrpSpPr>
        <p:grpSpPr>
          <a:xfrm>
            <a:off x="5076720" y="3998880"/>
            <a:ext cx="833400" cy="166320"/>
            <a:chOff x="5076720" y="3998880"/>
            <a:chExt cx="833400" cy="166320"/>
          </a:xfrm>
        </p:grpSpPr>
        <p:sp>
          <p:nvSpPr>
            <p:cNvPr id="545" name=""/>
            <p:cNvSpPr/>
            <p:nvPr/>
          </p:nvSpPr>
          <p:spPr>
            <a:xfrm flipV="1">
              <a:off x="5076720" y="4022640"/>
              <a:ext cx="833400" cy="118800"/>
            </a:xfrm>
            <a:prstGeom prst="line">
              <a:avLst/>
            </a:prstGeom>
            <a:ln w="381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6" name=""/>
            <p:cNvSpPr/>
            <p:nvPr/>
          </p:nvSpPr>
          <p:spPr>
            <a:xfrm flipV="1">
              <a:off x="5076720" y="4046040"/>
              <a:ext cx="833400" cy="119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7" name=""/>
            <p:cNvSpPr/>
            <p:nvPr/>
          </p:nvSpPr>
          <p:spPr>
            <a:xfrm flipV="1">
              <a:off x="5076720" y="3998880"/>
              <a:ext cx="833400" cy="1188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548" name=""/>
          <p:cNvSpPr/>
          <p:nvPr/>
        </p:nvSpPr>
        <p:spPr>
          <a:xfrm>
            <a:off x="4645080" y="3321000"/>
            <a:ext cx="2379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0613749B-B182-415C-8BCB-BA0FA0812CE6}"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9" name=""/>
          <p:cNvSpPr/>
          <p:nvPr/>
        </p:nvSpPr>
        <p:spPr>
          <a:xfrm>
            <a:off x="8083440" y="2894040"/>
            <a:ext cx="682560" cy="538200"/>
          </a:xfrm>
          <a:custGeom>
            <a:avLst/>
            <a:gdLst>
              <a:gd name="textAreaLeft" fmla="*/ 155880 w 682560"/>
              <a:gd name="textAreaRight" fmla="*/ 526680 w 682560"/>
              <a:gd name="textAreaTop" fmla="*/ 122760 h 538200"/>
              <a:gd name="textAreaBottom" fmla="*/ 415440 h 53820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ffffff"/>
          </a:solidFill>
          <a:ln w="12600">
            <a:solidFill>
              <a:srgbClr val="000000"/>
            </a:solidFill>
            <a:miter/>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0" name="McK Measure"/>
          <p:cNvSpPr/>
          <p:nvPr/>
        </p:nvSpPr>
        <p:spPr>
          <a:xfrm>
            <a:off x="140400" y="1192320"/>
            <a:ext cx="90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Gigawatts</a:t>
            </a:r>
            <a:endParaRPr b="0" lang="en-US" sz="1600" strike="noStrike" u="none">
              <a:solidFill>
                <a:srgbClr val="000000"/>
              </a:solidFill>
              <a:effectLst/>
              <a:uFillTx/>
              <a:latin typeface="Times New Roman"/>
            </a:endParaRPr>
          </a:p>
        </p:txBody>
      </p:sp>
      <p:sp>
        <p:nvSpPr>
          <p:cNvPr id="551" name="McK Footnote"/>
          <p:cNvSpPr/>
          <p:nvPr/>
        </p:nvSpPr>
        <p:spPr>
          <a:xfrm>
            <a:off x="63360" y="5348520"/>
            <a:ext cx="8740800" cy="11966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1</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NERC Winter 2000 Assessment of California available generation capacity including estimated net firm capacity sales and purchases.</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2</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Includes LADWP (5.8 MW, SMUD (0.2 GW), Pasadena Water (1.1 GW) &amp; Imperial Irrigation (0.6 MW).</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3</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Roughly 11 GW total capacity offline at peak on 12/8/00 (FERC Staff Report on November &amp; December 2000); 3,956 GW due to insufficient emissions credits according to AES, Duke and Reliant press releases during the week of 12/15/000.  </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4</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Actual (12/8/00) peak imports below forecasted net imports from October 2000 WSCC Forecast for Winter Assessment in California.</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5</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Peak demand includes 1,704 MW interrupted load.</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Company press releases; CaISO; WSCC; NERC; FERC; RDI PowerDat; Team analysis</a:t>
            </a:r>
            <a:endParaRPr b="0" lang="en-US" sz="1000" strike="noStrike" u="none">
              <a:solidFill>
                <a:srgbClr val="000000"/>
              </a:solidFill>
              <a:effectLst/>
              <a:uFillTx/>
              <a:latin typeface="Times New Roman"/>
            </a:endParaRPr>
          </a:p>
        </p:txBody>
      </p:sp>
      <p:sp>
        <p:nvSpPr>
          <p:cNvPr id="552" name="PlaceHolder 1"/>
          <p:cNvSpPr>
            <a:spLocks noGrp="1"/>
          </p:cNvSpPr>
          <p:nvPr>
            <p:ph type="title"/>
          </p:nvPr>
        </p:nvSpPr>
        <p:spPr>
          <a:xfrm>
            <a:off x="139320" y="22680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 . . . AND, AS SUMMER TRANSITIONED TO WINTER, NEW</a:t>
            </a:r>
            <a:br>
              <a:rPr sz="1900"/>
            </a:br>
            <a:r>
              <a:rPr b="1" lang="en-US" sz="1900" strike="noStrike" u="none">
                <a:solidFill>
                  <a:srgbClr val="000000"/>
                </a:solidFill>
                <a:effectLst/>
                <a:uFillTx/>
                <a:latin typeface="Arial"/>
              </a:rPr>
              <a:t>ISSUES EMERGED</a:t>
            </a:r>
            <a:br>
              <a:rPr sz="1900"/>
            </a:br>
            <a:r>
              <a:rPr b="1" lang="en-US" sz="1900" strike="noStrike" u="none">
                <a:solidFill>
                  <a:srgbClr val="000000"/>
                </a:solidFill>
                <a:effectLst/>
                <a:uFillTx/>
                <a:latin typeface="Arial"/>
              </a:rPr>
              <a:t>December 2000 CaISO reserve margins</a:t>
            </a:r>
            <a:endParaRPr b="1" lang="en-US" sz="1900" strike="noStrike" u="none">
              <a:solidFill>
                <a:srgbClr val="000000"/>
              </a:solidFill>
              <a:effectLst/>
              <a:uFillTx/>
              <a:latin typeface="Arial"/>
            </a:endParaRPr>
          </a:p>
        </p:txBody>
      </p:sp>
      <p:graphicFrame>
        <p:nvGraphicFramePr>
          <p:cNvPr id="553" name=""/>
          <p:cNvGraphicFramePr/>
          <p:nvPr/>
        </p:nvGraphicFramePr>
        <p:xfrm>
          <a:off x="343080" y="1727280"/>
          <a:ext cx="7569000" cy="2641680"/>
        </p:xfrm>
        <a:graphic>
          <a:graphicData uri="http://schemas.openxmlformats.org/presentationml/2006/ole">
            <p:oleObj r:id="rId1" spid="">
              <p:embed/>
              <p:pic>
                <p:nvPicPr>
                  <p:cNvPr id="554" name="" descr=""/>
                  <p:cNvPicPr/>
                  <p:nvPr/>
                </p:nvPicPr>
                <p:blipFill>
                  <a:blip r:embed="rId2"/>
                  <a:stretch/>
                </p:blipFill>
                <p:spPr>
                  <a:xfrm>
                    <a:off x="343080" y="1727280"/>
                    <a:ext cx="7569000" cy="2641680"/>
                  </a:xfrm>
                  <a:prstGeom prst="rect">
                    <a:avLst/>
                  </a:prstGeom>
                  <a:noFill/>
                  <a:ln w="0">
                    <a:noFill/>
                  </a:ln>
                </p:spPr>
              </p:pic>
            </p:oleObj>
          </a:graphicData>
        </a:graphic>
      </p:graphicFrame>
      <p:sp>
        <p:nvSpPr>
          <p:cNvPr id="555" name=""/>
          <p:cNvSpPr/>
          <p:nvPr/>
        </p:nvSpPr>
        <p:spPr>
          <a:xfrm>
            <a:off x="546120" y="4387680"/>
            <a:ext cx="8650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Supply (Capacity)</a:t>
            </a:r>
            <a:r>
              <a:rPr b="0" lang="en-US" sz="1200" strike="noStrike" u="none" baseline="30000">
                <a:solidFill>
                  <a:srgbClr val="000000"/>
                </a:solidFill>
                <a:effectLst/>
                <a:uFillTx/>
                <a:latin typeface="Arial"/>
              </a:rPr>
              <a:t>1</a:t>
            </a:r>
            <a:endParaRPr b="0" lang="en-US" sz="1200" strike="noStrike" u="none">
              <a:solidFill>
                <a:srgbClr val="000000"/>
              </a:solidFill>
              <a:effectLst/>
              <a:uFillTx/>
              <a:latin typeface="Times New Roman"/>
            </a:endParaRPr>
          </a:p>
        </p:txBody>
      </p:sp>
      <p:sp>
        <p:nvSpPr>
          <p:cNvPr id="556" name=""/>
          <p:cNvSpPr/>
          <p:nvPr/>
        </p:nvSpPr>
        <p:spPr>
          <a:xfrm>
            <a:off x="1300320" y="2127240"/>
            <a:ext cx="30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7" name=""/>
          <p:cNvSpPr/>
          <p:nvPr/>
        </p:nvSpPr>
        <p:spPr>
          <a:xfrm>
            <a:off x="1562040" y="4387680"/>
            <a:ext cx="941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Non CalSO capacity</a:t>
            </a:r>
            <a:r>
              <a:rPr b="0" lang="en-US" sz="1200" strike="noStrike" u="none" baseline="30000">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558" name=""/>
          <p:cNvSpPr/>
          <p:nvPr/>
        </p:nvSpPr>
        <p:spPr>
          <a:xfrm>
            <a:off x="2631960" y="4387680"/>
            <a:ext cx="86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Outages</a:t>
            </a:r>
            <a:r>
              <a:rPr b="0" lang="en-US" sz="1200" strike="noStrike" u="none" baseline="30000">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559" name=""/>
          <p:cNvSpPr/>
          <p:nvPr/>
        </p:nvSpPr>
        <p:spPr>
          <a:xfrm>
            <a:off x="3648240" y="4387680"/>
            <a:ext cx="941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Reduced imports</a:t>
            </a:r>
            <a:r>
              <a:rPr b="0" lang="en-US" sz="1200" strike="noStrike" u="none" baseline="30000">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560" name=""/>
          <p:cNvSpPr/>
          <p:nvPr/>
        </p:nvSpPr>
        <p:spPr>
          <a:xfrm>
            <a:off x="4762440" y="4387680"/>
            <a:ext cx="941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Available capacity</a:t>
            </a:r>
            <a:endParaRPr b="0" lang="en-US" sz="1200" strike="noStrike" u="none">
              <a:solidFill>
                <a:srgbClr val="000000"/>
              </a:solidFill>
              <a:effectLst/>
              <a:uFillTx/>
              <a:latin typeface="Times New Roman"/>
            </a:endParaRPr>
          </a:p>
        </p:txBody>
      </p:sp>
      <p:sp>
        <p:nvSpPr>
          <p:cNvPr id="561" name=""/>
          <p:cNvSpPr/>
          <p:nvPr/>
        </p:nvSpPr>
        <p:spPr>
          <a:xfrm>
            <a:off x="5832360" y="4387680"/>
            <a:ext cx="865440" cy="549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Peak demand 12/8/00</a:t>
            </a:r>
            <a:r>
              <a:rPr b="0" lang="en-US" sz="1200" strike="noStrike" u="none" baseline="30000">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562" name=""/>
          <p:cNvSpPr/>
          <p:nvPr/>
        </p:nvSpPr>
        <p:spPr>
          <a:xfrm>
            <a:off x="6848640" y="4387680"/>
            <a:ext cx="941400" cy="549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Net</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reserve margin</a:t>
            </a:r>
            <a:endParaRPr b="0" lang="en-US" sz="1200" strike="noStrike" u="none">
              <a:solidFill>
                <a:srgbClr val="000000"/>
              </a:solidFill>
              <a:effectLst/>
              <a:uFillTx/>
              <a:latin typeface="Times New Roman"/>
            </a:endParaRPr>
          </a:p>
        </p:txBody>
      </p:sp>
      <p:sp>
        <p:nvSpPr>
          <p:cNvPr id="563" name=""/>
          <p:cNvSpPr/>
          <p:nvPr/>
        </p:nvSpPr>
        <p:spPr>
          <a:xfrm>
            <a:off x="3403440" y="2970360"/>
            <a:ext cx="297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4" name=""/>
          <p:cNvSpPr/>
          <p:nvPr/>
        </p:nvSpPr>
        <p:spPr>
          <a:xfrm>
            <a:off x="4473720" y="3117960"/>
            <a:ext cx="2466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a:off x="6594480" y="3224160"/>
            <a:ext cx="297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6" name=""/>
          <p:cNvSpPr/>
          <p:nvPr/>
        </p:nvSpPr>
        <p:spPr>
          <a:xfrm>
            <a:off x="7709040" y="3171960"/>
            <a:ext cx="347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7" name=""/>
          <p:cNvSpPr/>
          <p:nvPr/>
        </p:nvSpPr>
        <p:spPr>
          <a:xfrm>
            <a:off x="8194680" y="3071880"/>
            <a:ext cx="460440" cy="1832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6.8%</a:t>
            </a:r>
            <a:endParaRPr b="0" lang="en-US" sz="1200" strike="noStrike" u="none">
              <a:solidFill>
                <a:srgbClr val="000000"/>
              </a:solidFill>
              <a:effectLst/>
              <a:uFillTx/>
              <a:latin typeface="Times New Roman"/>
            </a:endParaRPr>
          </a:p>
        </p:txBody>
      </p:sp>
      <p:sp>
        <p:nvSpPr>
          <p:cNvPr id="568" name=""/>
          <p:cNvSpPr/>
          <p:nvPr/>
        </p:nvSpPr>
        <p:spPr>
          <a:xfrm>
            <a:off x="2355840" y="2481120"/>
            <a:ext cx="297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569" name=""/>
          <p:cNvGrpSpPr/>
          <p:nvPr/>
        </p:nvGrpSpPr>
        <p:grpSpPr>
          <a:xfrm>
            <a:off x="504720" y="3814920"/>
            <a:ext cx="833400" cy="166320"/>
            <a:chOff x="504720" y="3814920"/>
            <a:chExt cx="833400" cy="166320"/>
          </a:xfrm>
        </p:grpSpPr>
        <p:sp>
          <p:nvSpPr>
            <p:cNvPr id="570" name=""/>
            <p:cNvSpPr/>
            <p:nvPr/>
          </p:nvSpPr>
          <p:spPr>
            <a:xfrm flipV="1">
              <a:off x="504720" y="3838680"/>
              <a:ext cx="833400" cy="118800"/>
            </a:xfrm>
            <a:prstGeom prst="line">
              <a:avLst/>
            </a:prstGeom>
            <a:ln w="381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1" name=""/>
            <p:cNvSpPr/>
            <p:nvPr/>
          </p:nvSpPr>
          <p:spPr>
            <a:xfrm flipV="1">
              <a:off x="504720" y="3862080"/>
              <a:ext cx="833400" cy="119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2" name=""/>
            <p:cNvSpPr/>
            <p:nvPr/>
          </p:nvSpPr>
          <p:spPr>
            <a:xfrm flipV="1">
              <a:off x="504720" y="3814920"/>
              <a:ext cx="833400" cy="1188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573" name=""/>
          <p:cNvGrpSpPr/>
          <p:nvPr/>
        </p:nvGrpSpPr>
        <p:grpSpPr>
          <a:xfrm>
            <a:off x="4743360" y="3814920"/>
            <a:ext cx="833400" cy="166320"/>
            <a:chOff x="4743360" y="3814920"/>
            <a:chExt cx="833400" cy="166320"/>
          </a:xfrm>
        </p:grpSpPr>
        <p:sp>
          <p:nvSpPr>
            <p:cNvPr id="574" name=""/>
            <p:cNvSpPr/>
            <p:nvPr/>
          </p:nvSpPr>
          <p:spPr>
            <a:xfrm flipV="1">
              <a:off x="4743360" y="3838680"/>
              <a:ext cx="833400" cy="118800"/>
            </a:xfrm>
            <a:prstGeom prst="line">
              <a:avLst/>
            </a:prstGeom>
            <a:ln w="381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5" name=""/>
            <p:cNvSpPr/>
            <p:nvPr/>
          </p:nvSpPr>
          <p:spPr>
            <a:xfrm flipV="1">
              <a:off x="4743360" y="3862080"/>
              <a:ext cx="833400" cy="119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6" name=""/>
            <p:cNvSpPr/>
            <p:nvPr/>
          </p:nvSpPr>
          <p:spPr>
            <a:xfrm flipV="1">
              <a:off x="4743360" y="3814920"/>
              <a:ext cx="833400" cy="1188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577" name=""/>
          <p:cNvGrpSpPr/>
          <p:nvPr/>
        </p:nvGrpSpPr>
        <p:grpSpPr>
          <a:xfrm>
            <a:off x="5800680" y="3814920"/>
            <a:ext cx="833400" cy="166320"/>
            <a:chOff x="5800680" y="3814920"/>
            <a:chExt cx="833400" cy="166320"/>
          </a:xfrm>
        </p:grpSpPr>
        <p:sp>
          <p:nvSpPr>
            <p:cNvPr id="578" name=""/>
            <p:cNvSpPr/>
            <p:nvPr/>
          </p:nvSpPr>
          <p:spPr>
            <a:xfrm flipV="1">
              <a:off x="5800680" y="3838680"/>
              <a:ext cx="833400" cy="118800"/>
            </a:xfrm>
            <a:prstGeom prst="line">
              <a:avLst/>
            </a:prstGeom>
            <a:ln w="381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9" name=""/>
            <p:cNvSpPr/>
            <p:nvPr/>
          </p:nvSpPr>
          <p:spPr>
            <a:xfrm flipV="1">
              <a:off x="5800680" y="3862080"/>
              <a:ext cx="833400" cy="119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0" name=""/>
            <p:cNvSpPr/>
            <p:nvPr/>
          </p:nvSpPr>
          <p:spPr>
            <a:xfrm flipV="1">
              <a:off x="5800680" y="3814920"/>
              <a:ext cx="833400" cy="1188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581" name=""/>
          <p:cNvGrpSpPr/>
          <p:nvPr/>
        </p:nvGrpSpPr>
        <p:grpSpPr>
          <a:xfrm>
            <a:off x="7862760" y="636480"/>
            <a:ext cx="941400" cy="366840"/>
            <a:chOff x="7862760" y="636480"/>
            <a:chExt cx="941400" cy="366840"/>
          </a:xfrm>
        </p:grpSpPr>
        <p:sp>
          <p:nvSpPr>
            <p:cNvPr id="582" name=""/>
            <p:cNvSpPr/>
            <p:nvPr/>
          </p:nvSpPr>
          <p:spPr>
            <a:xfrm>
              <a:off x="8062920" y="8557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3" name=""/>
            <p:cNvSpPr/>
            <p:nvPr/>
          </p:nvSpPr>
          <p:spPr>
            <a:xfrm>
              <a:off x="8298000" y="7462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4" name=""/>
            <p:cNvSpPr/>
            <p:nvPr/>
          </p:nvSpPr>
          <p:spPr>
            <a:xfrm>
              <a:off x="8532720" y="636480"/>
              <a:ext cx="74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5" name=""/>
            <p:cNvSpPr/>
            <p:nvPr/>
          </p:nvSpPr>
          <p:spPr>
            <a:xfrm>
              <a:off x="7897680" y="855720"/>
              <a:ext cx="16848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6" name=""/>
            <p:cNvSpPr/>
            <p:nvPr/>
          </p:nvSpPr>
          <p:spPr>
            <a:xfrm>
              <a:off x="8132760" y="746280"/>
              <a:ext cx="16812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7" name=""/>
            <p:cNvSpPr/>
            <p:nvPr/>
          </p:nvSpPr>
          <p:spPr>
            <a:xfrm>
              <a:off x="8369280" y="636480"/>
              <a:ext cx="166680" cy="109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8" name=""/>
            <p:cNvSpPr/>
            <p:nvPr/>
          </p:nvSpPr>
          <p:spPr>
            <a:xfrm>
              <a:off x="8602560" y="636480"/>
              <a:ext cx="168480" cy="3654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9" name=""/>
            <p:cNvSpPr/>
            <p:nvPr/>
          </p:nvSpPr>
          <p:spPr>
            <a:xfrm>
              <a:off x="7862760" y="100188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grpSp>
        <p:nvGrpSpPr>
          <p:cNvPr id="590" name="McK Sticker"/>
          <p:cNvGrpSpPr/>
          <p:nvPr/>
        </p:nvGrpSpPr>
        <p:grpSpPr>
          <a:xfrm>
            <a:off x="8032680" y="289080"/>
            <a:ext cx="770760" cy="215280"/>
            <a:chOff x="8032680" y="289080"/>
            <a:chExt cx="770760" cy="215280"/>
          </a:xfrm>
        </p:grpSpPr>
        <p:sp>
          <p:nvSpPr>
            <p:cNvPr id="591" name="McK Footnote"/>
            <p:cNvSpPr/>
            <p:nvPr/>
          </p:nvSpPr>
          <p:spPr>
            <a:xfrm>
              <a:off x="8039880" y="30456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592" name=""/>
            <p:cNvGrpSpPr/>
            <p:nvPr/>
          </p:nvGrpSpPr>
          <p:grpSpPr>
            <a:xfrm>
              <a:off x="8032680" y="289080"/>
              <a:ext cx="770760" cy="215280"/>
              <a:chOff x="8032680" y="289080"/>
              <a:chExt cx="770760" cy="215280"/>
            </a:xfrm>
          </p:grpSpPr>
          <p:sp>
            <p:nvSpPr>
              <p:cNvPr id="593" name=""/>
              <p:cNvSpPr/>
              <p:nvPr/>
            </p:nvSpPr>
            <p:spPr>
              <a:xfrm>
                <a:off x="8032680" y="28908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4" name=""/>
              <p:cNvSpPr/>
              <p:nvPr/>
            </p:nvSpPr>
            <p:spPr>
              <a:xfrm>
                <a:off x="8032680" y="504360"/>
                <a:ext cx="770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3" name="PlaceHolder 2"/>
          <p:cNvSpPr>
            <a:spLocks noGrp="1"/>
          </p:cNvSpPr>
          <p:nvPr>
            <p:ph type="sldNum" idx="2"/>
          </p:nvPr>
        </p:nvSpPr>
        <p:spPr/>
        <p:txBody>
          <a:bodyPr/>
          <a:p>
            <a:fld id="{85A12D54-4A4C-449A-8CEB-DFAE05B7522C}"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5" name="McK Footnote"/>
          <p:cNvSpPr/>
          <p:nvPr/>
        </p:nvSpPr>
        <p:spPr>
          <a:xfrm>
            <a:off x="-30780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Either through price caps or long-term fixed price negotiated contracts</a:t>
            </a:r>
            <a:endParaRPr b="0" lang="en-US" sz="1200" strike="noStrike" u="none">
              <a:solidFill>
                <a:srgbClr val="000000"/>
              </a:solidFill>
              <a:effectLst/>
              <a:uFillTx/>
              <a:latin typeface="Times New Roman"/>
            </a:endParaRPr>
          </a:p>
        </p:txBody>
      </p:sp>
      <p:sp>
        <p:nvSpPr>
          <p:cNvPr id="596"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A NUMBER OF OTHER POWER MARKET INEFFICIENCIES* </a:t>
            </a:r>
            <a:br>
              <a:rPr sz="1900"/>
            </a:br>
            <a:r>
              <a:rPr b="1" lang="en-US" sz="1900" strike="noStrike" u="none">
                <a:solidFill>
                  <a:srgbClr val="000000"/>
                </a:solidFill>
                <a:effectLst/>
                <a:uFillTx/>
                <a:latin typeface="Arial"/>
              </a:rPr>
              <a:t>FURTHER EXACERBATED THE SITUATION</a:t>
            </a:r>
            <a:endParaRPr b="1" lang="en-US" sz="1900" strike="noStrike" u="none">
              <a:solidFill>
                <a:srgbClr val="000000"/>
              </a:solidFill>
              <a:effectLst/>
              <a:uFillTx/>
              <a:latin typeface="Arial"/>
            </a:endParaRPr>
          </a:p>
        </p:txBody>
      </p:sp>
      <p:sp>
        <p:nvSpPr>
          <p:cNvPr id="597" name=""/>
          <p:cNvSpPr/>
          <p:nvPr/>
        </p:nvSpPr>
        <p:spPr>
          <a:xfrm>
            <a:off x="139680" y="1231920"/>
            <a:ext cx="1994040" cy="3416040"/>
          </a:xfrm>
          <a:prstGeom prst="rect">
            <a:avLst/>
          </a:prstGeom>
          <a:noFill/>
          <a:ln w="0">
            <a:noFill/>
          </a:ln>
        </p:spPr>
        <p:style>
          <a:lnRef idx="0"/>
          <a:fillRef idx="0"/>
          <a:effectRef idx="0"/>
          <a:fontRef idx="minor"/>
        </p:style>
        <p:txBody>
          <a:bodyPr lIns="0" rIns="0" tIns="0" bIns="0" anchor="t">
            <a:spAutoFit/>
          </a:bodyPr>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Limited supply response to higher prices</a:t>
            </a: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2.</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No demand response to higher prices</a:t>
            </a:r>
            <a:endParaRPr b="0" lang="en-US" sz="1400" strike="noStrike" u="none">
              <a:solidFill>
                <a:srgbClr val="000000"/>
              </a:solidFill>
              <a:effectLst/>
              <a:uFillTx/>
              <a:latin typeface="Times New Roman"/>
            </a:endParaRPr>
          </a:p>
        </p:txBody>
      </p:sp>
      <p:sp>
        <p:nvSpPr>
          <p:cNvPr id="598" name=""/>
          <p:cNvSpPr/>
          <p:nvPr/>
        </p:nvSpPr>
        <p:spPr>
          <a:xfrm>
            <a:off x="2413080" y="1231920"/>
            <a:ext cx="6280200" cy="389484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California state and local regulations make it difficult and time consuming to permit and construct new plants. It takes at least 20 months to permit a new plant in California vs. 7 months for Texas on average</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utilities were forced to purchase essentially all their power needs on an hourly basis through the PX.  As a result, no forward market emerged, and potential generators who might have built plants had they been able to manage their risks by selling forward were unable to do so</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Frequent rule changes, an intrusive regulatory (and reregulatory) process, and a number of activist stakeholders made it difficult for potential investors in new generation plants to feel comfortable that they would receive a compensatory return on their investments. </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1890 mandated fixed prices for most residential, commercial, and even industrial consumers.  Despite skyrocketing wholesale energy prices, over 84% of residential and industrial/commercial customers continued to pay fixed prices.*  As a result, there was very little demand response to the higher prices</a:t>
            </a:r>
            <a:endParaRPr b="0" lang="en-US" sz="1400" strike="noStrike" u="none">
              <a:solidFill>
                <a:srgbClr val="000000"/>
              </a:solidFill>
              <a:effectLst/>
              <a:uFillTx/>
              <a:latin typeface="Times New Roman"/>
            </a:endParaRPr>
          </a:p>
        </p:txBody>
      </p:sp>
      <p:grpSp>
        <p:nvGrpSpPr>
          <p:cNvPr id="599" name=""/>
          <p:cNvGrpSpPr/>
          <p:nvPr/>
        </p:nvGrpSpPr>
        <p:grpSpPr>
          <a:xfrm>
            <a:off x="7888320" y="657360"/>
            <a:ext cx="941400" cy="366480"/>
            <a:chOff x="7888320" y="657360"/>
            <a:chExt cx="941400" cy="366480"/>
          </a:xfrm>
        </p:grpSpPr>
        <p:sp>
          <p:nvSpPr>
            <p:cNvPr id="600" name=""/>
            <p:cNvSpPr/>
            <p:nvPr/>
          </p:nvSpPr>
          <p:spPr>
            <a:xfrm>
              <a:off x="8088480" y="8762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1" name=""/>
            <p:cNvSpPr/>
            <p:nvPr/>
          </p:nvSpPr>
          <p:spPr>
            <a:xfrm>
              <a:off x="8323200" y="76680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2" name=""/>
            <p:cNvSpPr/>
            <p:nvPr/>
          </p:nvSpPr>
          <p:spPr>
            <a:xfrm>
              <a:off x="8558280" y="6573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3" name=""/>
            <p:cNvSpPr/>
            <p:nvPr/>
          </p:nvSpPr>
          <p:spPr>
            <a:xfrm>
              <a:off x="7923240" y="876240"/>
              <a:ext cx="16812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4" name=""/>
            <p:cNvSpPr/>
            <p:nvPr/>
          </p:nvSpPr>
          <p:spPr>
            <a:xfrm>
              <a:off x="8158320" y="76680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5" name=""/>
            <p:cNvSpPr/>
            <p:nvPr/>
          </p:nvSpPr>
          <p:spPr>
            <a:xfrm>
              <a:off x="8394840" y="65736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6" name=""/>
            <p:cNvSpPr/>
            <p:nvPr/>
          </p:nvSpPr>
          <p:spPr>
            <a:xfrm>
              <a:off x="8628120" y="65736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7" name=""/>
            <p:cNvSpPr/>
            <p:nvPr/>
          </p:nvSpPr>
          <p:spPr>
            <a:xfrm>
              <a:off x="7888320" y="102240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608" name="McK Footnote"/>
          <p:cNvSpPr/>
          <p:nvPr/>
        </p:nvSpPr>
        <p:spPr>
          <a:xfrm>
            <a:off x="8008200" y="312840"/>
            <a:ext cx="8222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EXAMPLES</a:t>
            </a:r>
            <a:endParaRPr b="0" lang="en-US" sz="1200" strike="noStrike" u="none">
              <a:solidFill>
                <a:srgbClr val="000000"/>
              </a:solidFill>
              <a:effectLst/>
              <a:uFillTx/>
              <a:latin typeface="Times New Roman"/>
            </a:endParaRPr>
          </a:p>
        </p:txBody>
      </p:sp>
      <p:grpSp>
        <p:nvGrpSpPr>
          <p:cNvPr id="609" name=""/>
          <p:cNvGrpSpPr/>
          <p:nvPr/>
        </p:nvGrpSpPr>
        <p:grpSpPr>
          <a:xfrm>
            <a:off x="7981920" y="297000"/>
            <a:ext cx="847440" cy="215280"/>
            <a:chOff x="7981920" y="297000"/>
            <a:chExt cx="847440" cy="215280"/>
          </a:xfrm>
        </p:grpSpPr>
        <p:sp>
          <p:nvSpPr>
            <p:cNvPr id="610" name=""/>
            <p:cNvSpPr/>
            <p:nvPr/>
          </p:nvSpPr>
          <p:spPr>
            <a:xfrm>
              <a:off x="7981920" y="297000"/>
              <a:ext cx="847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1" name=""/>
            <p:cNvSpPr/>
            <p:nvPr/>
          </p:nvSpPr>
          <p:spPr>
            <a:xfrm>
              <a:off x="7981920" y="512280"/>
              <a:ext cx="847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B2E6C020-01E4-4642-BF63-64C857044785}"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2" name="McK Footnote"/>
          <p:cNvSpPr/>
          <p:nvPr/>
        </p:nvSpPr>
        <p:spPr>
          <a:xfrm>
            <a:off x="-29520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E.g., poor market design, regulation</a:t>
            </a:r>
            <a:endParaRPr b="0" lang="en-US" sz="1200" strike="noStrike" u="none">
              <a:solidFill>
                <a:srgbClr val="000000"/>
              </a:solidFill>
              <a:effectLst/>
              <a:uFillTx/>
              <a:latin typeface="Times New Roman"/>
            </a:endParaRPr>
          </a:p>
        </p:txBody>
      </p:sp>
      <p:sp>
        <p:nvSpPr>
          <p:cNvPr id="613"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A NUMBER OF OTHER POWER MARKET INEFFICIENCIES * </a:t>
            </a:r>
            <a:br>
              <a:rPr sz="1900"/>
            </a:br>
            <a:r>
              <a:rPr b="1" lang="en-US" sz="1900" strike="noStrike" u="none">
                <a:solidFill>
                  <a:srgbClr val="000000"/>
                </a:solidFill>
                <a:effectLst/>
                <a:uFillTx/>
                <a:latin typeface="Arial"/>
              </a:rPr>
              <a:t>FURTHER EXACERBATED THE SITUATION </a:t>
            </a:r>
            <a:r>
              <a:rPr b="0" lang="en-US" sz="1400" strike="noStrike" u="none">
                <a:solidFill>
                  <a:srgbClr val="000000"/>
                </a:solidFill>
                <a:effectLst/>
                <a:uFillTx/>
                <a:latin typeface="Arial"/>
              </a:rPr>
              <a:t>(CONTINUED)</a:t>
            </a:r>
            <a:endParaRPr b="1" lang="en-US" sz="1400" strike="noStrike" u="none">
              <a:solidFill>
                <a:srgbClr val="000000"/>
              </a:solidFill>
              <a:effectLst/>
              <a:uFillTx/>
              <a:latin typeface="Arial"/>
            </a:endParaRPr>
          </a:p>
        </p:txBody>
      </p:sp>
      <p:sp>
        <p:nvSpPr>
          <p:cNvPr id="614" name=""/>
          <p:cNvSpPr/>
          <p:nvPr/>
        </p:nvSpPr>
        <p:spPr>
          <a:xfrm>
            <a:off x="139680" y="1231920"/>
            <a:ext cx="1994040" cy="3144600"/>
          </a:xfrm>
          <a:prstGeom prst="rect">
            <a:avLst/>
          </a:prstGeom>
          <a:noFill/>
          <a:ln w="0">
            <a:noFill/>
          </a:ln>
        </p:spPr>
        <p:style>
          <a:lnRef idx="0"/>
          <a:fillRef idx="0"/>
          <a:effectRef idx="0"/>
          <a:fontRef idx="minor"/>
        </p:style>
        <p:txBody>
          <a:bodyPr lIns="0" rIns="0" tIns="0" bIns="0" anchor="t">
            <a:spAutoFit/>
          </a:bodyPr>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3.</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Market design flaws*</a:t>
            </a: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buClr>
                <a:srgbClr val="000000"/>
              </a:buClr>
              <a:buSzPct val="120000"/>
              <a:buFont typeface="Arial"/>
              <a:buAutoNum type="arabicPeriod" startAt="4"/>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Bidding optimization</a:t>
            </a:r>
            <a:endParaRPr b="0" lang="en-US" sz="1400" strike="noStrike" u="none">
              <a:solidFill>
                <a:srgbClr val="000000"/>
              </a:solidFill>
              <a:effectLst/>
              <a:uFillTx/>
              <a:latin typeface="Times New Roman"/>
            </a:endParaRPr>
          </a:p>
          <a:p>
            <a:pPr marL="228600" indent="-228600">
              <a:lnSpc>
                <a:spcPct val="100000"/>
              </a:lnSpc>
              <a:buClr>
                <a:srgbClr val="000000"/>
              </a:buClr>
              <a:buSzPct val="120000"/>
              <a:buFont typeface="Arial"/>
              <a:buAutoNum type="arabicPeriod" startAt="4"/>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buClr>
                <a:srgbClr val="000000"/>
              </a:buClr>
              <a:buSzPct val="120000"/>
              <a:buFont typeface="Arial"/>
              <a:buAutoNum type="arabicPeriod" startAt="4"/>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buClr>
                <a:srgbClr val="000000"/>
              </a:buClr>
              <a:buSzPct val="120000"/>
              <a:buFont typeface="Arial"/>
              <a:buAutoNum type="arabicPeriod" startAt="4"/>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buClr>
                <a:srgbClr val="000000"/>
              </a:buClr>
              <a:buSzPct val="120000"/>
              <a:buFont typeface="Arial"/>
              <a:buAutoNum type="arabicPeriod" startAt="4"/>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buClr>
                <a:srgbClr val="000000"/>
              </a:buClr>
              <a:buSzPct val="120000"/>
              <a:buFont typeface="Arial"/>
              <a:buAutoNum type="arabicPeriod" startAt="4"/>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Price cap distortions</a:t>
            </a:r>
            <a:endParaRPr b="0" lang="en-US" sz="1400" strike="noStrike" u="none">
              <a:solidFill>
                <a:srgbClr val="000000"/>
              </a:solidFill>
              <a:effectLst/>
              <a:uFillTx/>
              <a:latin typeface="Times New Roman"/>
            </a:endParaRPr>
          </a:p>
          <a:p>
            <a:pPr marL="228600" indent="-228600">
              <a:lnSpc>
                <a:spcPct val="100000"/>
              </a:lnSpc>
              <a:buClr>
                <a:srgbClr val="000000"/>
              </a:buClr>
              <a:buSzPct val="120000"/>
              <a:buFont typeface="Arial"/>
              <a:buAutoNum type="arabicPeriod" startAt="4"/>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buClr>
                <a:srgbClr val="000000"/>
              </a:buClr>
              <a:buSzPct val="120000"/>
              <a:buFont typeface="Arial"/>
              <a:buAutoNum type="arabicPeriod" startAt="4"/>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marL="228600" indent="-22860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p:txBody>
      </p:sp>
      <p:sp>
        <p:nvSpPr>
          <p:cNvPr id="615" name=""/>
          <p:cNvSpPr/>
          <p:nvPr/>
        </p:nvSpPr>
        <p:spPr>
          <a:xfrm>
            <a:off x="2413080" y="1231920"/>
            <a:ext cx="6280200" cy="410832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California officials and noted economists have pointed to market design flaws that they believe lead to the exercise of market power by marketers, generators and utilities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Regulators made pricing data readily available, so bidding behavior and strategies of most players could be interpreted easily.  Over time, and especially under tight supply/demand conditions, game-theoretic “optimal” solutions could be obtained through trial and error</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Government imposed price caps exacerbated market distortions in several ways</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IOUs, believing that they could capture lower prices in the CalPX day-ahead markets, began shifting the demand curve to the right until the MCP matched the $750 price cap </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Dropping the price cap from $750 to $500 actually increased generator margins</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Finally, the $250 price cap had the unintended consequence of driving sorely needed imports out of California </a:t>
            </a:r>
            <a:endParaRPr b="0" lang="en-US" sz="1400" strike="noStrike" u="none">
              <a:solidFill>
                <a:srgbClr val="000000"/>
              </a:solidFill>
              <a:effectLst/>
              <a:uFillTx/>
              <a:latin typeface="Times New Roman"/>
            </a:endParaRPr>
          </a:p>
        </p:txBody>
      </p:sp>
      <p:grpSp>
        <p:nvGrpSpPr>
          <p:cNvPr id="616" name=""/>
          <p:cNvGrpSpPr/>
          <p:nvPr/>
        </p:nvGrpSpPr>
        <p:grpSpPr>
          <a:xfrm>
            <a:off x="7862760" y="581040"/>
            <a:ext cx="941400" cy="366480"/>
            <a:chOff x="7862760" y="581040"/>
            <a:chExt cx="941400" cy="366480"/>
          </a:xfrm>
        </p:grpSpPr>
        <p:sp>
          <p:nvSpPr>
            <p:cNvPr id="617" name=""/>
            <p:cNvSpPr/>
            <p:nvPr/>
          </p:nvSpPr>
          <p:spPr>
            <a:xfrm>
              <a:off x="8062920" y="7999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8" name=""/>
            <p:cNvSpPr/>
            <p:nvPr/>
          </p:nvSpPr>
          <p:spPr>
            <a:xfrm>
              <a:off x="8297640" y="6904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9" name=""/>
            <p:cNvSpPr/>
            <p:nvPr/>
          </p:nvSpPr>
          <p:spPr>
            <a:xfrm>
              <a:off x="8532720" y="5810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0" name=""/>
            <p:cNvSpPr/>
            <p:nvPr/>
          </p:nvSpPr>
          <p:spPr>
            <a:xfrm>
              <a:off x="7897680" y="799920"/>
              <a:ext cx="16812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1" name=""/>
            <p:cNvSpPr/>
            <p:nvPr/>
          </p:nvSpPr>
          <p:spPr>
            <a:xfrm>
              <a:off x="8132760" y="69048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2" name=""/>
            <p:cNvSpPr/>
            <p:nvPr/>
          </p:nvSpPr>
          <p:spPr>
            <a:xfrm>
              <a:off x="8369280" y="58104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3" name=""/>
            <p:cNvSpPr/>
            <p:nvPr/>
          </p:nvSpPr>
          <p:spPr>
            <a:xfrm>
              <a:off x="8602560" y="58104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4" name=""/>
            <p:cNvSpPr/>
            <p:nvPr/>
          </p:nvSpPr>
          <p:spPr>
            <a:xfrm>
              <a:off x="7862760" y="94608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625" name="McK Footnote"/>
          <p:cNvSpPr/>
          <p:nvPr/>
        </p:nvSpPr>
        <p:spPr>
          <a:xfrm>
            <a:off x="8008200" y="312840"/>
            <a:ext cx="8222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EXAMPLES</a:t>
            </a:r>
            <a:endParaRPr b="0" lang="en-US" sz="1200" strike="noStrike" u="none">
              <a:solidFill>
                <a:srgbClr val="000000"/>
              </a:solidFill>
              <a:effectLst/>
              <a:uFillTx/>
              <a:latin typeface="Times New Roman"/>
            </a:endParaRPr>
          </a:p>
        </p:txBody>
      </p:sp>
      <p:grpSp>
        <p:nvGrpSpPr>
          <p:cNvPr id="626" name=""/>
          <p:cNvGrpSpPr/>
          <p:nvPr/>
        </p:nvGrpSpPr>
        <p:grpSpPr>
          <a:xfrm>
            <a:off x="7981920" y="297000"/>
            <a:ext cx="847440" cy="215280"/>
            <a:chOff x="7981920" y="297000"/>
            <a:chExt cx="847440" cy="215280"/>
          </a:xfrm>
        </p:grpSpPr>
        <p:sp>
          <p:nvSpPr>
            <p:cNvPr id="627" name=""/>
            <p:cNvSpPr/>
            <p:nvPr/>
          </p:nvSpPr>
          <p:spPr>
            <a:xfrm>
              <a:off x="7981920" y="297000"/>
              <a:ext cx="847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8" name=""/>
            <p:cNvSpPr/>
            <p:nvPr/>
          </p:nvSpPr>
          <p:spPr>
            <a:xfrm>
              <a:off x="7981920" y="512280"/>
              <a:ext cx="847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052C1431-A026-45D0-940C-07A54918C6F8}"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29" name=""/>
          <p:cNvGraphicFramePr/>
          <p:nvPr/>
        </p:nvGraphicFramePr>
        <p:xfrm>
          <a:off x="139680" y="1266840"/>
          <a:ext cx="6248520" cy="4584600"/>
        </p:xfrm>
        <a:graphic>
          <a:graphicData uri="http://schemas.openxmlformats.org/presentationml/2006/ole">
            <p:oleObj r:id="rId1" spid="">
              <p:embed/>
              <p:pic>
                <p:nvPicPr>
                  <p:cNvPr id="630" name="" descr=""/>
                  <p:cNvPicPr/>
                  <p:nvPr/>
                </p:nvPicPr>
                <p:blipFill>
                  <a:blip r:embed="rId2"/>
                  <a:stretch/>
                </p:blipFill>
                <p:spPr>
                  <a:xfrm>
                    <a:off x="139680" y="1266840"/>
                    <a:ext cx="6248520" cy="4584600"/>
                  </a:xfrm>
                  <a:prstGeom prst="rect">
                    <a:avLst/>
                  </a:prstGeom>
                  <a:noFill/>
                  <a:ln w="0">
                    <a:noFill/>
                  </a:ln>
                </p:spPr>
              </p:pic>
            </p:oleObj>
          </a:graphicData>
        </a:graphic>
      </p:graphicFrame>
      <p:sp>
        <p:nvSpPr>
          <p:cNvPr id="631" name=""/>
          <p:cNvSpPr/>
          <p:nvPr/>
        </p:nvSpPr>
        <p:spPr>
          <a:xfrm>
            <a:off x="1365840" y="437364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Actual*</a:t>
            </a:r>
            <a:endParaRPr b="0" lang="en-US" sz="1400" strike="noStrike" u="none">
              <a:solidFill>
                <a:srgbClr val="000000"/>
              </a:solidFill>
              <a:effectLst/>
              <a:uFillTx/>
              <a:latin typeface="Times New Roman"/>
            </a:endParaRPr>
          </a:p>
        </p:txBody>
      </p:sp>
      <p:sp>
        <p:nvSpPr>
          <p:cNvPr id="632" name=""/>
          <p:cNvSpPr/>
          <p:nvPr/>
        </p:nvSpPr>
        <p:spPr>
          <a:xfrm>
            <a:off x="3176640" y="2776680"/>
            <a:ext cx="6858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1995</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forecast</a:t>
            </a:r>
            <a:endParaRPr b="0" lang="en-US" sz="1400" strike="noStrike" u="none">
              <a:solidFill>
                <a:srgbClr val="000000"/>
              </a:solidFill>
              <a:effectLst/>
              <a:uFillTx/>
              <a:latin typeface="Times New Roman"/>
            </a:endParaRPr>
          </a:p>
        </p:txBody>
      </p:sp>
      <p:sp>
        <p:nvSpPr>
          <p:cNvPr id="633" name="PlaceHolder 1"/>
          <p:cNvSpPr>
            <a:spLocks noGrp="1"/>
          </p:cNvSpPr>
          <p:nvPr>
            <p:ph type="title"/>
          </p:nvPr>
        </p:nvSpPr>
        <p:spPr>
          <a:xfrm>
            <a:off x="139680" y="226800"/>
            <a:ext cx="866448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1. LIMITED SUPPLY RESPONSE </a:t>
            </a:r>
            <a:br>
              <a:rPr sz="1900"/>
            </a:br>
            <a:r>
              <a:rPr b="1" lang="en-US" sz="1900" strike="noStrike" u="none">
                <a:solidFill>
                  <a:srgbClr val="000000"/>
                </a:solidFill>
                <a:effectLst/>
                <a:uFillTx/>
                <a:latin typeface="Arial"/>
              </a:rPr>
              <a:t>Anticipated new capacity never got built</a:t>
            </a:r>
            <a:endParaRPr b="1" lang="en-US" sz="1900" strike="noStrike" u="none">
              <a:solidFill>
                <a:srgbClr val="000000"/>
              </a:solidFill>
              <a:effectLst/>
              <a:uFillTx/>
              <a:latin typeface="Arial"/>
            </a:endParaRPr>
          </a:p>
        </p:txBody>
      </p:sp>
      <p:sp>
        <p:nvSpPr>
          <p:cNvPr id="634" name="McK Footnote"/>
          <p:cNvSpPr/>
          <p:nvPr/>
        </p:nvSpPr>
        <p:spPr>
          <a:xfrm>
            <a:off x="139680" y="5762160"/>
            <a:ext cx="8591400" cy="78300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Beginning year actual capacity for entire State of California</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Estimates based on capacity growth rate forecasts for California/Mexico system (1992,1998) and California/Nevada/ Arizona system (1995) as defined by the WSCC and applied to California actual nameplate capacity</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ERA; RDI PowerData; NERC ES&amp;D database; Team analysis</a:t>
            </a:r>
            <a:endParaRPr b="0" lang="en-US" sz="1200" strike="noStrike" u="none">
              <a:solidFill>
                <a:srgbClr val="000000"/>
              </a:solidFill>
              <a:effectLst/>
              <a:uFillTx/>
              <a:latin typeface="Times New Roman"/>
            </a:endParaRPr>
          </a:p>
        </p:txBody>
      </p:sp>
      <p:sp>
        <p:nvSpPr>
          <p:cNvPr id="635" name=""/>
          <p:cNvSpPr/>
          <p:nvPr/>
        </p:nvSpPr>
        <p:spPr>
          <a:xfrm flipV="1">
            <a:off x="1962000" y="4100040"/>
            <a:ext cx="206640" cy="3524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636" name="McK Sticker"/>
          <p:cNvGrpSpPr/>
          <p:nvPr/>
        </p:nvGrpSpPr>
        <p:grpSpPr>
          <a:xfrm>
            <a:off x="7956720" y="289080"/>
            <a:ext cx="872280" cy="215280"/>
            <a:chOff x="7956720" y="289080"/>
            <a:chExt cx="872280" cy="215280"/>
          </a:xfrm>
        </p:grpSpPr>
        <p:sp>
          <p:nvSpPr>
            <p:cNvPr id="637" name="McK Footnote"/>
            <p:cNvSpPr/>
            <p:nvPr/>
          </p:nvSpPr>
          <p:spPr>
            <a:xfrm>
              <a:off x="7964640" y="304560"/>
              <a:ext cx="86436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ESTIMATES</a:t>
              </a:r>
              <a:endParaRPr b="0" lang="en-US" sz="1200" strike="noStrike" u="none">
                <a:solidFill>
                  <a:srgbClr val="000000"/>
                </a:solidFill>
                <a:effectLst/>
                <a:uFillTx/>
                <a:latin typeface="Times New Roman"/>
              </a:endParaRPr>
            </a:p>
          </p:txBody>
        </p:sp>
        <p:grpSp>
          <p:nvGrpSpPr>
            <p:cNvPr id="638" name=""/>
            <p:cNvGrpSpPr/>
            <p:nvPr/>
          </p:nvGrpSpPr>
          <p:grpSpPr>
            <a:xfrm>
              <a:off x="7956720" y="289080"/>
              <a:ext cx="872280" cy="215280"/>
              <a:chOff x="7956720" y="289080"/>
              <a:chExt cx="872280" cy="215280"/>
            </a:xfrm>
          </p:grpSpPr>
          <p:sp>
            <p:nvSpPr>
              <p:cNvPr id="639" name=""/>
              <p:cNvSpPr/>
              <p:nvPr/>
            </p:nvSpPr>
            <p:spPr>
              <a:xfrm>
                <a:off x="7956720" y="289080"/>
                <a:ext cx="8722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0" name=""/>
              <p:cNvSpPr/>
              <p:nvPr/>
            </p:nvSpPr>
            <p:spPr>
              <a:xfrm>
                <a:off x="7956720" y="504360"/>
                <a:ext cx="8722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641" name=""/>
          <p:cNvSpPr/>
          <p:nvPr/>
        </p:nvSpPr>
        <p:spPr>
          <a:xfrm>
            <a:off x="1917720" y="2135160"/>
            <a:ext cx="6984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1992 forecast</a:t>
            </a:r>
            <a:endParaRPr b="0" lang="en-US" sz="1400" strike="noStrike" u="none">
              <a:solidFill>
                <a:srgbClr val="000000"/>
              </a:solidFill>
              <a:effectLst/>
              <a:uFillTx/>
              <a:latin typeface="Times New Roman"/>
            </a:endParaRPr>
          </a:p>
        </p:txBody>
      </p:sp>
      <p:sp>
        <p:nvSpPr>
          <p:cNvPr id="642" name=""/>
          <p:cNvSpPr/>
          <p:nvPr/>
        </p:nvSpPr>
        <p:spPr>
          <a:xfrm>
            <a:off x="5213520" y="2249640"/>
            <a:ext cx="102852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1998 forecast</a:t>
            </a:r>
            <a:endParaRPr b="0" lang="en-US" sz="1400" strike="noStrike" u="none">
              <a:solidFill>
                <a:srgbClr val="000000"/>
              </a:solidFill>
              <a:effectLst/>
              <a:uFillTx/>
              <a:latin typeface="Times New Roman"/>
            </a:endParaRPr>
          </a:p>
        </p:txBody>
      </p:sp>
      <p:sp>
        <p:nvSpPr>
          <p:cNvPr id="643" name=""/>
          <p:cNvSpPr/>
          <p:nvPr/>
        </p:nvSpPr>
        <p:spPr>
          <a:xfrm>
            <a:off x="7261200" y="1989000"/>
            <a:ext cx="1555920" cy="29264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Arduous permitting process with numerous stake holders takes twice as long as other U.S. locations</a:t>
            </a:r>
            <a:endParaRPr b="0" lang="en-US" sz="12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High regulatory uncertainty</a:t>
            </a:r>
            <a:endParaRPr b="0" lang="en-US" sz="12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No forward market to allow project sponsors to hedge price risks</a:t>
            </a:r>
            <a:endParaRPr b="0" lang="en-US" sz="1200" strike="noStrike" u="none">
              <a:solidFill>
                <a:srgbClr val="000000"/>
              </a:solidFill>
              <a:effectLst/>
              <a:uFillTx/>
              <a:latin typeface="Times New Roman"/>
            </a:endParaRPr>
          </a:p>
        </p:txBody>
      </p:sp>
      <p:sp>
        <p:nvSpPr>
          <p:cNvPr id="644" name=""/>
          <p:cNvSpPr/>
          <p:nvPr/>
        </p:nvSpPr>
        <p:spPr>
          <a:xfrm rot="16200000">
            <a:off x="5384520" y="3295440"/>
            <a:ext cx="3098880" cy="33012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5" name=""/>
          <p:cNvSpPr/>
          <p:nvPr/>
        </p:nvSpPr>
        <p:spPr>
          <a:xfrm>
            <a:off x="8088480" y="8510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6" name=""/>
          <p:cNvSpPr/>
          <p:nvPr/>
        </p:nvSpPr>
        <p:spPr>
          <a:xfrm>
            <a:off x="8323200" y="7412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7" name=""/>
          <p:cNvSpPr/>
          <p:nvPr/>
        </p:nvSpPr>
        <p:spPr>
          <a:xfrm>
            <a:off x="8558280" y="63180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8" name=""/>
          <p:cNvSpPr/>
          <p:nvPr/>
        </p:nvSpPr>
        <p:spPr>
          <a:xfrm>
            <a:off x="7923240" y="851040"/>
            <a:ext cx="168120" cy="145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9" name=""/>
          <p:cNvSpPr/>
          <p:nvPr/>
        </p:nvSpPr>
        <p:spPr>
          <a:xfrm>
            <a:off x="8158320" y="741240"/>
            <a:ext cx="168120" cy="109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0" name=""/>
          <p:cNvSpPr/>
          <p:nvPr/>
        </p:nvSpPr>
        <p:spPr>
          <a:xfrm>
            <a:off x="8394840" y="63180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1" name=""/>
          <p:cNvSpPr/>
          <p:nvPr/>
        </p:nvSpPr>
        <p:spPr>
          <a:xfrm>
            <a:off x="8628120" y="63180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2" name=""/>
          <p:cNvSpPr/>
          <p:nvPr/>
        </p:nvSpPr>
        <p:spPr>
          <a:xfrm>
            <a:off x="7888320" y="996840"/>
            <a:ext cx="941400" cy="1800"/>
          </a:xfrm>
          <a:prstGeom prst="line">
            <a:avLst/>
          </a:prstGeom>
          <a:ln w="46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53" name=""/>
          <p:cNvSpPr/>
          <p:nvPr/>
        </p:nvSpPr>
        <p:spPr>
          <a:xfrm>
            <a:off x="3943440" y="3360600"/>
            <a:ext cx="2644560" cy="2288520"/>
          </a:xfrm>
          <a:prstGeom prst="wedgeRectCallout">
            <a:avLst>
              <a:gd name="adj1" fmla="val 45615"/>
              <a:gd name="adj2" fmla="val 62925"/>
            </a:avLst>
          </a:prstGeom>
          <a:solidFill>
            <a:srgbClr val="ffffff"/>
          </a:solidFill>
          <a:ln w="12600">
            <a:solidFill>
              <a:srgbClr val="000000"/>
            </a:solidFill>
            <a:miter/>
          </a:ln>
        </p:spPr>
        <p:style>
          <a:lnRef idx="0"/>
          <a:fillRef idx="0"/>
          <a:effectRef idx="0"/>
          <a:fontRef idx="minor"/>
        </p:style>
        <p:txBody>
          <a:bodyPr lIns="45720" rIns="45720" tIns="46800" bIns="4680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projected reserve capacity is expected to be adequate throughout the WSCC region for the 2000 through 2009 10-year period.  The assessment assumes that approximately 30,200 MW of new generation will be built when and where needed.”</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200" strike="noStrike" u="none">
                <a:solidFill>
                  <a:srgbClr val="000000"/>
                </a:solidFill>
                <a:effectLst/>
                <a:uFillTx/>
                <a:latin typeface="Arial"/>
              </a:rPr>
              <a:t>– WSCC 10-year coordinated</a:t>
            </a:r>
            <a:endParaRPr b="0" lang="en-US" sz="12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200" strike="noStrike" u="none">
                <a:solidFill>
                  <a:srgbClr val="000000"/>
                </a:solidFill>
                <a:effectLst/>
                <a:uFillTx/>
                <a:latin typeface="Arial"/>
              </a:rPr>
              <a:t>plan summary 2000-09</a:t>
            </a:r>
            <a:endParaRPr b="0" lang="en-US" sz="12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200" strike="noStrike" u="none">
                <a:solidFill>
                  <a:srgbClr val="000000"/>
                </a:solidFill>
                <a:effectLst/>
                <a:uFillTx/>
                <a:latin typeface="Arial"/>
              </a:rPr>
              <a:t>October 2000</a:t>
            </a:r>
            <a:endParaRPr b="0" lang="en-US" sz="1200" strike="noStrike" u="none">
              <a:solidFill>
                <a:srgbClr val="000000"/>
              </a:solidFill>
              <a:effectLst/>
              <a:uFillTx/>
              <a:latin typeface="Times New Roman"/>
            </a:endParaRPr>
          </a:p>
        </p:txBody>
      </p:sp>
      <p:sp>
        <p:nvSpPr>
          <p:cNvPr id="654" name="McK Measure"/>
          <p:cNvSpPr/>
          <p:nvPr/>
        </p:nvSpPr>
        <p:spPr>
          <a:xfrm>
            <a:off x="140400" y="1141560"/>
            <a:ext cx="90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Gigawatts</a:t>
            </a:r>
            <a:endParaRPr b="0" lang="en-US" sz="1600" strike="noStrike" u="none">
              <a:solidFill>
                <a:srgbClr val="000000"/>
              </a:solidFill>
              <a:effectLst/>
              <a:uFillTx/>
              <a:latin typeface="Times New Roman"/>
            </a:endParaRPr>
          </a:p>
        </p:txBody>
      </p:sp>
      <p:sp>
        <p:nvSpPr>
          <p:cNvPr id="655" name=""/>
          <p:cNvSpPr/>
          <p:nvPr/>
        </p:nvSpPr>
        <p:spPr>
          <a:xfrm>
            <a:off x="139680" y="878040"/>
            <a:ext cx="85914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California nameplate capacity</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DECFE411-CC5C-44E1-B306-01D95F4D5EFE}"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56" name=""/>
          <p:cNvGraphicFramePr/>
          <p:nvPr/>
        </p:nvGraphicFramePr>
        <p:xfrm>
          <a:off x="4394160" y="2522520"/>
          <a:ext cx="3921120" cy="2351160"/>
        </p:xfrm>
        <a:graphic>
          <a:graphicData uri="http://schemas.openxmlformats.org/presentationml/2006/ole">
            <p:oleObj r:id="rId1" spid="">
              <p:embed/>
              <p:pic>
                <p:nvPicPr>
                  <p:cNvPr id="657" name="" descr=""/>
                  <p:cNvPicPr/>
                  <p:nvPr/>
                </p:nvPicPr>
                <p:blipFill>
                  <a:blip r:embed="rId2"/>
                  <a:stretch/>
                </p:blipFill>
                <p:spPr>
                  <a:xfrm>
                    <a:off x="4394160" y="2522520"/>
                    <a:ext cx="3921120" cy="2351160"/>
                  </a:xfrm>
                  <a:prstGeom prst="rect">
                    <a:avLst/>
                  </a:prstGeom>
                  <a:noFill/>
                  <a:ln w="0">
                    <a:noFill/>
                  </a:ln>
                </p:spPr>
              </p:pic>
            </p:oleObj>
          </a:graphicData>
        </a:graphic>
      </p:graphicFrame>
      <p:sp>
        <p:nvSpPr>
          <p:cNvPr id="658" name="PlaceHolder 1"/>
          <p:cNvSpPr>
            <a:spLocks noGrp="1"/>
          </p:cNvSpPr>
          <p:nvPr>
            <p:ph type="title"/>
          </p:nvPr>
        </p:nvSpPr>
        <p:spPr>
          <a:xfrm>
            <a:off x="139320" y="226800"/>
            <a:ext cx="72486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2. NO DEMAND RESPONSE</a:t>
            </a:r>
            <a:br>
              <a:rPr sz="1900"/>
            </a:br>
            <a:r>
              <a:rPr b="1" lang="en-US" sz="1900" strike="noStrike" u="none">
                <a:solidFill>
                  <a:srgbClr val="000000"/>
                </a:solidFill>
                <a:effectLst/>
                <a:uFillTx/>
                <a:latin typeface="Arial"/>
              </a:rPr>
              <a:t>San Diego experience indicates that demand elasticity could have made a significant impact on reserve margins</a:t>
            </a:r>
            <a:endParaRPr b="1" lang="en-US" sz="1900" strike="noStrike" u="none">
              <a:solidFill>
                <a:srgbClr val="000000"/>
              </a:solidFill>
              <a:effectLst/>
              <a:uFillTx/>
              <a:latin typeface="Arial"/>
            </a:endParaRPr>
          </a:p>
        </p:txBody>
      </p:sp>
      <p:sp>
        <p:nvSpPr>
          <p:cNvPr id="659" name="McK Footnote"/>
          <p:cNvSpPr/>
          <p:nvPr/>
        </p:nvSpPr>
        <p:spPr>
          <a:xfrm>
            <a:off x="139680" y="5736600"/>
            <a:ext cx="8591400" cy="80856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Beginning of stage 3 emergency due to 12 GW offline</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San Diego observed demand elasticity applied to all of California assuming retail prices like those seen in San Diego</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Consumer response came 2 months after price increase</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The Sacramento Bee</a:t>
            </a:r>
            <a:r>
              <a:rPr b="0" lang="en-US" sz="1200" strike="noStrike" u="none">
                <a:solidFill>
                  <a:srgbClr val="000000"/>
                </a:solidFill>
                <a:effectLst/>
                <a:uFillTx/>
                <a:latin typeface="Arial"/>
              </a:rPr>
              <a:t>; CaISO; Team analysis</a:t>
            </a:r>
            <a:endParaRPr b="0" lang="en-US" sz="1200" strike="noStrike" u="none">
              <a:solidFill>
                <a:srgbClr val="000000"/>
              </a:solidFill>
              <a:effectLst/>
              <a:uFillTx/>
              <a:latin typeface="Times New Roman"/>
            </a:endParaRPr>
          </a:p>
        </p:txBody>
      </p:sp>
      <p:grpSp>
        <p:nvGrpSpPr>
          <p:cNvPr id="660" name="McK Sticker"/>
          <p:cNvGrpSpPr/>
          <p:nvPr/>
        </p:nvGrpSpPr>
        <p:grpSpPr>
          <a:xfrm>
            <a:off x="7663680" y="284040"/>
            <a:ext cx="1067760" cy="215640"/>
            <a:chOff x="7663680" y="284040"/>
            <a:chExt cx="1067760" cy="215640"/>
          </a:xfrm>
        </p:grpSpPr>
        <p:sp>
          <p:nvSpPr>
            <p:cNvPr id="661" name="McK Footnote"/>
            <p:cNvSpPr/>
            <p:nvPr/>
          </p:nvSpPr>
          <p:spPr>
            <a:xfrm>
              <a:off x="7663680" y="299880"/>
              <a:ext cx="106776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ILLUSTRATIVE</a:t>
              </a:r>
              <a:endParaRPr b="0" lang="en-US" sz="1200" strike="noStrike" u="none">
                <a:solidFill>
                  <a:srgbClr val="000000"/>
                </a:solidFill>
                <a:effectLst/>
                <a:uFillTx/>
                <a:latin typeface="Times New Roman"/>
              </a:endParaRPr>
            </a:p>
          </p:txBody>
        </p:sp>
        <p:grpSp>
          <p:nvGrpSpPr>
            <p:cNvPr id="662" name=""/>
            <p:cNvGrpSpPr/>
            <p:nvPr/>
          </p:nvGrpSpPr>
          <p:grpSpPr>
            <a:xfrm>
              <a:off x="7667280" y="284040"/>
              <a:ext cx="1063080" cy="215640"/>
              <a:chOff x="7667280" y="284040"/>
              <a:chExt cx="1063080" cy="215640"/>
            </a:xfrm>
          </p:grpSpPr>
          <p:sp>
            <p:nvSpPr>
              <p:cNvPr id="663" name=""/>
              <p:cNvSpPr/>
              <p:nvPr/>
            </p:nvSpPr>
            <p:spPr>
              <a:xfrm>
                <a:off x="7667280" y="284040"/>
                <a:ext cx="1063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4" name=""/>
              <p:cNvSpPr/>
              <p:nvPr/>
            </p:nvSpPr>
            <p:spPr>
              <a:xfrm>
                <a:off x="7667280" y="499680"/>
                <a:ext cx="1063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aphicFrame>
        <p:nvGraphicFramePr>
          <p:cNvPr id="665" name=""/>
          <p:cNvGraphicFramePr/>
          <p:nvPr/>
        </p:nvGraphicFramePr>
        <p:xfrm>
          <a:off x="139680" y="1811160"/>
          <a:ext cx="2617920" cy="1211400"/>
        </p:xfrm>
        <a:graphic>
          <a:graphicData uri="http://schemas.openxmlformats.org/presentationml/2006/ole">
            <p:oleObj r:id="rId3" spid="">
              <p:embed/>
              <p:pic>
                <p:nvPicPr>
                  <p:cNvPr id="666" name="" descr=""/>
                  <p:cNvPicPr/>
                  <p:nvPr/>
                </p:nvPicPr>
                <p:blipFill>
                  <a:blip r:embed="rId4"/>
                  <a:stretch/>
                </p:blipFill>
                <p:spPr>
                  <a:xfrm>
                    <a:off x="139680" y="1811160"/>
                    <a:ext cx="2617920" cy="1211400"/>
                  </a:xfrm>
                  <a:prstGeom prst="rect">
                    <a:avLst/>
                  </a:prstGeom>
                  <a:noFill/>
                  <a:ln w="0">
                    <a:noFill/>
                  </a:ln>
                </p:spPr>
              </p:pic>
            </p:oleObj>
          </a:graphicData>
        </a:graphic>
      </p:graphicFrame>
      <p:sp>
        <p:nvSpPr>
          <p:cNvPr id="667" name=""/>
          <p:cNvSpPr/>
          <p:nvPr/>
        </p:nvSpPr>
        <p:spPr>
          <a:xfrm>
            <a:off x="369720" y="5211720"/>
            <a:ext cx="89712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1999 Summer</a:t>
            </a:r>
            <a:endParaRPr b="0" lang="en-US" sz="1400" strike="noStrike" u="none">
              <a:solidFill>
                <a:srgbClr val="000000"/>
              </a:solidFill>
              <a:effectLst/>
              <a:uFillTx/>
              <a:latin typeface="Times New Roman"/>
            </a:endParaRPr>
          </a:p>
        </p:txBody>
      </p:sp>
      <p:sp>
        <p:nvSpPr>
          <p:cNvPr id="668" name=""/>
          <p:cNvSpPr/>
          <p:nvPr/>
        </p:nvSpPr>
        <p:spPr>
          <a:xfrm>
            <a:off x="1658880" y="5211720"/>
            <a:ext cx="88416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2000 Summer</a:t>
            </a:r>
            <a:endParaRPr b="0" lang="en-US" sz="1400" strike="noStrike" u="none">
              <a:solidFill>
                <a:srgbClr val="000000"/>
              </a:solidFill>
              <a:effectLst/>
              <a:uFillTx/>
              <a:latin typeface="Times New Roman"/>
            </a:endParaRPr>
          </a:p>
        </p:txBody>
      </p:sp>
      <p:sp>
        <p:nvSpPr>
          <p:cNvPr id="669" name=""/>
          <p:cNvSpPr/>
          <p:nvPr/>
        </p:nvSpPr>
        <p:spPr>
          <a:xfrm rot="5400000">
            <a:off x="2168640" y="3461400"/>
            <a:ext cx="2859120" cy="44460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0" name=""/>
          <p:cNvSpPr/>
          <p:nvPr/>
        </p:nvSpPr>
        <p:spPr>
          <a:xfrm>
            <a:off x="139680" y="1346040"/>
            <a:ext cx="2751120" cy="640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San Diego monthly residential bill (including wires)</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$/month</a:t>
            </a:r>
            <a:endParaRPr b="0" lang="en-US" sz="1400" strike="noStrike" u="none">
              <a:solidFill>
                <a:srgbClr val="000000"/>
              </a:solidFill>
              <a:effectLst/>
              <a:uFillTx/>
              <a:latin typeface="Times New Roman"/>
            </a:endParaRPr>
          </a:p>
        </p:txBody>
      </p:sp>
      <p:graphicFrame>
        <p:nvGraphicFramePr>
          <p:cNvPr id="671" name=""/>
          <p:cNvGraphicFramePr/>
          <p:nvPr/>
        </p:nvGraphicFramePr>
        <p:xfrm>
          <a:off x="139680" y="3924360"/>
          <a:ext cx="2556000" cy="1287360"/>
        </p:xfrm>
        <a:graphic>
          <a:graphicData uri="http://schemas.openxmlformats.org/presentationml/2006/ole">
            <p:oleObj r:id="rId5" spid="">
              <p:embed/>
              <p:pic>
                <p:nvPicPr>
                  <p:cNvPr id="672" name="" descr=""/>
                  <p:cNvPicPr/>
                  <p:nvPr/>
                </p:nvPicPr>
                <p:blipFill>
                  <a:blip r:embed="rId6"/>
                  <a:stretch/>
                </p:blipFill>
                <p:spPr>
                  <a:xfrm>
                    <a:off x="139680" y="3924360"/>
                    <a:ext cx="2556000" cy="1287360"/>
                  </a:xfrm>
                  <a:prstGeom prst="rect">
                    <a:avLst/>
                  </a:prstGeom>
                  <a:noFill/>
                  <a:ln w="0">
                    <a:noFill/>
                  </a:ln>
                </p:spPr>
              </p:pic>
            </p:oleObj>
          </a:graphicData>
        </a:graphic>
      </p:graphicFrame>
      <p:sp>
        <p:nvSpPr>
          <p:cNvPr id="673" name=""/>
          <p:cNvSpPr/>
          <p:nvPr/>
        </p:nvSpPr>
        <p:spPr>
          <a:xfrm>
            <a:off x="139680" y="3584520"/>
            <a:ext cx="302724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San Diego electric usage***</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Index</a:t>
            </a:r>
            <a:endParaRPr b="0" lang="en-US" sz="1400" strike="noStrike" u="none">
              <a:solidFill>
                <a:srgbClr val="000000"/>
              </a:solidFill>
              <a:effectLst/>
              <a:uFillTx/>
              <a:latin typeface="Times New Roman"/>
            </a:endParaRPr>
          </a:p>
        </p:txBody>
      </p:sp>
      <p:sp>
        <p:nvSpPr>
          <p:cNvPr id="674" name=""/>
          <p:cNvSpPr/>
          <p:nvPr/>
        </p:nvSpPr>
        <p:spPr>
          <a:xfrm>
            <a:off x="4633920" y="4923000"/>
            <a:ext cx="865080" cy="640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Reserve margin 12/08/00*</a:t>
            </a:r>
            <a:endParaRPr b="0" lang="en-US" sz="1400" strike="noStrike" u="none">
              <a:solidFill>
                <a:srgbClr val="000000"/>
              </a:solidFill>
              <a:effectLst/>
              <a:uFillTx/>
              <a:latin typeface="Times New Roman"/>
            </a:endParaRPr>
          </a:p>
        </p:txBody>
      </p:sp>
      <p:sp>
        <p:nvSpPr>
          <p:cNvPr id="675" name=""/>
          <p:cNvSpPr/>
          <p:nvPr/>
        </p:nvSpPr>
        <p:spPr>
          <a:xfrm>
            <a:off x="5916600" y="4923000"/>
            <a:ext cx="100188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Demand response**</a:t>
            </a:r>
            <a:endParaRPr b="0" lang="en-US" sz="1400" strike="noStrike" u="none">
              <a:solidFill>
                <a:srgbClr val="000000"/>
              </a:solidFill>
              <a:effectLst/>
              <a:uFillTx/>
              <a:latin typeface="Times New Roman"/>
            </a:endParaRPr>
          </a:p>
        </p:txBody>
      </p:sp>
      <p:sp>
        <p:nvSpPr>
          <p:cNvPr id="676" name=""/>
          <p:cNvSpPr/>
          <p:nvPr/>
        </p:nvSpPr>
        <p:spPr>
          <a:xfrm>
            <a:off x="7201080" y="4923000"/>
            <a:ext cx="1196640" cy="854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Estimated reserve margin with demand response</a:t>
            </a:r>
            <a:endParaRPr b="0" lang="en-US" sz="1400" strike="noStrike" u="none">
              <a:solidFill>
                <a:srgbClr val="000000"/>
              </a:solidFill>
              <a:effectLst/>
              <a:uFillTx/>
              <a:latin typeface="Times New Roman"/>
            </a:endParaRPr>
          </a:p>
        </p:txBody>
      </p:sp>
      <p:sp>
        <p:nvSpPr>
          <p:cNvPr id="677" name=""/>
          <p:cNvSpPr/>
          <p:nvPr/>
        </p:nvSpPr>
        <p:spPr>
          <a:xfrm>
            <a:off x="5533920" y="3675240"/>
            <a:ext cx="360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8" name=""/>
          <p:cNvSpPr/>
          <p:nvPr/>
        </p:nvSpPr>
        <p:spPr>
          <a:xfrm>
            <a:off x="6821640" y="2795760"/>
            <a:ext cx="347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9" name=""/>
          <p:cNvSpPr/>
          <p:nvPr/>
        </p:nvSpPr>
        <p:spPr>
          <a:xfrm>
            <a:off x="4626000" y="1558800"/>
            <a:ext cx="366552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Hypothetical impact on reserve margins </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Percent</a:t>
            </a:r>
            <a:endParaRPr b="0" lang="en-US" sz="1400" strike="noStrike" u="none">
              <a:solidFill>
                <a:srgbClr val="000000"/>
              </a:solidFill>
              <a:effectLst/>
              <a:uFillTx/>
              <a:latin typeface="Times New Roman"/>
            </a:endParaRPr>
          </a:p>
        </p:txBody>
      </p:sp>
      <p:sp>
        <p:nvSpPr>
          <p:cNvPr id="680" name=""/>
          <p:cNvSpPr/>
          <p:nvPr/>
        </p:nvSpPr>
        <p:spPr>
          <a:xfrm>
            <a:off x="2624040" y="4462560"/>
            <a:ext cx="37008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Times New Roman"/>
            </a:endParaRPr>
          </a:p>
        </p:txBody>
      </p:sp>
      <p:sp>
        <p:nvSpPr>
          <p:cNvPr id="681" name=""/>
          <p:cNvSpPr/>
          <p:nvPr/>
        </p:nvSpPr>
        <p:spPr>
          <a:xfrm>
            <a:off x="1219320" y="4483080"/>
            <a:ext cx="1282680" cy="177840"/>
          </a:xfrm>
          <a:custGeom>
            <a:avLst/>
            <a:gdLst/>
            <a:ahLst/>
            <a:rect l="l" t="t" r="r" b="b"/>
            <a:pathLst>
              <a:path w="808" h="80">
                <a:moveTo>
                  <a:pt x="0" y="0"/>
                </a:moveTo>
                <a:lnTo>
                  <a:pt x="808" y="0"/>
                </a:lnTo>
                <a:lnTo>
                  <a:pt x="808" y="80"/>
                </a:lnTo>
              </a:path>
            </a:pathLst>
          </a:custGeom>
          <a:noFill/>
          <a:ln w="12600">
            <a:solidFill>
              <a:srgbClr val="000000"/>
            </a:solidFill>
            <a:prstDash val="lgDash"/>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82" name=""/>
          <p:cNvSpPr/>
          <p:nvPr/>
        </p:nvSpPr>
        <p:spPr>
          <a:xfrm>
            <a:off x="8088480" y="8510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3" name=""/>
          <p:cNvSpPr/>
          <p:nvPr/>
        </p:nvSpPr>
        <p:spPr>
          <a:xfrm>
            <a:off x="8323200" y="7412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4" name=""/>
          <p:cNvSpPr/>
          <p:nvPr/>
        </p:nvSpPr>
        <p:spPr>
          <a:xfrm>
            <a:off x="8558280" y="63180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5" name=""/>
          <p:cNvSpPr/>
          <p:nvPr/>
        </p:nvSpPr>
        <p:spPr>
          <a:xfrm>
            <a:off x="7923240" y="851040"/>
            <a:ext cx="168120" cy="145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6" name=""/>
          <p:cNvSpPr/>
          <p:nvPr/>
        </p:nvSpPr>
        <p:spPr>
          <a:xfrm>
            <a:off x="8158320" y="741240"/>
            <a:ext cx="168120" cy="10980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7" name=""/>
          <p:cNvSpPr/>
          <p:nvPr/>
        </p:nvSpPr>
        <p:spPr>
          <a:xfrm>
            <a:off x="8394840" y="63180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8" name=""/>
          <p:cNvSpPr/>
          <p:nvPr/>
        </p:nvSpPr>
        <p:spPr>
          <a:xfrm>
            <a:off x="8628120" y="63180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9" name=""/>
          <p:cNvSpPr/>
          <p:nvPr/>
        </p:nvSpPr>
        <p:spPr>
          <a:xfrm>
            <a:off x="7888320" y="996840"/>
            <a:ext cx="941400" cy="1800"/>
          </a:xfrm>
          <a:prstGeom prst="line">
            <a:avLst/>
          </a:prstGeom>
          <a:ln w="46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90" name=""/>
          <p:cNvSpPr/>
          <p:nvPr/>
        </p:nvSpPr>
        <p:spPr>
          <a:xfrm>
            <a:off x="369720" y="2992320"/>
            <a:ext cx="89712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1999 Summer</a:t>
            </a:r>
            <a:endParaRPr b="0" lang="en-US" sz="1400" strike="noStrike" u="none">
              <a:solidFill>
                <a:srgbClr val="000000"/>
              </a:solidFill>
              <a:effectLst/>
              <a:uFillTx/>
              <a:latin typeface="Times New Roman"/>
            </a:endParaRPr>
          </a:p>
        </p:txBody>
      </p:sp>
      <p:sp>
        <p:nvSpPr>
          <p:cNvPr id="691" name=""/>
          <p:cNvSpPr/>
          <p:nvPr/>
        </p:nvSpPr>
        <p:spPr>
          <a:xfrm>
            <a:off x="1658880" y="2992320"/>
            <a:ext cx="88416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2000 Summer</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CA6A8BAE-8177-45D3-889C-80D6CBBD8FCA}"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CALIFORNIA’S DEREGULATION PROCESS BEGAN IN 1994</a:t>
            </a:r>
            <a:endParaRPr b="1" lang="en-US" sz="1900" strike="noStrike" u="none">
              <a:solidFill>
                <a:srgbClr val="000000"/>
              </a:solidFill>
              <a:effectLst/>
              <a:uFillTx/>
              <a:latin typeface="Arial"/>
            </a:endParaRPr>
          </a:p>
        </p:txBody>
      </p:sp>
      <p:sp>
        <p:nvSpPr>
          <p:cNvPr id="64" name=""/>
          <p:cNvSpPr/>
          <p:nvPr/>
        </p:nvSpPr>
        <p:spPr>
          <a:xfrm>
            <a:off x="336600" y="1231920"/>
            <a:ext cx="839448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137880" y="155088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1994</a:t>
            </a:r>
            <a:endParaRPr b="0" lang="en-US" sz="1400" strike="noStrike" u="none">
              <a:solidFill>
                <a:srgbClr val="000000"/>
              </a:solidFill>
              <a:effectLst/>
              <a:uFillTx/>
              <a:latin typeface="Times New Roman"/>
            </a:endParaRPr>
          </a:p>
        </p:txBody>
      </p:sp>
      <p:sp>
        <p:nvSpPr>
          <p:cNvPr id="66" name=""/>
          <p:cNvSpPr/>
          <p:nvPr/>
        </p:nvSpPr>
        <p:spPr>
          <a:xfrm>
            <a:off x="1882440" y="155088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1995</a:t>
            </a:r>
            <a:endParaRPr b="0" lang="en-US" sz="1400" strike="noStrike" u="none">
              <a:solidFill>
                <a:srgbClr val="000000"/>
              </a:solidFill>
              <a:effectLst/>
              <a:uFillTx/>
              <a:latin typeface="Times New Roman"/>
            </a:endParaRPr>
          </a:p>
        </p:txBody>
      </p:sp>
      <p:sp>
        <p:nvSpPr>
          <p:cNvPr id="67" name=""/>
          <p:cNvSpPr/>
          <p:nvPr/>
        </p:nvSpPr>
        <p:spPr>
          <a:xfrm>
            <a:off x="3628800" y="155088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1996</a:t>
            </a:r>
            <a:endParaRPr b="0" lang="en-US" sz="1400" strike="noStrike" u="none">
              <a:solidFill>
                <a:srgbClr val="000000"/>
              </a:solidFill>
              <a:effectLst/>
              <a:uFillTx/>
              <a:latin typeface="Times New Roman"/>
            </a:endParaRPr>
          </a:p>
        </p:txBody>
      </p:sp>
      <p:sp>
        <p:nvSpPr>
          <p:cNvPr id="68" name=""/>
          <p:cNvSpPr/>
          <p:nvPr/>
        </p:nvSpPr>
        <p:spPr>
          <a:xfrm>
            <a:off x="5373360" y="155088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1997</a:t>
            </a:r>
            <a:endParaRPr b="0" lang="en-US" sz="1400" strike="noStrike" u="none">
              <a:solidFill>
                <a:srgbClr val="000000"/>
              </a:solidFill>
              <a:effectLst/>
              <a:uFillTx/>
              <a:latin typeface="Times New Roman"/>
            </a:endParaRPr>
          </a:p>
        </p:txBody>
      </p:sp>
      <p:sp>
        <p:nvSpPr>
          <p:cNvPr id="69" name=""/>
          <p:cNvSpPr/>
          <p:nvPr/>
        </p:nvSpPr>
        <p:spPr>
          <a:xfrm>
            <a:off x="7119720" y="155088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1998</a:t>
            </a:r>
            <a:endParaRPr b="0" lang="en-US" sz="1400" strike="noStrike" u="none">
              <a:solidFill>
                <a:srgbClr val="000000"/>
              </a:solidFill>
              <a:effectLst/>
              <a:uFillTx/>
              <a:latin typeface="Times New Roman"/>
            </a:endParaRPr>
          </a:p>
        </p:txBody>
      </p:sp>
      <p:sp>
        <p:nvSpPr>
          <p:cNvPr id="70" name=""/>
          <p:cNvSpPr/>
          <p:nvPr/>
        </p:nvSpPr>
        <p:spPr>
          <a:xfrm>
            <a:off x="336600" y="1231920"/>
            <a:ext cx="0" cy="2030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2081160" y="1231920"/>
            <a:ext cx="0" cy="2030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3827520" y="1231920"/>
            <a:ext cx="0" cy="2030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5572080" y="1231920"/>
            <a:ext cx="0" cy="2030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7318440" y="1231920"/>
            <a:ext cx="0" cy="2030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139680" y="2160720"/>
            <a:ext cx="1514520" cy="19216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Blue book proposal</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Proposes direct access in 1996 for industrial customers with full access by 2002</a:t>
            </a:r>
            <a:endParaRPr b="0" lang="en-US" sz="1400" strike="noStrike" u="none">
              <a:solidFill>
                <a:srgbClr val="000000"/>
              </a:solidFill>
              <a:effectLst/>
              <a:uFillTx/>
              <a:latin typeface="Times New Roman"/>
            </a:endParaRPr>
          </a:p>
        </p:txBody>
      </p:sp>
      <p:sp>
        <p:nvSpPr>
          <p:cNvPr id="76" name=""/>
          <p:cNvSpPr/>
          <p:nvPr/>
        </p:nvSpPr>
        <p:spPr>
          <a:xfrm>
            <a:off x="1884240" y="2160720"/>
            <a:ext cx="1514520" cy="19216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CPUC policy decision</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Adopts hybrid pool/bilateral market structure and 5-year (1998-2002) phase-in of full access</a:t>
            </a:r>
            <a:endParaRPr b="0" lang="en-US" sz="1400" strike="noStrike" u="none">
              <a:solidFill>
                <a:srgbClr val="000000"/>
              </a:solidFill>
              <a:effectLst/>
              <a:uFillTx/>
              <a:latin typeface="Times New Roman"/>
            </a:endParaRPr>
          </a:p>
        </p:txBody>
      </p:sp>
      <p:sp>
        <p:nvSpPr>
          <p:cNvPr id="77" name=""/>
          <p:cNvSpPr/>
          <p:nvPr/>
        </p:nvSpPr>
        <p:spPr>
          <a:xfrm>
            <a:off x="3630600" y="2160720"/>
            <a:ext cx="1514520" cy="170820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1890 legislation</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Authors CPUC policy decision</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Suggests 4-year phase-in to full access (1998-2001)</a:t>
            </a:r>
            <a:endParaRPr b="0" lang="en-US" sz="1400" strike="noStrike" u="none">
              <a:solidFill>
                <a:srgbClr val="000000"/>
              </a:solidFill>
              <a:effectLst/>
              <a:uFillTx/>
              <a:latin typeface="Times New Roman"/>
            </a:endParaRPr>
          </a:p>
        </p:txBody>
      </p:sp>
      <p:sp>
        <p:nvSpPr>
          <p:cNvPr id="78" name=""/>
          <p:cNvSpPr/>
          <p:nvPr/>
        </p:nvSpPr>
        <p:spPr>
          <a:xfrm>
            <a:off x="5376960" y="2160720"/>
            <a:ext cx="1608120" cy="34678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CPUC order</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Requires full access implementation in 1998</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SCE and PG&amp;E auction of substantial portions of generation portfolio</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FERC authorizes operation of CalSO and CalPx</a:t>
            </a:r>
            <a:endParaRPr b="0" lang="en-US" sz="1400" strike="noStrike" u="none">
              <a:solidFill>
                <a:srgbClr val="000000"/>
              </a:solidFill>
              <a:effectLst/>
              <a:uFillTx/>
              <a:latin typeface="Times New Roman"/>
            </a:endParaRPr>
          </a:p>
        </p:txBody>
      </p:sp>
      <p:sp>
        <p:nvSpPr>
          <p:cNvPr id="79" name=""/>
          <p:cNvSpPr/>
          <p:nvPr/>
        </p:nvSpPr>
        <p:spPr>
          <a:xfrm>
            <a:off x="7121520" y="2160720"/>
            <a:ext cx="1609560" cy="256212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1890 implemented</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Customers free to choose alternative providers</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CalPx begins operations</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CalSO begins operations</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Stranded cost recovery begins</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CFF59887-F797-4727-A86F-20DF81B9838E}"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2" name="McK Measure"/>
          <p:cNvSpPr/>
          <p:nvPr/>
        </p:nvSpPr>
        <p:spPr>
          <a:xfrm>
            <a:off x="143640" y="1136520"/>
            <a:ext cx="30085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Dollars per megawatt hour (peak)</a:t>
            </a:r>
            <a:endParaRPr b="0" lang="en-US" sz="1600" strike="noStrike" u="none">
              <a:solidFill>
                <a:srgbClr val="000000"/>
              </a:solidFill>
              <a:effectLst/>
              <a:uFillTx/>
              <a:latin typeface="Times New Roman"/>
            </a:endParaRPr>
          </a:p>
        </p:txBody>
      </p:sp>
      <p:sp>
        <p:nvSpPr>
          <p:cNvPr id="693" name="McK Footnote"/>
          <p:cNvSpPr/>
          <p:nvPr/>
        </p:nvSpPr>
        <p:spPr>
          <a:xfrm>
            <a:off x="139680" y="5787720"/>
            <a:ext cx="8591400" cy="7574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Market power is defined as the ability of companies to price above marginal cost without sales dropping to zero.  Outside theoretical condition of perfect competition, all companies maintain some degree of market power</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CaISO Market Surveillance Committee Report June 2000; Joskow Report on Wholesale Electricity Markets Summer 2000; </a:t>
            </a:r>
            <a:r>
              <a:rPr b="0" i="1" lang="en-US" sz="1200" strike="noStrike" u="none">
                <a:solidFill>
                  <a:srgbClr val="000000"/>
                </a:solidFill>
                <a:effectLst/>
                <a:uFillTx/>
                <a:latin typeface="Arial"/>
              </a:rPr>
              <a:t>Platt’s Electric Power Daily</a:t>
            </a:r>
            <a:r>
              <a:rPr b="0" lang="en-US" sz="1200" strike="noStrike" u="none">
                <a:solidFill>
                  <a:srgbClr val="000000"/>
                </a:solidFill>
                <a:effectLst/>
                <a:uFillTx/>
                <a:latin typeface="Arial"/>
              </a:rPr>
              <a:t>, March 12, 1999</a:t>
            </a:r>
            <a:endParaRPr b="0" lang="en-US" sz="1200" strike="noStrike" u="none">
              <a:solidFill>
                <a:srgbClr val="000000"/>
              </a:solidFill>
              <a:effectLst/>
              <a:uFillTx/>
              <a:latin typeface="Times New Roman"/>
            </a:endParaRPr>
          </a:p>
        </p:txBody>
      </p:sp>
      <p:sp>
        <p:nvSpPr>
          <p:cNvPr id="694" name="PlaceHolder 1"/>
          <p:cNvSpPr>
            <a:spLocks noGrp="1"/>
          </p:cNvSpPr>
          <p:nvPr>
            <p:ph type="title"/>
          </p:nvPr>
        </p:nvSpPr>
        <p:spPr>
          <a:xfrm>
            <a:off x="139680" y="226800"/>
            <a:ext cx="803736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3. MARKET DESIGN FLAWS</a:t>
            </a:r>
            <a:br>
              <a:rPr sz="1900"/>
            </a:br>
            <a:r>
              <a:rPr b="1" lang="en-US" sz="1900" strike="noStrike" u="none">
                <a:solidFill>
                  <a:srgbClr val="000000"/>
                </a:solidFill>
                <a:effectLst/>
                <a:uFillTx/>
                <a:latin typeface="Arial"/>
              </a:rPr>
              <a:t>Many academics and officials believe price increases were </a:t>
            </a:r>
            <a:br>
              <a:rPr sz="1900"/>
            </a:br>
            <a:r>
              <a:rPr b="1" lang="en-US" sz="1900" strike="noStrike" u="none">
                <a:solidFill>
                  <a:srgbClr val="000000"/>
                </a:solidFill>
                <a:effectLst/>
                <a:uFillTx/>
                <a:latin typeface="Arial"/>
              </a:rPr>
              <a:t>exacerbated by design flaws leading to an increase of market power*</a:t>
            </a:r>
            <a:endParaRPr b="1" lang="en-US" sz="1900" strike="noStrike" u="none">
              <a:solidFill>
                <a:srgbClr val="000000"/>
              </a:solidFill>
              <a:effectLst/>
              <a:uFillTx/>
              <a:latin typeface="Arial"/>
            </a:endParaRPr>
          </a:p>
        </p:txBody>
      </p:sp>
      <p:sp>
        <p:nvSpPr>
          <p:cNvPr id="695" name=""/>
          <p:cNvSpPr/>
          <p:nvPr/>
        </p:nvSpPr>
        <p:spPr>
          <a:xfrm>
            <a:off x="139680" y="1546200"/>
            <a:ext cx="402912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Electricity prices in real time energy market</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Summer 2000</a:t>
            </a:r>
            <a:endParaRPr b="0" lang="en-US" sz="1000" strike="noStrike" u="none">
              <a:solidFill>
                <a:srgbClr val="000000"/>
              </a:solidFill>
              <a:effectLst/>
              <a:uFillTx/>
              <a:latin typeface="Times New Roman"/>
            </a:endParaRPr>
          </a:p>
        </p:txBody>
      </p:sp>
      <p:sp>
        <p:nvSpPr>
          <p:cNvPr id="696" name=""/>
          <p:cNvSpPr/>
          <p:nvPr/>
        </p:nvSpPr>
        <p:spPr>
          <a:xfrm>
            <a:off x="5324400" y="2046240"/>
            <a:ext cx="3406680" cy="30531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“Market design flaws have enhanced the ability of market participants to exercise market power in the real-time and ancillary service markets.”</a:t>
            </a:r>
            <a:endParaRPr b="0" lang="en-US" sz="10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000" strike="noStrike" u="none">
                <a:solidFill>
                  <a:srgbClr val="000000"/>
                </a:solidFill>
                <a:effectLst/>
                <a:uFillTx/>
                <a:latin typeface="Arial"/>
              </a:rPr>
              <a:t>– Frank Wolak, Professor of Economics, Stanford University</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“Limits on formal contracting enhanced the ability of generation owners to exercise market power during high demand conditions”</a:t>
            </a:r>
            <a:endParaRPr b="0" lang="en-US" sz="10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000" strike="noStrike" u="none">
                <a:solidFill>
                  <a:srgbClr val="000000"/>
                </a:solidFill>
                <a:effectLst/>
                <a:uFillTx/>
                <a:latin typeface="Arial"/>
              </a:rPr>
              <a:t>– CaISO, Market Surveillance Report 2000</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“After considering variable components there remains a resulting “price gap attributable to market power and related market power imperfections”</a:t>
            </a:r>
            <a:endParaRPr b="0" lang="en-US" sz="10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000" strike="noStrike" u="none">
                <a:solidFill>
                  <a:srgbClr val="000000"/>
                </a:solidFill>
                <a:effectLst/>
                <a:uFillTx/>
                <a:latin typeface="Arial"/>
              </a:rPr>
              <a:t>– Paul Joskow, Professor of Economics, MIT</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“California’s new generation owners have exercised significant market power over the states ancillary services markets but have drawn only scant profits from their dominant position.”</a:t>
            </a:r>
            <a:endParaRPr b="0" lang="en-US" sz="10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000" strike="noStrike" u="none">
                <a:solidFill>
                  <a:srgbClr val="000000"/>
                </a:solidFill>
                <a:effectLst/>
                <a:uFillTx/>
                <a:latin typeface="Arial"/>
              </a:rPr>
              <a:t>–CalPx, March 1999</a:t>
            </a:r>
            <a:endParaRPr b="0" lang="en-US" sz="1000" strike="noStrike" u="none">
              <a:solidFill>
                <a:srgbClr val="000000"/>
              </a:solidFill>
              <a:effectLst/>
              <a:uFillTx/>
              <a:latin typeface="Times New Roman"/>
            </a:endParaRPr>
          </a:p>
        </p:txBody>
      </p:sp>
      <p:graphicFrame>
        <p:nvGraphicFramePr>
          <p:cNvPr id="697" name=""/>
          <p:cNvGraphicFramePr/>
          <p:nvPr/>
        </p:nvGraphicFramePr>
        <p:xfrm>
          <a:off x="139680" y="1876320"/>
          <a:ext cx="4605480" cy="3316320"/>
        </p:xfrm>
        <a:graphic>
          <a:graphicData uri="http://schemas.openxmlformats.org/presentationml/2006/ole">
            <p:oleObj r:id="rId1" spid="">
              <p:embed/>
              <p:pic>
                <p:nvPicPr>
                  <p:cNvPr id="698" name="" descr=""/>
                  <p:cNvPicPr/>
                  <p:nvPr/>
                </p:nvPicPr>
                <p:blipFill>
                  <a:blip r:embed="rId2"/>
                  <a:stretch/>
                </p:blipFill>
                <p:spPr>
                  <a:xfrm>
                    <a:off x="139680" y="1876320"/>
                    <a:ext cx="4605480" cy="3316320"/>
                  </a:xfrm>
                  <a:prstGeom prst="rect">
                    <a:avLst/>
                  </a:prstGeom>
                  <a:noFill/>
                  <a:ln w="0">
                    <a:noFill/>
                  </a:ln>
                </p:spPr>
              </p:pic>
            </p:oleObj>
          </a:graphicData>
        </a:graphic>
      </p:graphicFrame>
      <p:sp>
        <p:nvSpPr>
          <p:cNvPr id="699" name=""/>
          <p:cNvSpPr/>
          <p:nvPr/>
        </p:nvSpPr>
        <p:spPr>
          <a:xfrm rot="5400000">
            <a:off x="3317040" y="3342240"/>
            <a:ext cx="3197160" cy="45864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grpSp>
        <p:nvGrpSpPr>
          <p:cNvPr id="700" name=""/>
          <p:cNvGrpSpPr/>
          <p:nvPr/>
        </p:nvGrpSpPr>
        <p:grpSpPr>
          <a:xfrm>
            <a:off x="7888320" y="289080"/>
            <a:ext cx="941400" cy="366480"/>
            <a:chOff x="7888320" y="289080"/>
            <a:chExt cx="941400" cy="366480"/>
          </a:xfrm>
        </p:grpSpPr>
        <p:sp>
          <p:nvSpPr>
            <p:cNvPr id="701" name=""/>
            <p:cNvSpPr/>
            <p:nvPr/>
          </p:nvSpPr>
          <p:spPr>
            <a:xfrm>
              <a:off x="8088480" y="5079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2" name=""/>
            <p:cNvSpPr/>
            <p:nvPr/>
          </p:nvSpPr>
          <p:spPr>
            <a:xfrm>
              <a:off x="8323200" y="3985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3" name=""/>
            <p:cNvSpPr/>
            <p:nvPr/>
          </p:nvSpPr>
          <p:spPr>
            <a:xfrm>
              <a:off x="8558280" y="2890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4" name=""/>
            <p:cNvSpPr/>
            <p:nvPr/>
          </p:nvSpPr>
          <p:spPr>
            <a:xfrm>
              <a:off x="7923240" y="507960"/>
              <a:ext cx="16812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5" name=""/>
            <p:cNvSpPr/>
            <p:nvPr/>
          </p:nvSpPr>
          <p:spPr>
            <a:xfrm>
              <a:off x="8158320" y="39852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6" name=""/>
            <p:cNvSpPr/>
            <p:nvPr/>
          </p:nvSpPr>
          <p:spPr>
            <a:xfrm>
              <a:off x="8394840" y="28908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7" name=""/>
            <p:cNvSpPr/>
            <p:nvPr/>
          </p:nvSpPr>
          <p:spPr>
            <a:xfrm>
              <a:off x="8628120" y="28908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8" name=""/>
            <p:cNvSpPr/>
            <p:nvPr/>
          </p:nvSpPr>
          <p:spPr>
            <a:xfrm>
              <a:off x="7888320" y="65412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709" name=""/>
          <p:cNvSpPr/>
          <p:nvPr/>
        </p:nvSpPr>
        <p:spPr>
          <a:xfrm>
            <a:off x="2527200" y="1778040"/>
            <a:ext cx="1994040" cy="1282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Summer 2000 price</a:t>
            </a:r>
            <a:br>
              <a:rPr sz="1000"/>
            </a:br>
            <a:r>
              <a:rPr b="1" lang="en-US" sz="1000" strike="noStrike" u="none">
                <a:solidFill>
                  <a:srgbClr val="000000"/>
                </a:solidFill>
                <a:effectLst/>
                <a:uFillTx/>
                <a:latin typeface="Arial"/>
              </a:rPr>
              <a:t>spikes drive CalSO board</a:t>
            </a:r>
            <a:br>
              <a:rPr sz="1000"/>
            </a:br>
            <a:r>
              <a:rPr b="1" lang="en-US" sz="1000" strike="noStrike" u="none">
                <a:solidFill>
                  <a:srgbClr val="000000"/>
                </a:solidFill>
                <a:effectLst/>
                <a:uFillTx/>
                <a:latin typeface="Arial"/>
              </a:rPr>
              <a:t>to request investigation into</a:t>
            </a:r>
            <a:br>
              <a:rPr sz="1000"/>
            </a:br>
            <a:r>
              <a:rPr b="1" lang="en-US" sz="1000" strike="noStrike" u="none">
                <a:solidFill>
                  <a:srgbClr val="000000"/>
                </a:solidFill>
                <a:effectLst/>
                <a:uFillTx/>
                <a:latin typeface="Arial"/>
              </a:rPr>
              <a:t>potential market abuses</a:t>
            </a:r>
            <a:endParaRPr b="0" lang="en-US" sz="1000" strike="noStrike" u="none">
              <a:solidFill>
                <a:srgbClr val="000000"/>
              </a:solidFill>
              <a:effectLst/>
              <a:uFillTx/>
              <a:latin typeface="Times New Roman"/>
            </a:endParaRPr>
          </a:p>
        </p:txBody>
      </p:sp>
      <p:sp>
        <p:nvSpPr>
          <p:cNvPr id="710" name=""/>
          <p:cNvSpPr/>
          <p:nvPr/>
        </p:nvSpPr>
        <p:spPr>
          <a:xfrm>
            <a:off x="736560" y="5176800"/>
            <a:ext cx="239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May</a:t>
            </a:r>
            <a:endParaRPr b="0" lang="en-US" sz="1000" strike="noStrike" u="none">
              <a:solidFill>
                <a:srgbClr val="000000"/>
              </a:solidFill>
              <a:effectLst/>
              <a:uFillTx/>
              <a:latin typeface="Times New Roman"/>
            </a:endParaRPr>
          </a:p>
        </p:txBody>
      </p:sp>
      <p:sp>
        <p:nvSpPr>
          <p:cNvPr id="711" name=""/>
          <p:cNvSpPr/>
          <p:nvPr/>
        </p:nvSpPr>
        <p:spPr>
          <a:xfrm>
            <a:off x="1561320" y="5176800"/>
            <a:ext cx="275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June</a:t>
            </a:r>
            <a:endParaRPr b="0" lang="en-US" sz="1000" strike="noStrike" u="none">
              <a:solidFill>
                <a:srgbClr val="000000"/>
              </a:solidFill>
              <a:effectLst/>
              <a:uFillTx/>
              <a:latin typeface="Times New Roman"/>
            </a:endParaRPr>
          </a:p>
        </p:txBody>
      </p:sp>
      <p:sp>
        <p:nvSpPr>
          <p:cNvPr id="712" name=""/>
          <p:cNvSpPr/>
          <p:nvPr/>
        </p:nvSpPr>
        <p:spPr>
          <a:xfrm>
            <a:off x="2406600" y="5176800"/>
            <a:ext cx="225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July</a:t>
            </a:r>
            <a:endParaRPr b="0" lang="en-US" sz="1000" strike="noStrike" u="none">
              <a:solidFill>
                <a:srgbClr val="000000"/>
              </a:solidFill>
              <a:effectLst/>
              <a:uFillTx/>
              <a:latin typeface="Times New Roman"/>
            </a:endParaRPr>
          </a:p>
        </p:txBody>
      </p:sp>
      <p:sp>
        <p:nvSpPr>
          <p:cNvPr id="713" name=""/>
          <p:cNvSpPr/>
          <p:nvPr/>
        </p:nvSpPr>
        <p:spPr>
          <a:xfrm>
            <a:off x="3186720" y="5176800"/>
            <a:ext cx="394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August</a:t>
            </a:r>
            <a:endParaRPr b="0" lang="en-US" sz="1000" strike="noStrike" u="none">
              <a:solidFill>
                <a:srgbClr val="000000"/>
              </a:solidFill>
              <a:effectLst/>
              <a:uFillTx/>
              <a:latin typeface="Times New Roman"/>
            </a:endParaRPr>
          </a:p>
        </p:txBody>
      </p:sp>
      <p:sp>
        <p:nvSpPr>
          <p:cNvPr id="714" name=""/>
          <p:cNvSpPr/>
          <p:nvPr/>
        </p:nvSpPr>
        <p:spPr>
          <a:xfrm>
            <a:off x="3847320" y="5176800"/>
            <a:ext cx="619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September</a:t>
            </a:r>
            <a:endParaRPr b="0" lang="en-US" sz="10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03E2C5CE-C435-4DCB-B4E1-627C0808A19D}"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5" name="PlaceHolder 1"/>
          <p:cNvSpPr>
            <a:spLocks noGrp="1"/>
          </p:cNvSpPr>
          <p:nvPr>
            <p:ph type="title"/>
          </p:nvPr>
        </p:nvSpPr>
        <p:spPr>
          <a:xfrm>
            <a:off x="139320" y="226800"/>
            <a:ext cx="755964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4.  BIDDING OPTIMIZATION </a:t>
            </a:r>
            <a:br>
              <a:rPr sz="1900"/>
            </a:br>
            <a:r>
              <a:rPr b="1" lang="en-US" sz="1900" strike="noStrike" u="none">
                <a:solidFill>
                  <a:srgbClr val="000000"/>
                </a:solidFill>
                <a:effectLst/>
                <a:uFillTx/>
                <a:latin typeface="Arial"/>
              </a:rPr>
              <a:t>Generators and marketers moved capacity out of the CalPX day ahead market</a:t>
            </a:r>
            <a:endParaRPr b="1" lang="en-US" sz="1900" strike="noStrike" u="none">
              <a:solidFill>
                <a:srgbClr val="000000"/>
              </a:solidFill>
              <a:effectLst/>
              <a:uFillTx/>
              <a:latin typeface="Arial"/>
            </a:endParaRPr>
          </a:p>
        </p:txBody>
      </p:sp>
      <p:sp>
        <p:nvSpPr>
          <p:cNvPr id="716" name="McK Footnote"/>
          <p:cNvSpPr/>
          <p:nvPr/>
        </p:nvSpPr>
        <p:spPr>
          <a:xfrm>
            <a:off x="63360" y="5552280"/>
            <a:ext cx="8740800" cy="9928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Bids plotted for 7/15/98 hour 17 (day ahead forecasted load 41,083 MW), 6/30/99 hour 17 (40,796 MW), 6/29/00 hour 14 (41,360 MW), and adjusted for monthly average outages.  7/98 – 1,804 MW, 6/30/99 – 2,398 MW, 6/29/00 – 4,037 MW; 6/29/00 also adjusted for 3,400 MW reduced hydro and thermal imports over 1999 levels.  Outages and imports added back into total capacity bid at a price of 0 (shifting entire curve to right)</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Delayed 90 days starting October 2000</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Registered CalSO participants only</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i="1" lang="en-US" sz="1000" strike="noStrike" u="none">
                <a:solidFill>
                  <a:srgbClr val="000000"/>
                </a:solidFill>
                <a:effectLst/>
                <a:uFillTx/>
                <a:latin typeface="Arial"/>
              </a:rPr>
              <a:t>Electric Power Daily</a:t>
            </a:r>
            <a:r>
              <a:rPr b="0" lang="en-US" sz="1000" strike="noStrike" u="none">
                <a:solidFill>
                  <a:srgbClr val="000000"/>
                </a:solidFill>
                <a:effectLst/>
                <a:uFillTx/>
                <a:latin typeface="Arial"/>
              </a:rPr>
              <a:t>; CalSO; WSCC; CalPX; FERC, RDI PowerDat; Team analysis</a:t>
            </a:r>
            <a:endParaRPr b="0" lang="en-US" sz="1000" strike="noStrike" u="none">
              <a:solidFill>
                <a:srgbClr val="000000"/>
              </a:solidFill>
              <a:effectLst/>
              <a:uFillTx/>
              <a:latin typeface="Times New Roman"/>
            </a:endParaRPr>
          </a:p>
        </p:txBody>
      </p:sp>
      <p:grpSp>
        <p:nvGrpSpPr>
          <p:cNvPr id="717" name=""/>
          <p:cNvGrpSpPr/>
          <p:nvPr/>
        </p:nvGrpSpPr>
        <p:grpSpPr>
          <a:xfrm>
            <a:off x="7888320" y="289080"/>
            <a:ext cx="941400" cy="366480"/>
            <a:chOff x="7888320" y="289080"/>
            <a:chExt cx="941400" cy="366480"/>
          </a:xfrm>
        </p:grpSpPr>
        <p:sp>
          <p:nvSpPr>
            <p:cNvPr id="718" name=""/>
            <p:cNvSpPr/>
            <p:nvPr/>
          </p:nvSpPr>
          <p:spPr>
            <a:xfrm>
              <a:off x="8088480" y="5079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9" name=""/>
            <p:cNvSpPr/>
            <p:nvPr/>
          </p:nvSpPr>
          <p:spPr>
            <a:xfrm>
              <a:off x="8323200" y="3985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0" name=""/>
            <p:cNvSpPr/>
            <p:nvPr/>
          </p:nvSpPr>
          <p:spPr>
            <a:xfrm>
              <a:off x="8558280" y="2890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1" name=""/>
            <p:cNvSpPr/>
            <p:nvPr/>
          </p:nvSpPr>
          <p:spPr>
            <a:xfrm>
              <a:off x="7923240" y="507960"/>
              <a:ext cx="16812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2" name=""/>
            <p:cNvSpPr/>
            <p:nvPr/>
          </p:nvSpPr>
          <p:spPr>
            <a:xfrm>
              <a:off x="8158320" y="39852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3" name=""/>
            <p:cNvSpPr/>
            <p:nvPr/>
          </p:nvSpPr>
          <p:spPr>
            <a:xfrm>
              <a:off x="8394840" y="28908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4" name=""/>
            <p:cNvSpPr/>
            <p:nvPr/>
          </p:nvSpPr>
          <p:spPr>
            <a:xfrm>
              <a:off x="8628120" y="28908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5" name=""/>
            <p:cNvSpPr/>
            <p:nvPr/>
          </p:nvSpPr>
          <p:spPr>
            <a:xfrm>
              <a:off x="7888320" y="65412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726" name=""/>
          <p:cNvSpPr/>
          <p:nvPr/>
        </p:nvSpPr>
        <p:spPr>
          <a:xfrm>
            <a:off x="139680" y="1130400"/>
            <a:ext cx="532764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CalPX supply bids adjusted for outages and import reductions*</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$/MWh CaISO bid</a:t>
            </a:r>
            <a:endParaRPr b="0" lang="en-US" sz="1200" strike="noStrike" u="none">
              <a:solidFill>
                <a:srgbClr val="000000"/>
              </a:solidFill>
              <a:effectLst/>
              <a:uFillTx/>
              <a:latin typeface="Times New Roman"/>
            </a:endParaRPr>
          </a:p>
        </p:txBody>
      </p:sp>
      <p:sp>
        <p:nvSpPr>
          <p:cNvPr id="727" name=""/>
          <p:cNvSpPr/>
          <p:nvPr/>
        </p:nvSpPr>
        <p:spPr>
          <a:xfrm rot="5400000">
            <a:off x="4117320" y="3051000"/>
            <a:ext cx="3391200" cy="54612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8" name=""/>
          <p:cNvSpPr/>
          <p:nvPr/>
        </p:nvSpPr>
        <p:spPr>
          <a:xfrm>
            <a:off x="328320" y="5310360"/>
            <a:ext cx="1593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MW capacity CalPX bid</a:t>
            </a:r>
            <a:endParaRPr b="0" lang="en-US" sz="1200" strike="noStrike" u="none">
              <a:solidFill>
                <a:srgbClr val="000000"/>
              </a:solidFill>
              <a:effectLst/>
              <a:uFillTx/>
              <a:latin typeface="Times New Roman"/>
            </a:endParaRPr>
          </a:p>
        </p:txBody>
      </p:sp>
      <p:graphicFrame>
        <p:nvGraphicFramePr>
          <p:cNvPr id="729" name=""/>
          <p:cNvGraphicFramePr/>
          <p:nvPr/>
        </p:nvGraphicFramePr>
        <p:xfrm>
          <a:off x="144360" y="1457280"/>
          <a:ext cx="5238720" cy="3897360"/>
        </p:xfrm>
        <a:graphic>
          <a:graphicData uri="http://schemas.openxmlformats.org/presentationml/2006/ole">
            <p:oleObj r:id="rId1" spid="">
              <p:embed/>
              <p:pic>
                <p:nvPicPr>
                  <p:cNvPr id="730" name="" descr=""/>
                  <p:cNvPicPr/>
                  <p:nvPr/>
                </p:nvPicPr>
                <p:blipFill>
                  <a:blip r:embed="rId2"/>
                  <a:stretch/>
                </p:blipFill>
                <p:spPr>
                  <a:xfrm>
                    <a:off x="144360" y="1457280"/>
                    <a:ext cx="5238720" cy="3897360"/>
                  </a:xfrm>
                  <a:prstGeom prst="rect">
                    <a:avLst/>
                  </a:prstGeom>
                  <a:noFill/>
                  <a:ln w="0">
                    <a:noFill/>
                  </a:ln>
                </p:spPr>
              </p:pic>
            </p:oleObj>
          </a:graphicData>
        </a:graphic>
      </p:graphicFrame>
      <p:sp>
        <p:nvSpPr>
          <p:cNvPr id="731" name=""/>
          <p:cNvSpPr/>
          <p:nvPr/>
        </p:nvSpPr>
        <p:spPr>
          <a:xfrm>
            <a:off x="1659960" y="2595600"/>
            <a:ext cx="96660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June 29, 2000</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Hour 14</a:t>
            </a:r>
            <a:endParaRPr b="0" lang="en-US" sz="1200" strike="noStrike" u="none">
              <a:solidFill>
                <a:srgbClr val="000000"/>
              </a:solidFill>
              <a:effectLst/>
              <a:uFillTx/>
              <a:latin typeface="Times New Roman"/>
            </a:endParaRPr>
          </a:p>
        </p:txBody>
      </p:sp>
      <p:sp>
        <p:nvSpPr>
          <p:cNvPr id="732" name=""/>
          <p:cNvSpPr/>
          <p:nvPr/>
        </p:nvSpPr>
        <p:spPr>
          <a:xfrm>
            <a:off x="2891880" y="3138480"/>
            <a:ext cx="96660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June 30, 1999</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Hour 17</a:t>
            </a:r>
            <a:endParaRPr b="0" lang="en-US" sz="1200" strike="noStrike" u="none">
              <a:solidFill>
                <a:srgbClr val="000000"/>
              </a:solidFill>
              <a:effectLst/>
              <a:uFillTx/>
              <a:latin typeface="Times New Roman"/>
            </a:endParaRPr>
          </a:p>
        </p:txBody>
      </p:sp>
      <p:sp>
        <p:nvSpPr>
          <p:cNvPr id="733" name=""/>
          <p:cNvSpPr/>
          <p:nvPr/>
        </p:nvSpPr>
        <p:spPr>
          <a:xfrm>
            <a:off x="3985920" y="3827520"/>
            <a:ext cx="90720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July 15, 1998</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Hour 17</a:t>
            </a:r>
            <a:endParaRPr b="0" lang="en-US" sz="1200" strike="noStrike" u="none">
              <a:solidFill>
                <a:srgbClr val="000000"/>
              </a:solidFill>
              <a:effectLst/>
              <a:uFillTx/>
              <a:latin typeface="Times New Roman"/>
            </a:endParaRPr>
          </a:p>
        </p:txBody>
      </p:sp>
      <p:grpSp>
        <p:nvGrpSpPr>
          <p:cNvPr id="734" name="McK Sticker"/>
          <p:cNvGrpSpPr/>
          <p:nvPr/>
        </p:nvGrpSpPr>
        <p:grpSpPr>
          <a:xfrm>
            <a:off x="7844400" y="806400"/>
            <a:ext cx="720720" cy="203040"/>
            <a:chOff x="7844400" y="806400"/>
            <a:chExt cx="720720" cy="203040"/>
          </a:xfrm>
        </p:grpSpPr>
        <p:sp>
          <p:nvSpPr>
            <p:cNvPr id="735" name="McK Footnote"/>
            <p:cNvSpPr/>
            <p:nvPr/>
          </p:nvSpPr>
          <p:spPr>
            <a:xfrm>
              <a:off x="7844400" y="821160"/>
              <a:ext cx="72072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EXAMPLE</a:t>
              </a:r>
              <a:endParaRPr b="0" lang="en-US" sz="1200" strike="noStrike" u="none">
                <a:solidFill>
                  <a:srgbClr val="000000"/>
                </a:solidFill>
                <a:effectLst/>
                <a:uFillTx/>
                <a:latin typeface="Times New Roman"/>
              </a:endParaRPr>
            </a:p>
          </p:txBody>
        </p:sp>
        <p:grpSp>
          <p:nvGrpSpPr>
            <p:cNvPr id="736" name=""/>
            <p:cNvGrpSpPr/>
            <p:nvPr/>
          </p:nvGrpSpPr>
          <p:grpSpPr>
            <a:xfrm>
              <a:off x="7852320" y="806400"/>
              <a:ext cx="711360" cy="203040"/>
              <a:chOff x="7852320" y="806400"/>
              <a:chExt cx="711360" cy="203040"/>
            </a:xfrm>
          </p:grpSpPr>
          <p:sp>
            <p:nvSpPr>
              <p:cNvPr id="737" name=""/>
              <p:cNvSpPr/>
              <p:nvPr/>
            </p:nvSpPr>
            <p:spPr>
              <a:xfrm>
                <a:off x="7852320" y="806400"/>
                <a:ext cx="71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38" name=""/>
              <p:cNvSpPr/>
              <p:nvPr/>
            </p:nvSpPr>
            <p:spPr>
              <a:xfrm>
                <a:off x="7852320" y="1009440"/>
                <a:ext cx="71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739" name=""/>
          <p:cNvSpPr/>
          <p:nvPr/>
        </p:nvSpPr>
        <p:spPr>
          <a:xfrm>
            <a:off x="6408720" y="1746360"/>
            <a:ext cx="1995480" cy="29476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The generators learned to optimize bidding strategy as the market clearing price settlement process was repeated several times each day, 365 days per year</a:t>
            </a:r>
            <a:endParaRPr b="0" lang="en-US" sz="12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Suppliers moved capacity out of the CalPX day-ahead market into real time energy and export markets where higher prices were achieved</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617F2DD6-501A-4C46-B1F8-D2D1031D9117}"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0" name=""/>
          <p:cNvSpPr/>
          <p:nvPr/>
        </p:nvSpPr>
        <p:spPr>
          <a:xfrm rot="5400000">
            <a:off x="7236360" y="4920480"/>
            <a:ext cx="2260440" cy="912600"/>
          </a:xfrm>
          <a:custGeom>
            <a:avLst/>
            <a:gdLst/>
            <a:ahLst/>
            <a:rect l="l" t="t" r="r" b="b"/>
            <a:pathLst>
              <a:path w="702" h="558">
                <a:moveTo>
                  <a:pt x="253" y="98"/>
                </a:moveTo>
                <a:lnTo>
                  <a:pt x="251" y="90"/>
                </a:lnTo>
                <a:lnTo>
                  <a:pt x="251" y="83"/>
                </a:lnTo>
                <a:lnTo>
                  <a:pt x="252" y="75"/>
                </a:lnTo>
                <a:lnTo>
                  <a:pt x="254" y="67"/>
                </a:lnTo>
                <a:lnTo>
                  <a:pt x="256" y="60"/>
                </a:lnTo>
                <a:lnTo>
                  <a:pt x="260" y="53"/>
                </a:lnTo>
                <a:lnTo>
                  <a:pt x="264" y="46"/>
                </a:lnTo>
                <a:lnTo>
                  <a:pt x="270" y="39"/>
                </a:lnTo>
                <a:lnTo>
                  <a:pt x="276" y="33"/>
                </a:lnTo>
                <a:lnTo>
                  <a:pt x="282" y="28"/>
                </a:lnTo>
                <a:lnTo>
                  <a:pt x="289" y="21"/>
                </a:lnTo>
                <a:lnTo>
                  <a:pt x="296" y="16"/>
                </a:lnTo>
                <a:lnTo>
                  <a:pt x="304" y="12"/>
                </a:lnTo>
                <a:lnTo>
                  <a:pt x="312" y="8"/>
                </a:lnTo>
                <a:lnTo>
                  <a:pt x="320" y="5"/>
                </a:lnTo>
                <a:lnTo>
                  <a:pt x="328" y="3"/>
                </a:lnTo>
                <a:lnTo>
                  <a:pt x="337" y="1"/>
                </a:lnTo>
                <a:lnTo>
                  <a:pt x="346" y="0"/>
                </a:lnTo>
                <a:lnTo>
                  <a:pt x="355" y="0"/>
                </a:lnTo>
                <a:lnTo>
                  <a:pt x="363" y="1"/>
                </a:lnTo>
                <a:lnTo>
                  <a:pt x="372" y="3"/>
                </a:lnTo>
                <a:lnTo>
                  <a:pt x="380" y="4"/>
                </a:lnTo>
                <a:lnTo>
                  <a:pt x="389" y="8"/>
                </a:lnTo>
                <a:lnTo>
                  <a:pt x="397" y="14"/>
                </a:lnTo>
                <a:lnTo>
                  <a:pt x="405" y="19"/>
                </a:lnTo>
                <a:lnTo>
                  <a:pt x="411" y="26"/>
                </a:lnTo>
                <a:lnTo>
                  <a:pt x="418" y="36"/>
                </a:lnTo>
                <a:lnTo>
                  <a:pt x="424" y="45"/>
                </a:lnTo>
                <a:lnTo>
                  <a:pt x="430" y="56"/>
                </a:lnTo>
                <a:lnTo>
                  <a:pt x="434" y="68"/>
                </a:lnTo>
                <a:lnTo>
                  <a:pt x="438" y="82"/>
                </a:lnTo>
                <a:lnTo>
                  <a:pt x="441" y="98"/>
                </a:lnTo>
                <a:lnTo>
                  <a:pt x="442" y="89"/>
                </a:lnTo>
                <a:lnTo>
                  <a:pt x="444" y="80"/>
                </a:lnTo>
                <a:lnTo>
                  <a:pt x="448" y="72"/>
                </a:lnTo>
                <a:lnTo>
                  <a:pt x="452" y="65"/>
                </a:lnTo>
                <a:lnTo>
                  <a:pt x="463" y="53"/>
                </a:lnTo>
                <a:lnTo>
                  <a:pt x="470" y="48"/>
                </a:lnTo>
                <a:lnTo>
                  <a:pt x="477" y="44"/>
                </a:lnTo>
                <a:lnTo>
                  <a:pt x="484" y="41"/>
                </a:lnTo>
                <a:lnTo>
                  <a:pt x="492" y="39"/>
                </a:lnTo>
                <a:lnTo>
                  <a:pt x="501" y="36"/>
                </a:lnTo>
                <a:lnTo>
                  <a:pt x="510" y="36"/>
                </a:lnTo>
                <a:lnTo>
                  <a:pt x="518" y="34"/>
                </a:lnTo>
                <a:lnTo>
                  <a:pt x="527" y="34"/>
                </a:lnTo>
                <a:lnTo>
                  <a:pt x="537" y="36"/>
                </a:lnTo>
                <a:lnTo>
                  <a:pt x="546" y="37"/>
                </a:lnTo>
                <a:lnTo>
                  <a:pt x="554" y="40"/>
                </a:lnTo>
                <a:lnTo>
                  <a:pt x="563" y="44"/>
                </a:lnTo>
                <a:lnTo>
                  <a:pt x="571" y="48"/>
                </a:lnTo>
                <a:lnTo>
                  <a:pt x="578" y="53"/>
                </a:lnTo>
                <a:lnTo>
                  <a:pt x="586" y="59"/>
                </a:lnTo>
                <a:lnTo>
                  <a:pt x="599" y="73"/>
                </a:lnTo>
                <a:lnTo>
                  <a:pt x="604" y="82"/>
                </a:lnTo>
                <a:lnTo>
                  <a:pt x="608" y="91"/>
                </a:lnTo>
                <a:lnTo>
                  <a:pt x="612" y="101"/>
                </a:lnTo>
                <a:lnTo>
                  <a:pt x="614" y="112"/>
                </a:lnTo>
                <a:lnTo>
                  <a:pt x="616" y="124"/>
                </a:lnTo>
                <a:lnTo>
                  <a:pt x="616" y="136"/>
                </a:lnTo>
                <a:lnTo>
                  <a:pt x="616" y="150"/>
                </a:lnTo>
                <a:lnTo>
                  <a:pt x="613" y="164"/>
                </a:lnTo>
                <a:lnTo>
                  <a:pt x="610" y="180"/>
                </a:lnTo>
                <a:lnTo>
                  <a:pt x="612" y="180"/>
                </a:lnTo>
                <a:lnTo>
                  <a:pt x="614" y="181"/>
                </a:lnTo>
                <a:lnTo>
                  <a:pt x="621" y="181"/>
                </a:lnTo>
                <a:lnTo>
                  <a:pt x="624" y="182"/>
                </a:lnTo>
                <a:lnTo>
                  <a:pt x="626" y="183"/>
                </a:lnTo>
                <a:lnTo>
                  <a:pt x="629" y="183"/>
                </a:lnTo>
                <a:lnTo>
                  <a:pt x="632" y="184"/>
                </a:lnTo>
                <a:lnTo>
                  <a:pt x="634" y="185"/>
                </a:lnTo>
                <a:lnTo>
                  <a:pt x="637" y="186"/>
                </a:lnTo>
                <a:lnTo>
                  <a:pt x="639" y="187"/>
                </a:lnTo>
                <a:lnTo>
                  <a:pt x="642" y="188"/>
                </a:lnTo>
                <a:lnTo>
                  <a:pt x="644" y="189"/>
                </a:lnTo>
                <a:lnTo>
                  <a:pt x="647" y="189"/>
                </a:lnTo>
                <a:lnTo>
                  <a:pt x="649" y="191"/>
                </a:lnTo>
                <a:lnTo>
                  <a:pt x="652" y="192"/>
                </a:lnTo>
                <a:lnTo>
                  <a:pt x="654" y="194"/>
                </a:lnTo>
                <a:lnTo>
                  <a:pt x="656" y="195"/>
                </a:lnTo>
                <a:lnTo>
                  <a:pt x="658" y="197"/>
                </a:lnTo>
                <a:lnTo>
                  <a:pt x="660" y="198"/>
                </a:lnTo>
                <a:lnTo>
                  <a:pt x="664" y="202"/>
                </a:lnTo>
                <a:lnTo>
                  <a:pt x="666" y="202"/>
                </a:lnTo>
                <a:lnTo>
                  <a:pt x="679" y="216"/>
                </a:lnTo>
                <a:lnTo>
                  <a:pt x="680" y="219"/>
                </a:lnTo>
                <a:lnTo>
                  <a:pt x="682" y="221"/>
                </a:lnTo>
                <a:lnTo>
                  <a:pt x="686" y="226"/>
                </a:lnTo>
                <a:lnTo>
                  <a:pt x="689" y="232"/>
                </a:lnTo>
                <a:lnTo>
                  <a:pt x="691" y="238"/>
                </a:lnTo>
                <a:lnTo>
                  <a:pt x="694" y="243"/>
                </a:lnTo>
                <a:lnTo>
                  <a:pt x="696" y="251"/>
                </a:lnTo>
                <a:lnTo>
                  <a:pt x="698" y="257"/>
                </a:lnTo>
                <a:lnTo>
                  <a:pt x="699" y="263"/>
                </a:lnTo>
                <a:lnTo>
                  <a:pt x="701" y="271"/>
                </a:lnTo>
                <a:lnTo>
                  <a:pt x="701" y="290"/>
                </a:lnTo>
                <a:lnTo>
                  <a:pt x="699" y="298"/>
                </a:lnTo>
                <a:lnTo>
                  <a:pt x="699" y="304"/>
                </a:lnTo>
                <a:lnTo>
                  <a:pt x="697" y="312"/>
                </a:lnTo>
                <a:lnTo>
                  <a:pt x="696" y="318"/>
                </a:lnTo>
                <a:lnTo>
                  <a:pt x="694" y="324"/>
                </a:lnTo>
                <a:lnTo>
                  <a:pt x="691" y="331"/>
                </a:lnTo>
                <a:lnTo>
                  <a:pt x="688" y="337"/>
                </a:lnTo>
                <a:lnTo>
                  <a:pt x="685" y="343"/>
                </a:lnTo>
                <a:lnTo>
                  <a:pt x="681" y="348"/>
                </a:lnTo>
                <a:lnTo>
                  <a:pt x="676" y="354"/>
                </a:lnTo>
                <a:lnTo>
                  <a:pt x="668" y="364"/>
                </a:lnTo>
                <a:lnTo>
                  <a:pt x="662" y="368"/>
                </a:lnTo>
                <a:lnTo>
                  <a:pt x="657" y="372"/>
                </a:lnTo>
                <a:lnTo>
                  <a:pt x="652" y="376"/>
                </a:lnTo>
                <a:lnTo>
                  <a:pt x="645" y="379"/>
                </a:lnTo>
                <a:lnTo>
                  <a:pt x="639" y="382"/>
                </a:lnTo>
                <a:lnTo>
                  <a:pt x="632" y="384"/>
                </a:lnTo>
                <a:lnTo>
                  <a:pt x="624" y="386"/>
                </a:lnTo>
                <a:lnTo>
                  <a:pt x="618" y="387"/>
                </a:lnTo>
                <a:lnTo>
                  <a:pt x="610" y="387"/>
                </a:lnTo>
                <a:lnTo>
                  <a:pt x="613" y="397"/>
                </a:lnTo>
                <a:lnTo>
                  <a:pt x="616" y="407"/>
                </a:lnTo>
                <a:lnTo>
                  <a:pt x="618" y="416"/>
                </a:lnTo>
                <a:lnTo>
                  <a:pt x="618" y="435"/>
                </a:lnTo>
                <a:lnTo>
                  <a:pt x="616" y="444"/>
                </a:lnTo>
                <a:lnTo>
                  <a:pt x="614" y="451"/>
                </a:lnTo>
                <a:lnTo>
                  <a:pt x="610" y="461"/>
                </a:lnTo>
                <a:lnTo>
                  <a:pt x="607" y="469"/>
                </a:lnTo>
                <a:lnTo>
                  <a:pt x="602" y="475"/>
                </a:lnTo>
                <a:lnTo>
                  <a:pt x="597" y="484"/>
                </a:lnTo>
                <a:lnTo>
                  <a:pt x="585" y="497"/>
                </a:lnTo>
                <a:lnTo>
                  <a:pt x="578" y="502"/>
                </a:lnTo>
                <a:lnTo>
                  <a:pt x="571" y="506"/>
                </a:lnTo>
                <a:lnTo>
                  <a:pt x="564" y="511"/>
                </a:lnTo>
                <a:lnTo>
                  <a:pt x="555" y="516"/>
                </a:lnTo>
                <a:lnTo>
                  <a:pt x="547" y="519"/>
                </a:lnTo>
                <a:lnTo>
                  <a:pt x="539" y="520"/>
                </a:lnTo>
                <a:lnTo>
                  <a:pt x="531" y="523"/>
                </a:lnTo>
                <a:lnTo>
                  <a:pt x="514" y="523"/>
                </a:lnTo>
                <a:lnTo>
                  <a:pt x="505" y="522"/>
                </a:lnTo>
                <a:lnTo>
                  <a:pt x="497" y="520"/>
                </a:lnTo>
                <a:lnTo>
                  <a:pt x="489" y="517"/>
                </a:lnTo>
                <a:lnTo>
                  <a:pt x="481" y="513"/>
                </a:lnTo>
                <a:lnTo>
                  <a:pt x="474" y="509"/>
                </a:lnTo>
                <a:lnTo>
                  <a:pt x="466" y="503"/>
                </a:lnTo>
                <a:lnTo>
                  <a:pt x="459" y="495"/>
                </a:lnTo>
                <a:lnTo>
                  <a:pt x="453" y="487"/>
                </a:lnTo>
                <a:lnTo>
                  <a:pt x="446" y="478"/>
                </a:lnTo>
                <a:lnTo>
                  <a:pt x="441" y="467"/>
                </a:lnTo>
                <a:lnTo>
                  <a:pt x="442" y="475"/>
                </a:lnTo>
                <a:lnTo>
                  <a:pt x="442" y="483"/>
                </a:lnTo>
                <a:lnTo>
                  <a:pt x="441" y="489"/>
                </a:lnTo>
                <a:lnTo>
                  <a:pt x="439" y="498"/>
                </a:lnTo>
                <a:lnTo>
                  <a:pt x="436" y="505"/>
                </a:lnTo>
                <a:lnTo>
                  <a:pt x="433" y="511"/>
                </a:lnTo>
                <a:lnTo>
                  <a:pt x="428" y="517"/>
                </a:lnTo>
                <a:lnTo>
                  <a:pt x="418" y="530"/>
                </a:lnTo>
                <a:lnTo>
                  <a:pt x="413" y="535"/>
                </a:lnTo>
                <a:lnTo>
                  <a:pt x="405" y="539"/>
                </a:lnTo>
                <a:lnTo>
                  <a:pt x="399" y="544"/>
                </a:lnTo>
                <a:lnTo>
                  <a:pt x="391" y="548"/>
                </a:lnTo>
                <a:lnTo>
                  <a:pt x="384" y="550"/>
                </a:lnTo>
                <a:lnTo>
                  <a:pt x="376" y="552"/>
                </a:lnTo>
                <a:lnTo>
                  <a:pt x="367" y="555"/>
                </a:lnTo>
                <a:lnTo>
                  <a:pt x="359" y="555"/>
                </a:lnTo>
                <a:lnTo>
                  <a:pt x="352" y="557"/>
                </a:lnTo>
                <a:lnTo>
                  <a:pt x="343" y="555"/>
                </a:lnTo>
                <a:lnTo>
                  <a:pt x="335" y="555"/>
                </a:lnTo>
                <a:lnTo>
                  <a:pt x="327" y="552"/>
                </a:lnTo>
                <a:lnTo>
                  <a:pt x="319" y="549"/>
                </a:lnTo>
                <a:lnTo>
                  <a:pt x="311" y="547"/>
                </a:lnTo>
                <a:lnTo>
                  <a:pt x="304" y="541"/>
                </a:lnTo>
                <a:lnTo>
                  <a:pt x="297" y="536"/>
                </a:lnTo>
                <a:lnTo>
                  <a:pt x="290" y="528"/>
                </a:lnTo>
                <a:lnTo>
                  <a:pt x="284" y="520"/>
                </a:lnTo>
                <a:lnTo>
                  <a:pt x="278" y="513"/>
                </a:lnTo>
                <a:lnTo>
                  <a:pt x="273" y="502"/>
                </a:lnTo>
                <a:lnTo>
                  <a:pt x="268" y="491"/>
                </a:lnTo>
                <a:lnTo>
                  <a:pt x="264" y="479"/>
                </a:lnTo>
                <a:lnTo>
                  <a:pt x="261" y="465"/>
                </a:lnTo>
                <a:lnTo>
                  <a:pt x="259" y="472"/>
                </a:lnTo>
                <a:lnTo>
                  <a:pt x="256" y="478"/>
                </a:lnTo>
                <a:lnTo>
                  <a:pt x="252" y="484"/>
                </a:lnTo>
                <a:lnTo>
                  <a:pt x="248" y="489"/>
                </a:lnTo>
                <a:lnTo>
                  <a:pt x="243" y="495"/>
                </a:lnTo>
                <a:lnTo>
                  <a:pt x="237" y="499"/>
                </a:lnTo>
                <a:lnTo>
                  <a:pt x="231" y="503"/>
                </a:lnTo>
                <a:lnTo>
                  <a:pt x="224" y="506"/>
                </a:lnTo>
                <a:lnTo>
                  <a:pt x="217" y="510"/>
                </a:lnTo>
                <a:lnTo>
                  <a:pt x="210" y="513"/>
                </a:lnTo>
                <a:lnTo>
                  <a:pt x="203" y="513"/>
                </a:lnTo>
                <a:lnTo>
                  <a:pt x="195" y="516"/>
                </a:lnTo>
                <a:lnTo>
                  <a:pt x="171" y="516"/>
                </a:lnTo>
                <a:lnTo>
                  <a:pt x="163" y="513"/>
                </a:lnTo>
                <a:lnTo>
                  <a:pt x="154" y="511"/>
                </a:lnTo>
                <a:lnTo>
                  <a:pt x="147" y="510"/>
                </a:lnTo>
                <a:lnTo>
                  <a:pt x="139" y="506"/>
                </a:lnTo>
                <a:lnTo>
                  <a:pt x="132" y="502"/>
                </a:lnTo>
                <a:lnTo>
                  <a:pt x="125" y="497"/>
                </a:lnTo>
                <a:lnTo>
                  <a:pt x="118" y="491"/>
                </a:lnTo>
                <a:lnTo>
                  <a:pt x="111" y="485"/>
                </a:lnTo>
                <a:lnTo>
                  <a:pt x="106" y="476"/>
                </a:lnTo>
                <a:lnTo>
                  <a:pt x="101" y="469"/>
                </a:lnTo>
                <a:lnTo>
                  <a:pt x="97" y="460"/>
                </a:lnTo>
                <a:lnTo>
                  <a:pt x="92" y="450"/>
                </a:lnTo>
                <a:lnTo>
                  <a:pt x="88" y="439"/>
                </a:lnTo>
                <a:lnTo>
                  <a:pt x="86" y="427"/>
                </a:lnTo>
                <a:lnTo>
                  <a:pt x="85" y="414"/>
                </a:lnTo>
                <a:lnTo>
                  <a:pt x="84" y="401"/>
                </a:lnTo>
                <a:lnTo>
                  <a:pt x="84" y="386"/>
                </a:lnTo>
                <a:lnTo>
                  <a:pt x="81" y="386"/>
                </a:lnTo>
                <a:lnTo>
                  <a:pt x="78" y="385"/>
                </a:lnTo>
                <a:lnTo>
                  <a:pt x="74" y="385"/>
                </a:lnTo>
                <a:lnTo>
                  <a:pt x="71" y="384"/>
                </a:lnTo>
                <a:lnTo>
                  <a:pt x="68" y="384"/>
                </a:lnTo>
                <a:lnTo>
                  <a:pt x="67" y="383"/>
                </a:lnTo>
                <a:lnTo>
                  <a:pt x="64" y="382"/>
                </a:lnTo>
                <a:lnTo>
                  <a:pt x="62" y="382"/>
                </a:lnTo>
                <a:lnTo>
                  <a:pt x="60" y="381"/>
                </a:lnTo>
                <a:lnTo>
                  <a:pt x="58" y="380"/>
                </a:lnTo>
                <a:lnTo>
                  <a:pt x="56" y="379"/>
                </a:lnTo>
                <a:lnTo>
                  <a:pt x="53" y="378"/>
                </a:lnTo>
                <a:lnTo>
                  <a:pt x="52" y="377"/>
                </a:lnTo>
                <a:lnTo>
                  <a:pt x="50" y="376"/>
                </a:lnTo>
                <a:lnTo>
                  <a:pt x="47" y="375"/>
                </a:lnTo>
                <a:lnTo>
                  <a:pt x="45" y="373"/>
                </a:lnTo>
                <a:lnTo>
                  <a:pt x="43" y="372"/>
                </a:lnTo>
                <a:lnTo>
                  <a:pt x="42" y="371"/>
                </a:lnTo>
                <a:lnTo>
                  <a:pt x="39" y="369"/>
                </a:lnTo>
                <a:lnTo>
                  <a:pt x="37" y="368"/>
                </a:lnTo>
                <a:lnTo>
                  <a:pt x="35" y="366"/>
                </a:lnTo>
                <a:lnTo>
                  <a:pt x="34" y="365"/>
                </a:lnTo>
                <a:lnTo>
                  <a:pt x="18" y="347"/>
                </a:lnTo>
                <a:lnTo>
                  <a:pt x="14" y="342"/>
                </a:lnTo>
                <a:lnTo>
                  <a:pt x="11" y="337"/>
                </a:lnTo>
                <a:lnTo>
                  <a:pt x="9" y="331"/>
                </a:lnTo>
                <a:lnTo>
                  <a:pt x="6" y="326"/>
                </a:lnTo>
                <a:lnTo>
                  <a:pt x="4" y="320"/>
                </a:lnTo>
                <a:lnTo>
                  <a:pt x="3" y="313"/>
                </a:lnTo>
                <a:lnTo>
                  <a:pt x="1" y="307"/>
                </a:lnTo>
                <a:lnTo>
                  <a:pt x="0" y="301"/>
                </a:lnTo>
                <a:lnTo>
                  <a:pt x="0" y="282"/>
                </a:lnTo>
                <a:lnTo>
                  <a:pt x="1" y="276"/>
                </a:lnTo>
                <a:lnTo>
                  <a:pt x="1" y="269"/>
                </a:lnTo>
                <a:lnTo>
                  <a:pt x="3" y="263"/>
                </a:lnTo>
                <a:lnTo>
                  <a:pt x="4" y="257"/>
                </a:lnTo>
                <a:lnTo>
                  <a:pt x="6" y="251"/>
                </a:lnTo>
                <a:lnTo>
                  <a:pt x="9" y="244"/>
                </a:lnTo>
                <a:lnTo>
                  <a:pt x="11" y="238"/>
                </a:lnTo>
                <a:lnTo>
                  <a:pt x="14" y="233"/>
                </a:lnTo>
                <a:lnTo>
                  <a:pt x="18" y="227"/>
                </a:lnTo>
                <a:lnTo>
                  <a:pt x="21" y="222"/>
                </a:lnTo>
                <a:lnTo>
                  <a:pt x="30" y="212"/>
                </a:lnTo>
                <a:lnTo>
                  <a:pt x="35" y="207"/>
                </a:lnTo>
                <a:lnTo>
                  <a:pt x="40" y="202"/>
                </a:lnTo>
                <a:lnTo>
                  <a:pt x="46" y="198"/>
                </a:lnTo>
                <a:lnTo>
                  <a:pt x="52" y="195"/>
                </a:lnTo>
                <a:lnTo>
                  <a:pt x="58" y="191"/>
                </a:lnTo>
                <a:lnTo>
                  <a:pt x="65" y="188"/>
                </a:lnTo>
                <a:lnTo>
                  <a:pt x="71" y="185"/>
                </a:lnTo>
                <a:lnTo>
                  <a:pt x="78" y="183"/>
                </a:lnTo>
                <a:lnTo>
                  <a:pt x="86" y="181"/>
                </a:lnTo>
                <a:lnTo>
                  <a:pt x="84" y="167"/>
                </a:lnTo>
                <a:lnTo>
                  <a:pt x="82" y="155"/>
                </a:lnTo>
                <a:lnTo>
                  <a:pt x="81" y="143"/>
                </a:lnTo>
                <a:lnTo>
                  <a:pt x="82" y="131"/>
                </a:lnTo>
                <a:lnTo>
                  <a:pt x="83" y="120"/>
                </a:lnTo>
                <a:lnTo>
                  <a:pt x="86" y="110"/>
                </a:lnTo>
                <a:lnTo>
                  <a:pt x="88" y="101"/>
                </a:lnTo>
                <a:lnTo>
                  <a:pt x="92" y="92"/>
                </a:lnTo>
                <a:lnTo>
                  <a:pt x="97" y="83"/>
                </a:lnTo>
                <a:lnTo>
                  <a:pt x="101" y="76"/>
                </a:lnTo>
                <a:lnTo>
                  <a:pt x="107" y="69"/>
                </a:lnTo>
                <a:lnTo>
                  <a:pt x="114" y="64"/>
                </a:lnTo>
                <a:lnTo>
                  <a:pt x="120" y="57"/>
                </a:lnTo>
                <a:lnTo>
                  <a:pt x="127" y="53"/>
                </a:lnTo>
                <a:lnTo>
                  <a:pt x="134" y="50"/>
                </a:lnTo>
                <a:lnTo>
                  <a:pt x="141" y="45"/>
                </a:lnTo>
                <a:lnTo>
                  <a:pt x="149" y="43"/>
                </a:lnTo>
                <a:lnTo>
                  <a:pt x="157" y="41"/>
                </a:lnTo>
                <a:lnTo>
                  <a:pt x="165" y="40"/>
                </a:lnTo>
                <a:lnTo>
                  <a:pt x="181" y="40"/>
                </a:lnTo>
                <a:lnTo>
                  <a:pt x="189" y="41"/>
                </a:lnTo>
                <a:lnTo>
                  <a:pt x="197" y="43"/>
                </a:lnTo>
                <a:lnTo>
                  <a:pt x="204" y="46"/>
                </a:lnTo>
                <a:lnTo>
                  <a:pt x="212" y="50"/>
                </a:lnTo>
                <a:lnTo>
                  <a:pt x="219" y="54"/>
                </a:lnTo>
                <a:lnTo>
                  <a:pt x="226" y="59"/>
                </a:lnTo>
                <a:lnTo>
                  <a:pt x="232" y="65"/>
                </a:lnTo>
                <a:lnTo>
                  <a:pt x="239" y="72"/>
                </a:lnTo>
                <a:lnTo>
                  <a:pt x="244" y="80"/>
                </a:lnTo>
                <a:lnTo>
                  <a:pt x="248" y="89"/>
                </a:lnTo>
                <a:lnTo>
                  <a:pt x="253" y="98"/>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1"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California Power Exchange</a:t>
            </a:r>
            <a:endParaRPr b="0" lang="en-US" sz="1200" strike="noStrike" u="none">
              <a:solidFill>
                <a:srgbClr val="000000"/>
              </a:solidFill>
              <a:effectLst/>
              <a:uFillTx/>
              <a:latin typeface="Times New Roman"/>
            </a:endParaRPr>
          </a:p>
        </p:txBody>
      </p:sp>
      <p:sp>
        <p:nvSpPr>
          <p:cNvPr id="742" name="PlaceHolder 1"/>
          <p:cNvSpPr>
            <a:spLocks noGrp="1"/>
          </p:cNvSpPr>
          <p:nvPr>
            <p:ph type="title"/>
          </p:nvPr>
        </p:nvSpPr>
        <p:spPr>
          <a:xfrm>
            <a:off x="139320" y="22680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MULTIPLE MARKETS IN OPERATION SIMULTANEOUSLY CREATED MANY ARBITRAGE OPPORTUNITIES FOR GENERATORS</a:t>
            </a:r>
            <a:br>
              <a:rPr sz="1900"/>
            </a:br>
            <a:r>
              <a:rPr b="1" lang="en-US" sz="1900" strike="noStrike" u="none">
                <a:solidFill>
                  <a:srgbClr val="000000"/>
                </a:solidFill>
                <a:effectLst/>
                <a:uFillTx/>
                <a:latin typeface="Arial"/>
              </a:rPr>
              <a:t>Markets trading in advance of delivery in Hour H in California</a:t>
            </a:r>
            <a:endParaRPr b="1" lang="en-US" sz="1900" strike="noStrike" u="none">
              <a:solidFill>
                <a:srgbClr val="000000"/>
              </a:solidFill>
              <a:effectLst/>
              <a:uFillTx/>
              <a:latin typeface="Arial"/>
            </a:endParaRPr>
          </a:p>
        </p:txBody>
      </p:sp>
      <p:sp>
        <p:nvSpPr>
          <p:cNvPr id="743" name=""/>
          <p:cNvSpPr/>
          <p:nvPr/>
        </p:nvSpPr>
        <p:spPr>
          <a:xfrm>
            <a:off x="177840" y="1077840"/>
            <a:ext cx="790560" cy="610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Before H-18 to H-40 (day-ahead window)</a:t>
            </a:r>
            <a:endParaRPr b="0" lang="en-US" sz="1000" strike="noStrike" u="none">
              <a:solidFill>
                <a:srgbClr val="000000"/>
              </a:solidFill>
              <a:effectLst/>
              <a:uFillTx/>
              <a:latin typeface="Times New Roman"/>
            </a:endParaRPr>
          </a:p>
        </p:txBody>
      </p:sp>
      <p:grpSp>
        <p:nvGrpSpPr>
          <p:cNvPr id="744" name=""/>
          <p:cNvGrpSpPr/>
          <p:nvPr/>
        </p:nvGrpSpPr>
        <p:grpSpPr>
          <a:xfrm>
            <a:off x="1031760" y="1292400"/>
            <a:ext cx="915840" cy="1072800"/>
            <a:chOff x="1031760" y="1292400"/>
            <a:chExt cx="915840" cy="1072800"/>
          </a:xfrm>
        </p:grpSpPr>
        <p:sp>
          <p:nvSpPr>
            <p:cNvPr id="745" name=""/>
            <p:cNvSpPr/>
            <p:nvPr/>
          </p:nvSpPr>
          <p:spPr>
            <a:xfrm>
              <a:off x="1031760" y="1292400"/>
              <a:ext cx="915840" cy="10728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Day-ahead energy market</a:t>
              </a:r>
              <a:endParaRPr b="0" lang="en-US" sz="1000" strike="noStrike" u="none">
                <a:solidFill>
                  <a:srgbClr val="000000"/>
                </a:solidFill>
                <a:effectLst/>
                <a:uFillTx/>
                <a:latin typeface="Times New Roman"/>
              </a:endParaRPr>
            </a:p>
          </p:txBody>
        </p:sp>
        <p:grpSp>
          <p:nvGrpSpPr>
            <p:cNvPr id="746" name=""/>
            <p:cNvGrpSpPr/>
            <p:nvPr/>
          </p:nvGrpSpPr>
          <p:grpSpPr>
            <a:xfrm>
              <a:off x="1126800" y="1690560"/>
              <a:ext cx="484200" cy="585000"/>
              <a:chOff x="1126800" y="1690560"/>
              <a:chExt cx="484200" cy="585000"/>
            </a:xfrm>
          </p:grpSpPr>
          <p:sp>
            <p:nvSpPr>
              <p:cNvPr id="747" name=""/>
              <p:cNvSpPr/>
              <p:nvPr/>
            </p:nvSpPr>
            <p:spPr>
              <a:xfrm>
                <a:off x="1126800" y="169056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748" name=""/>
              <p:cNvSpPr/>
              <p:nvPr/>
            </p:nvSpPr>
            <p:spPr>
              <a:xfrm>
                <a:off x="1457280" y="169056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749" name=""/>
              <p:cNvGrpSpPr/>
              <p:nvPr/>
            </p:nvGrpSpPr>
            <p:grpSpPr>
              <a:xfrm>
                <a:off x="1171440" y="1866240"/>
                <a:ext cx="333360" cy="409320"/>
                <a:chOff x="1171440" y="1866240"/>
                <a:chExt cx="333360" cy="409320"/>
              </a:xfrm>
            </p:grpSpPr>
            <p:sp>
              <p:nvSpPr>
                <p:cNvPr id="750" name=""/>
                <p:cNvSpPr/>
                <p:nvPr/>
              </p:nvSpPr>
              <p:spPr>
                <a:xfrm>
                  <a:off x="1171440" y="186624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1" name=""/>
                <p:cNvSpPr/>
                <p:nvPr/>
              </p:nvSpPr>
              <p:spPr>
                <a:xfrm flipH="1">
                  <a:off x="1171440" y="186624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pSp>
      <p:sp>
        <p:nvSpPr>
          <p:cNvPr id="752" name=""/>
          <p:cNvSpPr/>
          <p:nvPr/>
        </p:nvSpPr>
        <p:spPr>
          <a:xfrm>
            <a:off x="1003320" y="1231920"/>
            <a:ext cx="0" cy="505476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3" name=""/>
          <p:cNvSpPr/>
          <p:nvPr/>
        </p:nvSpPr>
        <p:spPr>
          <a:xfrm>
            <a:off x="5067360" y="1231920"/>
            <a:ext cx="0" cy="505476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4" name=""/>
          <p:cNvSpPr/>
          <p:nvPr/>
        </p:nvSpPr>
        <p:spPr>
          <a:xfrm>
            <a:off x="6134040" y="1231920"/>
            <a:ext cx="0" cy="505476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5" name=""/>
          <p:cNvSpPr/>
          <p:nvPr/>
        </p:nvSpPr>
        <p:spPr>
          <a:xfrm>
            <a:off x="7523280" y="1231920"/>
            <a:ext cx="0" cy="50547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6" name=""/>
          <p:cNvSpPr/>
          <p:nvPr/>
        </p:nvSpPr>
        <p:spPr>
          <a:xfrm>
            <a:off x="136440" y="2454120"/>
            <a:ext cx="1811520" cy="13557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Bilateral energy market</a:t>
            </a:r>
            <a:endParaRPr b="0" lang="en-US" sz="1000" strike="noStrike" u="none">
              <a:solidFill>
                <a:srgbClr val="000000"/>
              </a:solidFill>
              <a:effectLst/>
              <a:uFillTx/>
              <a:latin typeface="Times New Roman"/>
            </a:endParaRPr>
          </a:p>
        </p:txBody>
      </p:sp>
      <p:grpSp>
        <p:nvGrpSpPr>
          <p:cNvPr id="757" name=""/>
          <p:cNvGrpSpPr/>
          <p:nvPr/>
        </p:nvGrpSpPr>
        <p:grpSpPr>
          <a:xfrm>
            <a:off x="222120" y="2712960"/>
            <a:ext cx="484200" cy="585720"/>
            <a:chOff x="222120" y="2712960"/>
            <a:chExt cx="484200" cy="585720"/>
          </a:xfrm>
        </p:grpSpPr>
        <p:sp>
          <p:nvSpPr>
            <p:cNvPr id="758" name=""/>
            <p:cNvSpPr/>
            <p:nvPr/>
          </p:nvSpPr>
          <p:spPr>
            <a:xfrm>
              <a:off x="222120" y="271296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759" name=""/>
            <p:cNvSpPr/>
            <p:nvPr/>
          </p:nvSpPr>
          <p:spPr>
            <a:xfrm>
              <a:off x="552600" y="271296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760" name=""/>
            <p:cNvGrpSpPr/>
            <p:nvPr/>
          </p:nvGrpSpPr>
          <p:grpSpPr>
            <a:xfrm>
              <a:off x="266760" y="2889000"/>
              <a:ext cx="333360" cy="409680"/>
              <a:chOff x="266760" y="2889000"/>
              <a:chExt cx="333360" cy="409680"/>
            </a:xfrm>
          </p:grpSpPr>
          <p:sp>
            <p:nvSpPr>
              <p:cNvPr id="761" name=""/>
              <p:cNvSpPr/>
              <p:nvPr/>
            </p:nvSpPr>
            <p:spPr>
              <a:xfrm>
                <a:off x="266760" y="288900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2" name=""/>
              <p:cNvSpPr/>
              <p:nvPr/>
            </p:nvSpPr>
            <p:spPr>
              <a:xfrm flipH="1">
                <a:off x="266760" y="288900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763" name=""/>
          <p:cNvSpPr/>
          <p:nvPr/>
        </p:nvSpPr>
        <p:spPr>
          <a:xfrm>
            <a:off x="222120" y="3332160"/>
            <a:ext cx="40176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Long-term</a:t>
            </a:r>
            <a:endParaRPr b="0" lang="en-US" sz="1000" strike="noStrike" u="none">
              <a:solidFill>
                <a:srgbClr val="000000"/>
              </a:solidFill>
              <a:effectLst/>
              <a:uFillTx/>
              <a:latin typeface="Times New Roman"/>
            </a:endParaRPr>
          </a:p>
        </p:txBody>
      </p:sp>
      <p:sp>
        <p:nvSpPr>
          <p:cNvPr id="764" name=""/>
          <p:cNvSpPr/>
          <p:nvPr/>
        </p:nvSpPr>
        <p:spPr>
          <a:xfrm>
            <a:off x="779400" y="31748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765" name=""/>
          <p:cNvSpPr/>
          <p:nvPr/>
        </p:nvSpPr>
        <p:spPr>
          <a:xfrm>
            <a:off x="1109520" y="31748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766" name=""/>
          <p:cNvGrpSpPr/>
          <p:nvPr/>
        </p:nvGrpSpPr>
        <p:grpSpPr>
          <a:xfrm>
            <a:off x="824040" y="3351240"/>
            <a:ext cx="333360" cy="409680"/>
            <a:chOff x="824040" y="3351240"/>
            <a:chExt cx="333360" cy="409680"/>
          </a:xfrm>
        </p:grpSpPr>
        <p:sp>
          <p:nvSpPr>
            <p:cNvPr id="767" name=""/>
            <p:cNvSpPr/>
            <p:nvPr/>
          </p:nvSpPr>
          <p:spPr>
            <a:xfrm>
              <a:off x="824040" y="33512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8" name=""/>
            <p:cNvSpPr/>
            <p:nvPr/>
          </p:nvSpPr>
          <p:spPr>
            <a:xfrm flipH="1">
              <a:off x="824040" y="33512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769" name=""/>
          <p:cNvSpPr/>
          <p:nvPr/>
        </p:nvSpPr>
        <p:spPr>
          <a:xfrm>
            <a:off x="779400" y="2712960"/>
            <a:ext cx="534960" cy="458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Standard (7x24, 6x18)</a:t>
            </a:r>
            <a:endParaRPr b="0" lang="en-US" sz="1000" strike="noStrike" u="none">
              <a:solidFill>
                <a:srgbClr val="000000"/>
              </a:solidFill>
              <a:effectLst/>
              <a:uFillTx/>
              <a:latin typeface="Times New Roman"/>
            </a:endParaRPr>
          </a:p>
        </p:txBody>
      </p:sp>
      <p:sp>
        <p:nvSpPr>
          <p:cNvPr id="770" name=""/>
          <p:cNvSpPr/>
          <p:nvPr/>
        </p:nvSpPr>
        <p:spPr>
          <a:xfrm>
            <a:off x="1379520" y="271296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771" name=""/>
          <p:cNvSpPr/>
          <p:nvPr/>
        </p:nvSpPr>
        <p:spPr>
          <a:xfrm>
            <a:off x="1709640" y="271296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772" name=""/>
          <p:cNvGrpSpPr/>
          <p:nvPr/>
        </p:nvGrpSpPr>
        <p:grpSpPr>
          <a:xfrm>
            <a:off x="1424160" y="2889360"/>
            <a:ext cx="333360" cy="409320"/>
            <a:chOff x="1424160" y="2889360"/>
            <a:chExt cx="333360" cy="409320"/>
          </a:xfrm>
        </p:grpSpPr>
        <p:sp>
          <p:nvSpPr>
            <p:cNvPr id="773" name=""/>
            <p:cNvSpPr/>
            <p:nvPr/>
          </p:nvSpPr>
          <p:spPr>
            <a:xfrm>
              <a:off x="1424160" y="288936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74" name=""/>
            <p:cNvSpPr/>
            <p:nvPr/>
          </p:nvSpPr>
          <p:spPr>
            <a:xfrm flipH="1">
              <a:off x="1424160" y="288936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775" name=""/>
          <p:cNvSpPr/>
          <p:nvPr/>
        </p:nvSpPr>
        <p:spPr>
          <a:xfrm>
            <a:off x="1379520" y="3332160"/>
            <a:ext cx="51120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Custom or APX</a:t>
            </a:r>
            <a:endParaRPr b="0" lang="en-US" sz="1000" strike="noStrike" u="none">
              <a:solidFill>
                <a:srgbClr val="000000"/>
              </a:solidFill>
              <a:effectLst/>
              <a:uFillTx/>
              <a:latin typeface="Times New Roman"/>
            </a:endParaRPr>
          </a:p>
        </p:txBody>
      </p:sp>
      <p:sp>
        <p:nvSpPr>
          <p:cNvPr id="776" name=""/>
          <p:cNvSpPr/>
          <p:nvPr/>
        </p:nvSpPr>
        <p:spPr>
          <a:xfrm>
            <a:off x="136440" y="3889440"/>
            <a:ext cx="827280" cy="23670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Bilateral services market</a:t>
            </a:r>
            <a:endParaRPr b="0" lang="en-US" sz="1000" strike="noStrike" u="none">
              <a:solidFill>
                <a:srgbClr val="000000"/>
              </a:solidFill>
              <a:effectLst/>
              <a:uFillTx/>
              <a:latin typeface="Times New Roman"/>
            </a:endParaRPr>
          </a:p>
        </p:txBody>
      </p:sp>
      <p:grpSp>
        <p:nvGrpSpPr>
          <p:cNvPr id="777" name=""/>
          <p:cNvGrpSpPr/>
          <p:nvPr/>
        </p:nvGrpSpPr>
        <p:grpSpPr>
          <a:xfrm>
            <a:off x="231840" y="4443480"/>
            <a:ext cx="484200" cy="585720"/>
            <a:chOff x="231840" y="4443480"/>
            <a:chExt cx="484200" cy="585720"/>
          </a:xfrm>
        </p:grpSpPr>
        <p:sp>
          <p:nvSpPr>
            <p:cNvPr id="778" name=""/>
            <p:cNvSpPr/>
            <p:nvPr/>
          </p:nvSpPr>
          <p:spPr>
            <a:xfrm>
              <a:off x="231840" y="444348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779" name=""/>
            <p:cNvSpPr/>
            <p:nvPr/>
          </p:nvSpPr>
          <p:spPr>
            <a:xfrm>
              <a:off x="562320" y="444348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780" name=""/>
            <p:cNvGrpSpPr/>
            <p:nvPr/>
          </p:nvGrpSpPr>
          <p:grpSpPr>
            <a:xfrm>
              <a:off x="276480" y="4619520"/>
              <a:ext cx="333360" cy="409680"/>
              <a:chOff x="276480" y="4619520"/>
              <a:chExt cx="333360" cy="409680"/>
            </a:xfrm>
          </p:grpSpPr>
          <p:sp>
            <p:nvSpPr>
              <p:cNvPr id="781" name=""/>
              <p:cNvSpPr/>
              <p:nvPr/>
            </p:nvSpPr>
            <p:spPr>
              <a:xfrm>
                <a:off x="276480" y="461952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2" name=""/>
              <p:cNvSpPr/>
              <p:nvPr/>
            </p:nvSpPr>
            <p:spPr>
              <a:xfrm flipH="1">
                <a:off x="276480" y="461952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783" name=""/>
          <p:cNvSpPr/>
          <p:nvPr/>
        </p:nvSpPr>
        <p:spPr>
          <a:xfrm>
            <a:off x="250920" y="5070600"/>
            <a:ext cx="62064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Black start</a:t>
            </a:r>
            <a:endParaRPr b="0" lang="en-US" sz="1000" strike="noStrike" u="none">
              <a:solidFill>
                <a:srgbClr val="000000"/>
              </a:solidFill>
              <a:effectLst/>
              <a:uFillTx/>
              <a:latin typeface="Times New Roman"/>
            </a:endParaRPr>
          </a:p>
        </p:txBody>
      </p:sp>
      <p:grpSp>
        <p:nvGrpSpPr>
          <p:cNvPr id="784" name=""/>
          <p:cNvGrpSpPr/>
          <p:nvPr/>
        </p:nvGrpSpPr>
        <p:grpSpPr>
          <a:xfrm>
            <a:off x="231840" y="5257800"/>
            <a:ext cx="484200" cy="585720"/>
            <a:chOff x="231840" y="5257800"/>
            <a:chExt cx="484200" cy="585720"/>
          </a:xfrm>
        </p:grpSpPr>
        <p:sp>
          <p:nvSpPr>
            <p:cNvPr id="785" name=""/>
            <p:cNvSpPr/>
            <p:nvPr/>
          </p:nvSpPr>
          <p:spPr>
            <a:xfrm>
              <a:off x="231840" y="525780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786" name=""/>
            <p:cNvSpPr/>
            <p:nvPr/>
          </p:nvSpPr>
          <p:spPr>
            <a:xfrm>
              <a:off x="562320" y="525780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787" name=""/>
            <p:cNvGrpSpPr/>
            <p:nvPr/>
          </p:nvGrpSpPr>
          <p:grpSpPr>
            <a:xfrm>
              <a:off x="276480" y="5433840"/>
              <a:ext cx="333360" cy="409680"/>
              <a:chOff x="276480" y="5433840"/>
              <a:chExt cx="333360" cy="409680"/>
            </a:xfrm>
          </p:grpSpPr>
          <p:sp>
            <p:nvSpPr>
              <p:cNvPr id="788" name=""/>
              <p:cNvSpPr/>
              <p:nvPr/>
            </p:nvSpPr>
            <p:spPr>
              <a:xfrm>
                <a:off x="276480" y="54338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9" name=""/>
              <p:cNvSpPr/>
              <p:nvPr/>
            </p:nvSpPr>
            <p:spPr>
              <a:xfrm flipH="1">
                <a:off x="276480" y="54338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790" name=""/>
          <p:cNvSpPr/>
          <p:nvPr/>
        </p:nvSpPr>
        <p:spPr>
          <a:xfrm>
            <a:off x="250920" y="5884920"/>
            <a:ext cx="62064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Reactive power</a:t>
            </a:r>
            <a:endParaRPr b="0" lang="en-US" sz="1000" strike="noStrike" u="none">
              <a:solidFill>
                <a:srgbClr val="000000"/>
              </a:solidFill>
              <a:effectLst/>
              <a:uFillTx/>
              <a:latin typeface="Times New Roman"/>
            </a:endParaRPr>
          </a:p>
        </p:txBody>
      </p:sp>
      <p:grpSp>
        <p:nvGrpSpPr>
          <p:cNvPr id="791" name=""/>
          <p:cNvGrpSpPr/>
          <p:nvPr/>
        </p:nvGrpSpPr>
        <p:grpSpPr>
          <a:xfrm>
            <a:off x="2016000" y="2016000"/>
            <a:ext cx="1671840" cy="1793880"/>
            <a:chOff x="2016000" y="2016000"/>
            <a:chExt cx="1671840" cy="1793880"/>
          </a:xfrm>
        </p:grpSpPr>
        <p:sp>
          <p:nvSpPr>
            <p:cNvPr id="792" name=""/>
            <p:cNvSpPr/>
            <p:nvPr/>
          </p:nvSpPr>
          <p:spPr>
            <a:xfrm>
              <a:off x="2016000" y="2016000"/>
              <a:ext cx="1640160" cy="17938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Day-ahead adjustment and congestion pricing market</a:t>
              </a:r>
              <a:endParaRPr b="0" lang="en-US" sz="1000" strike="noStrike" u="none">
                <a:solidFill>
                  <a:srgbClr val="000000"/>
                </a:solidFill>
                <a:effectLst/>
                <a:uFillTx/>
                <a:latin typeface="Times New Roman"/>
              </a:endParaRPr>
            </a:p>
          </p:txBody>
        </p:sp>
        <p:sp>
          <p:nvSpPr>
            <p:cNvPr id="793" name=""/>
            <p:cNvSpPr/>
            <p:nvPr/>
          </p:nvSpPr>
          <p:spPr>
            <a:xfrm>
              <a:off x="2101680" y="249696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794" name=""/>
            <p:cNvSpPr/>
            <p:nvPr/>
          </p:nvSpPr>
          <p:spPr>
            <a:xfrm>
              <a:off x="2432160" y="249696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795" name=""/>
            <p:cNvGrpSpPr/>
            <p:nvPr/>
          </p:nvGrpSpPr>
          <p:grpSpPr>
            <a:xfrm>
              <a:off x="2146320" y="2673360"/>
              <a:ext cx="333360" cy="409680"/>
              <a:chOff x="2146320" y="2673360"/>
              <a:chExt cx="333360" cy="409680"/>
            </a:xfrm>
          </p:grpSpPr>
          <p:sp>
            <p:nvSpPr>
              <p:cNvPr id="796" name=""/>
              <p:cNvSpPr/>
              <p:nvPr/>
            </p:nvSpPr>
            <p:spPr>
              <a:xfrm>
                <a:off x="2146320" y="267336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7" name=""/>
              <p:cNvSpPr/>
              <p:nvPr/>
            </p:nvSpPr>
            <p:spPr>
              <a:xfrm flipH="1">
                <a:off x="2146320" y="267336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798" name=""/>
            <p:cNvSpPr/>
            <p:nvPr/>
          </p:nvSpPr>
          <p:spPr>
            <a:xfrm>
              <a:off x="2101680" y="3116160"/>
              <a:ext cx="4017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Zone 1</a:t>
              </a:r>
              <a:endParaRPr b="0" lang="en-US" sz="1000" strike="noStrike" u="none">
                <a:solidFill>
                  <a:srgbClr val="000000"/>
                </a:solidFill>
                <a:effectLst/>
                <a:uFillTx/>
                <a:latin typeface="Times New Roman"/>
              </a:endParaRPr>
            </a:p>
          </p:txBody>
        </p:sp>
        <p:sp>
          <p:nvSpPr>
            <p:cNvPr id="799" name=""/>
            <p:cNvSpPr/>
            <p:nvPr/>
          </p:nvSpPr>
          <p:spPr>
            <a:xfrm>
              <a:off x="3176640" y="249696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00" name=""/>
            <p:cNvSpPr/>
            <p:nvPr/>
          </p:nvSpPr>
          <p:spPr>
            <a:xfrm>
              <a:off x="3506760" y="249696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01" name=""/>
            <p:cNvGrpSpPr/>
            <p:nvPr/>
          </p:nvGrpSpPr>
          <p:grpSpPr>
            <a:xfrm>
              <a:off x="3220920" y="2673360"/>
              <a:ext cx="333360" cy="409680"/>
              <a:chOff x="3220920" y="2673360"/>
              <a:chExt cx="333360" cy="409680"/>
            </a:xfrm>
          </p:grpSpPr>
          <p:sp>
            <p:nvSpPr>
              <p:cNvPr id="802" name=""/>
              <p:cNvSpPr/>
              <p:nvPr/>
            </p:nvSpPr>
            <p:spPr>
              <a:xfrm>
                <a:off x="3220920" y="267336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3" name=""/>
              <p:cNvSpPr/>
              <p:nvPr/>
            </p:nvSpPr>
            <p:spPr>
              <a:xfrm flipH="1">
                <a:off x="3220920" y="267336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04" name=""/>
            <p:cNvSpPr/>
            <p:nvPr/>
          </p:nvSpPr>
          <p:spPr>
            <a:xfrm>
              <a:off x="3176640" y="3116160"/>
              <a:ext cx="51120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Zone 2</a:t>
              </a:r>
              <a:endParaRPr b="0" lang="en-US" sz="1000" strike="noStrike" u="none">
                <a:solidFill>
                  <a:srgbClr val="000000"/>
                </a:solidFill>
                <a:effectLst/>
                <a:uFillTx/>
                <a:latin typeface="Times New Roman"/>
              </a:endParaRPr>
            </a:p>
          </p:txBody>
        </p:sp>
        <p:grpSp>
          <p:nvGrpSpPr>
            <p:cNvPr id="805" name=""/>
            <p:cNvGrpSpPr/>
            <p:nvPr/>
          </p:nvGrpSpPr>
          <p:grpSpPr>
            <a:xfrm>
              <a:off x="2622600" y="2959200"/>
              <a:ext cx="484200" cy="585720"/>
              <a:chOff x="2622600" y="2959200"/>
              <a:chExt cx="484200" cy="585720"/>
            </a:xfrm>
          </p:grpSpPr>
          <p:sp>
            <p:nvSpPr>
              <p:cNvPr id="806" name=""/>
              <p:cNvSpPr/>
              <p:nvPr/>
            </p:nvSpPr>
            <p:spPr>
              <a:xfrm>
                <a:off x="2622600" y="295920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07" name=""/>
              <p:cNvSpPr/>
              <p:nvPr/>
            </p:nvSpPr>
            <p:spPr>
              <a:xfrm>
                <a:off x="2952720" y="295920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08" name=""/>
              <p:cNvGrpSpPr/>
              <p:nvPr/>
            </p:nvGrpSpPr>
            <p:grpSpPr>
              <a:xfrm>
                <a:off x="2666880" y="3135240"/>
                <a:ext cx="333360" cy="409680"/>
                <a:chOff x="2666880" y="3135240"/>
                <a:chExt cx="333360" cy="409680"/>
              </a:xfrm>
            </p:grpSpPr>
            <p:sp>
              <p:nvSpPr>
                <p:cNvPr id="809" name=""/>
                <p:cNvSpPr/>
                <p:nvPr/>
              </p:nvSpPr>
              <p:spPr>
                <a:xfrm>
                  <a:off x="2666880" y="31352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0" name=""/>
                <p:cNvSpPr/>
                <p:nvPr/>
              </p:nvSpPr>
              <p:spPr>
                <a:xfrm flipH="1">
                  <a:off x="2666880" y="31352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811" name=""/>
            <p:cNvSpPr/>
            <p:nvPr/>
          </p:nvSpPr>
          <p:spPr>
            <a:xfrm>
              <a:off x="2467080" y="3598920"/>
              <a:ext cx="79668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Transmission</a:t>
              </a:r>
              <a:endParaRPr b="0" lang="en-US" sz="1000" strike="noStrike" u="none">
                <a:solidFill>
                  <a:srgbClr val="000000"/>
                </a:solidFill>
                <a:effectLst/>
                <a:uFillTx/>
                <a:latin typeface="Times New Roman"/>
              </a:endParaRPr>
            </a:p>
          </p:txBody>
        </p:sp>
      </p:grpSp>
      <p:sp>
        <p:nvSpPr>
          <p:cNvPr id="812" name=""/>
          <p:cNvSpPr/>
          <p:nvPr/>
        </p:nvSpPr>
        <p:spPr>
          <a:xfrm>
            <a:off x="4938840" y="1052640"/>
            <a:ext cx="25560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H-2</a:t>
            </a:r>
            <a:endParaRPr b="0" lang="en-US" sz="1000" strike="noStrike" u="none">
              <a:solidFill>
                <a:srgbClr val="000000"/>
              </a:solidFill>
              <a:effectLst/>
              <a:uFillTx/>
              <a:latin typeface="Times New Roman"/>
            </a:endParaRPr>
          </a:p>
        </p:txBody>
      </p:sp>
      <p:sp>
        <p:nvSpPr>
          <p:cNvPr id="813" name=""/>
          <p:cNvSpPr/>
          <p:nvPr/>
        </p:nvSpPr>
        <p:spPr>
          <a:xfrm>
            <a:off x="6005520" y="1052640"/>
            <a:ext cx="25560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H-1</a:t>
            </a:r>
            <a:endParaRPr b="0" lang="en-US" sz="1000" strike="noStrike" u="none">
              <a:solidFill>
                <a:srgbClr val="000000"/>
              </a:solidFill>
              <a:effectLst/>
              <a:uFillTx/>
              <a:latin typeface="Times New Roman"/>
            </a:endParaRPr>
          </a:p>
        </p:txBody>
      </p:sp>
      <p:sp>
        <p:nvSpPr>
          <p:cNvPr id="814" name=""/>
          <p:cNvSpPr/>
          <p:nvPr/>
        </p:nvSpPr>
        <p:spPr>
          <a:xfrm>
            <a:off x="7300800" y="1052640"/>
            <a:ext cx="44604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Hour H</a:t>
            </a:r>
            <a:endParaRPr b="0" lang="en-US" sz="1000" strike="noStrike" u="none">
              <a:solidFill>
                <a:srgbClr val="000000"/>
              </a:solidFill>
              <a:effectLst/>
              <a:uFillTx/>
              <a:latin typeface="Times New Roman"/>
            </a:endParaRPr>
          </a:p>
        </p:txBody>
      </p:sp>
      <p:sp>
        <p:nvSpPr>
          <p:cNvPr id="815" name=""/>
          <p:cNvSpPr/>
          <p:nvPr/>
        </p:nvSpPr>
        <p:spPr>
          <a:xfrm>
            <a:off x="2397240" y="3889440"/>
            <a:ext cx="969840" cy="14526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Interscheduling coordinator adjustment energy market</a:t>
            </a:r>
            <a:endParaRPr b="0" lang="en-US" sz="1000" strike="noStrike" u="none">
              <a:solidFill>
                <a:srgbClr val="000000"/>
              </a:solidFill>
              <a:effectLst/>
              <a:uFillTx/>
              <a:latin typeface="Times New Roman"/>
            </a:endParaRPr>
          </a:p>
        </p:txBody>
      </p:sp>
      <p:grpSp>
        <p:nvGrpSpPr>
          <p:cNvPr id="816" name=""/>
          <p:cNvGrpSpPr/>
          <p:nvPr/>
        </p:nvGrpSpPr>
        <p:grpSpPr>
          <a:xfrm>
            <a:off x="2639880" y="4657680"/>
            <a:ext cx="484200" cy="585720"/>
            <a:chOff x="2639880" y="4657680"/>
            <a:chExt cx="484200" cy="585720"/>
          </a:xfrm>
        </p:grpSpPr>
        <p:sp>
          <p:nvSpPr>
            <p:cNvPr id="817" name=""/>
            <p:cNvSpPr/>
            <p:nvPr/>
          </p:nvSpPr>
          <p:spPr>
            <a:xfrm>
              <a:off x="2639880" y="465768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18" name=""/>
            <p:cNvSpPr/>
            <p:nvPr/>
          </p:nvSpPr>
          <p:spPr>
            <a:xfrm>
              <a:off x="2970360" y="465768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19" name=""/>
            <p:cNvGrpSpPr/>
            <p:nvPr/>
          </p:nvGrpSpPr>
          <p:grpSpPr>
            <a:xfrm>
              <a:off x="2684520" y="4833720"/>
              <a:ext cx="333360" cy="409680"/>
              <a:chOff x="2684520" y="4833720"/>
              <a:chExt cx="333360" cy="409680"/>
            </a:xfrm>
          </p:grpSpPr>
          <p:sp>
            <p:nvSpPr>
              <p:cNvPr id="820" name=""/>
              <p:cNvSpPr/>
              <p:nvPr/>
            </p:nvSpPr>
            <p:spPr>
              <a:xfrm>
                <a:off x="2684520" y="483372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1" name=""/>
              <p:cNvSpPr/>
              <p:nvPr/>
            </p:nvSpPr>
            <p:spPr>
              <a:xfrm flipH="1">
                <a:off x="2684520" y="483372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pSp>
        <p:nvGrpSpPr>
          <p:cNvPr id="822" name=""/>
          <p:cNvGrpSpPr/>
          <p:nvPr/>
        </p:nvGrpSpPr>
        <p:grpSpPr>
          <a:xfrm>
            <a:off x="3705120" y="2440080"/>
            <a:ext cx="1320840" cy="2454120"/>
            <a:chOff x="3705120" y="2440080"/>
            <a:chExt cx="1320840" cy="2454120"/>
          </a:xfrm>
        </p:grpSpPr>
        <p:sp>
          <p:nvSpPr>
            <p:cNvPr id="823" name=""/>
            <p:cNvSpPr/>
            <p:nvPr/>
          </p:nvSpPr>
          <p:spPr>
            <a:xfrm>
              <a:off x="3705120" y="2440080"/>
              <a:ext cx="1320840" cy="245412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Day-ahead ancillary services market</a:t>
              </a:r>
              <a:endParaRPr b="0" lang="en-US" sz="1000" strike="noStrike" u="none">
                <a:solidFill>
                  <a:srgbClr val="000000"/>
                </a:solidFill>
                <a:effectLst/>
                <a:uFillTx/>
                <a:latin typeface="Times New Roman"/>
              </a:endParaRPr>
            </a:p>
          </p:txBody>
        </p:sp>
        <p:sp>
          <p:nvSpPr>
            <p:cNvPr id="824" name=""/>
            <p:cNvSpPr/>
            <p:nvPr/>
          </p:nvSpPr>
          <p:spPr>
            <a:xfrm>
              <a:off x="3790800" y="292068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25" name=""/>
            <p:cNvSpPr/>
            <p:nvPr/>
          </p:nvSpPr>
          <p:spPr>
            <a:xfrm>
              <a:off x="4121280" y="292068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26" name=""/>
            <p:cNvGrpSpPr/>
            <p:nvPr/>
          </p:nvGrpSpPr>
          <p:grpSpPr>
            <a:xfrm>
              <a:off x="3835440" y="3097080"/>
              <a:ext cx="333360" cy="409320"/>
              <a:chOff x="3835440" y="3097080"/>
              <a:chExt cx="333360" cy="409320"/>
            </a:xfrm>
          </p:grpSpPr>
          <p:sp>
            <p:nvSpPr>
              <p:cNvPr id="827" name=""/>
              <p:cNvSpPr/>
              <p:nvPr/>
            </p:nvSpPr>
            <p:spPr>
              <a:xfrm>
                <a:off x="3835440" y="309708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8" name=""/>
              <p:cNvSpPr/>
              <p:nvPr/>
            </p:nvSpPr>
            <p:spPr>
              <a:xfrm flipH="1">
                <a:off x="3835440" y="309708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29" name=""/>
            <p:cNvSpPr/>
            <p:nvPr/>
          </p:nvSpPr>
          <p:spPr>
            <a:xfrm>
              <a:off x="3790800" y="3539880"/>
              <a:ext cx="5479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Spinning</a:t>
              </a:r>
              <a:endParaRPr b="0" lang="en-US" sz="1000" strike="noStrike" u="none">
                <a:solidFill>
                  <a:srgbClr val="000000"/>
                </a:solidFill>
                <a:effectLst/>
                <a:uFillTx/>
                <a:latin typeface="Times New Roman"/>
              </a:endParaRPr>
            </a:p>
          </p:txBody>
        </p:sp>
        <p:sp>
          <p:nvSpPr>
            <p:cNvPr id="830" name=""/>
            <p:cNvSpPr/>
            <p:nvPr/>
          </p:nvSpPr>
          <p:spPr>
            <a:xfrm>
              <a:off x="4459320" y="292068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31" name=""/>
            <p:cNvSpPr/>
            <p:nvPr/>
          </p:nvSpPr>
          <p:spPr>
            <a:xfrm>
              <a:off x="4789440" y="292068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32" name=""/>
            <p:cNvGrpSpPr/>
            <p:nvPr/>
          </p:nvGrpSpPr>
          <p:grpSpPr>
            <a:xfrm>
              <a:off x="4503600" y="3097080"/>
              <a:ext cx="333360" cy="409320"/>
              <a:chOff x="4503600" y="3097080"/>
              <a:chExt cx="333360" cy="409320"/>
            </a:xfrm>
          </p:grpSpPr>
          <p:sp>
            <p:nvSpPr>
              <p:cNvPr id="833" name=""/>
              <p:cNvSpPr/>
              <p:nvPr/>
            </p:nvSpPr>
            <p:spPr>
              <a:xfrm>
                <a:off x="4503600" y="309708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4" name=""/>
              <p:cNvSpPr/>
              <p:nvPr/>
            </p:nvSpPr>
            <p:spPr>
              <a:xfrm flipH="1">
                <a:off x="4503600" y="309708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35" name=""/>
            <p:cNvSpPr/>
            <p:nvPr/>
          </p:nvSpPr>
          <p:spPr>
            <a:xfrm>
              <a:off x="4446720" y="3539880"/>
              <a:ext cx="51120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Non-</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spinning</a:t>
              </a:r>
              <a:endParaRPr b="0" lang="en-US" sz="1000" strike="noStrike" u="none">
                <a:solidFill>
                  <a:srgbClr val="000000"/>
                </a:solidFill>
                <a:effectLst/>
                <a:uFillTx/>
                <a:latin typeface="Times New Roman"/>
              </a:endParaRPr>
            </a:p>
          </p:txBody>
        </p:sp>
        <p:sp>
          <p:nvSpPr>
            <p:cNvPr id="836" name=""/>
            <p:cNvSpPr/>
            <p:nvPr/>
          </p:nvSpPr>
          <p:spPr>
            <a:xfrm>
              <a:off x="3790800" y="39416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37" name=""/>
            <p:cNvSpPr/>
            <p:nvPr/>
          </p:nvSpPr>
          <p:spPr>
            <a:xfrm>
              <a:off x="4121280" y="394164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38" name=""/>
            <p:cNvGrpSpPr/>
            <p:nvPr/>
          </p:nvGrpSpPr>
          <p:grpSpPr>
            <a:xfrm>
              <a:off x="3835440" y="4117680"/>
              <a:ext cx="333360" cy="409320"/>
              <a:chOff x="3835440" y="4117680"/>
              <a:chExt cx="333360" cy="409320"/>
            </a:xfrm>
          </p:grpSpPr>
          <p:sp>
            <p:nvSpPr>
              <p:cNvPr id="839" name=""/>
              <p:cNvSpPr/>
              <p:nvPr/>
            </p:nvSpPr>
            <p:spPr>
              <a:xfrm>
                <a:off x="3835440" y="411768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0" name=""/>
              <p:cNvSpPr/>
              <p:nvPr/>
            </p:nvSpPr>
            <p:spPr>
              <a:xfrm flipH="1">
                <a:off x="3835440" y="411768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41" name=""/>
            <p:cNvSpPr/>
            <p:nvPr/>
          </p:nvSpPr>
          <p:spPr>
            <a:xfrm>
              <a:off x="3790800" y="4560840"/>
              <a:ext cx="6112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Regulation</a:t>
              </a:r>
              <a:endParaRPr b="0" lang="en-US" sz="1000" strike="noStrike" u="none">
                <a:solidFill>
                  <a:srgbClr val="000000"/>
                </a:solidFill>
                <a:effectLst/>
                <a:uFillTx/>
                <a:latin typeface="Times New Roman"/>
              </a:endParaRPr>
            </a:p>
          </p:txBody>
        </p:sp>
        <p:sp>
          <p:nvSpPr>
            <p:cNvPr id="842" name=""/>
            <p:cNvSpPr/>
            <p:nvPr/>
          </p:nvSpPr>
          <p:spPr>
            <a:xfrm>
              <a:off x="4459320" y="39416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43" name=""/>
            <p:cNvSpPr/>
            <p:nvPr/>
          </p:nvSpPr>
          <p:spPr>
            <a:xfrm>
              <a:off x="4789440" y="39416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44" name=""/>
            <p:cNvGrpSpPr/>
            <p:nvPr/>
          </p:nvGrpSpPr>
          <p:grpSpPr>
            <a:xfrm>
              <a:off x="4503600" y="4117680"/>
              <a:ext cx="333360" cy="409320"/>
              <a:chOff x="4503600" y="4117680"/>
              <a:chExt cx="333360" cy="409320"/>
            </a:xfrm>
          </p:grpSpPr>
          <p:sp>
            <p:nvSpPr>
              <p:cNvPr id="845" name=""/>
              <p:cNvSpPr/>
              <p:nvPr/>
            </p:nvSpPr>
            <p:spPr>
              <a:xfrm>
                <a:off x="4503600" y="411768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6" name=""/>
              <p:cNvSpPr/>
              <p:nvPr/>
            </p:nvSpPr>
            <p:spPr>
              <a:xfrm flipH="1">
                <a:off x="4503600" y="411768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47" name=""/>
            <p:cNvSpPr/>
            <p:nvPr/>
          </p:nvSpPr>
          <p:spPr>
            <a:xfrm>
              <a:off x="4446720" y="4560840"/>
              <a:ext cx="51120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Replace-ment</a:t>
              </a:r>
              <a:endParaRPr b="0" lang="en-US" sz="1000" strike="noStrike" u="none">
                <a:solidFill>
                  <a:srgbClr val="000000"/>
                </a:solidFill>
                <a:effectLst/>
                <a:uFillTx/>
                <a:latin typeface="Times New Roman"/>
              </a:endParaRPr>
            </a:p>
          </p:txBody>
        </p:sp>
      </p:grpSp>
      <p:sp>
        <p:nvSpPr>
          <p:cNvPr id="848" name=""/>
          <p:cNvSpPr/>
          <p:nvPr/>
        </p:nvSpPr>
        <p:spPr>
          <a:xfrm>
            <a:off x="5114880" y="2016000"/>
            <a:ext cx="965160" cy="19972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Day-of energy market</a:t>
            </a:r>
            <a:endParaRPr b="0" lang="en-US" sz="1000" strike="noStrike" u="none">
              <a:solidFill>
                <a:srgbClr val="000000"/>
              </a:solidFill>
              <a:effectLst/>
              <a:uFillTx/>
              <a:latin typeface="Times New Roman"/>
            </a:endParaRPr>
          </a:p>
        </p:txBody>
      </p:sp>
      <p:sp>
        <p:nvSpPr>
          <p:cNvPr id="849" name=""/>
          <p:cNvSpPr/>
          <p:nvPr/>
        </p:nvSpPr>
        <p:spPr>
          <a:xfrm>
            <a:off x="5200560" y="2459160"/>
            <a:ext cx="23040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50" name=""/>
          <p:cNvSpPr/>
          <p:nvPr/>
        </p:nvSpPr>
        <p:spPr>
          <a:xfrm>
            <a:off x="5695920" y="2459160"/>
            <a:ext cx="23004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51" name=""/>
          <p:cNvGrpSpPr/>
          <p:nvPr/>
        </p:nvGrpSpPr>
        <p:grpSpPr>
          <a:xfrm>
            <a:off x="5266800" y="2655720"/>
            <a:ext cx="500400" cy="1226520"/>
            <a:chOff x="5266800" y="2655720"/>
            <a:chExt cx="500400" cy="1226520"/>
          </a:xfrm>
        </p:grpSpPr>
        <p:sp>
          <p:nvSpPr>
            <p:cNvPr id="852" name=""/>
            <p:cNvSpPr/>
            <p:nvPr/>
          </p:nvSpPr>
          <p:spPr>
            <a:xfrm>
              <a:off x="5267160" y="2655720"/>
              <a:ext cx="500040" cy="12265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3" name=""/>
            <p:cNvSpPr/>
            <p:nvPr/>
          </p:nvSpPr>
          <p:spPr>
            <a:xfrm flipH="1">
              <a:off x="5266800" y="2655720"/>
              <a:ext cx="500040" cy="12265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54" name=""/>
          <p:cNvSpPr/>
          <p:nvPr/>
        </p:nvSpPr>
        <p:spPr>
          <a:xfrm>
            <a:off x="5280120" y="4390920"/>
            <a:ext cx="1639800" cy="16416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Day-of adjustment and congestion pricing market</a:t>
            </a:r>
            <a:endParaRPr b="0" lang="en-US" sz="1000" strike="noStrike" u="none">
              <a:solidFill>
                <a:srgbClr val="000000"/>
              </a:solidFill>
              <a:effectLst/>
              <a:uFillTx/>
              <a:latin typeface="Times New Roman"/>
            </a:endParaRPr>
          </a:p>
        </p:txBody>
      </p:sp>
      <p:sp>
        <p:nvSpPr>
          <p:cNvPr id="855" name=""/>
          <p:cNvSpPr/>
          <p:nvPr/>
        </p:nvSpPr>
        <p:spPr>
          <a:xfrm>
            <a:off x="5365800" y="487188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56" name=""/>
          <p:cNvSpPr/>
          <p:nvPr/>
        </p:nvSpPr>
        <p:spPr>
          <a:xfrm>
            <a:off x="5695920" y="487188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57" name=""/>
          <p:cNvGrpSpPr/>
          <p:nvPr/>
        </p:nvGrpSpPr>
        <p:grpSpPr>
          <a:xfrm>
            <a:off x="5410080" y="5048280"/>
            <a:ext cx="333360" cy="409680"/>
            <a:chOff x="5410080" y="5048280"/>
            <a:chExt cx="333360" cy="409680"/>
          </a:xfrm>
        </p:grpSpPr>
        <p:sp>
          <p:nvSpPr>
            <p:cNvPr id="858" name=""/>
            <p:cNvSpPr/>
            <p:nvPr/>
          </p:nvSpPr>
          <p:spPr>
            <a:xfrm>
              <a:off x="5410080" y="50482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9" name=""/>
            <p:cNvSpPr/>
            <p:nvPr/>
          </p:nvSpPr>
          <p:spPr>
            <a:xfrm flipH="1">
              <a:off x="5410080" y="50482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60" name=""/>
          <p:cNvSpPr/>
          <p:nvPr/>
        </p:nvSpPr>
        <p:spPr>
          <a:xfrm>
            <a:off x="6440400" y="487188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61" name=""/>
          <p:cNvSpPr/>
          <p:nvPr/>
        </p:nvSpPr>
        <p:spPr>
          <a:xfrm>
            <a:off x="6770520" y="487188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62" name=""/>
          <p:cNvGrpSpPr/>
          <p:nvPr/>
        </p:nvGrpSpPr>
        <p:grpSpPr>
          <a:xfrm>
            <a:off x="6485040" y="5048280"/>
            <a:ext cx="333360" cy="409680"/>
            <a:chOff x="6485040" y="5048280"/>
            <a:chExt cx="333360" cy="409680"/>
          </a:xfrm>
        </p:grpSpPr>
        <p:sp>
          <p:nvSpPr>
            <p:cNvPr id="863" name=""/>
            <p:cNvSpPr/>
            <p:nvPr/>
          </p:nvSpPr>
          <p:spPr>
            <a:xfrm>
              <a:off x="6485040" y="50482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4" name=""/>
            <p:cNvSpPr/>
            <p:nvPr/>
          </p:nvSpPr>
          <p:spPr>
            <a:xfrm flipH="1">
              <a:off x="6485040" y="50482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865" name=""/>
          <p:cNvGrpSpPr/>
          <p:nvPr/>
        </p:nvGrpSpPr>
        <p:grpSpPr>
          <a:xfrm>
            <a:off x="5886360" y="5334120"/>
            <a:ext cx="484200" cy="585720"/>
            <a:chOff x="5886360" y="5334120"/>
            <a:chExt cx="484200" cy="585720"/>
          </a:xfrm>
        </p:grpSpPr>
        <p:sp>
          <p:nvSpPr>
            <p:cNvPr id="866" name=""/>
            <p:cNvSpPr/>
            <p:nvPr/>
          </p:nvSpPr>
          <p:spPr>
            <a:xfrm>
              <a:off x="5886360" y="533412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67" name=""/>
            <p:cNvSpPr/>
            <p:nvPr/>
          </p:nvSpPr>
          <p:spPr>
            <a:xfrm>
              <a:off x="6216480" y="533412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68" name=""/>
            <p:cNvGrpSpPr/>
            <p:nvPr/>
          </p:nvGrpSpPr>
          <p:grpSpPr>
            <a:xfrm>
              <a:off x="5930640" y="5510160"/>
              <a:ext cx="333360" cy="409680"/>
              <a:chOff x="5930640" y="5510160"/>
              <a:chExt cx="333360" cy="409680"/>
            </a:xfrm>
          </p:grpSpPr>
          <p:sp>
            <p:nvSpPr>
              <p:cNvPr id="869" name=""/>
              <p:cNvSpPr/>
              <p:nvPr/>
            </p:nvSpPr>
            <p:spPr>
              <a:xfrm>
                <a:off x="5930640" y="551016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0" name=""/>
              <p:cNvSpPr/>
              <p:nvPr/>
            </p:nvSpPr>
            <p:spPr>
              <a:xfrm flipH="1">
                <a:off x="5930640" y="551016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871" name=""/>
          <p:cNvSpPr/>
          <p:nvPr/>
        </p:nvSpPr>
        <p:spPr>
          <a:xfrm>
            <a:off x="6981840" y="4384800"/>
            <a:ext cx="969840" cy="12873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Real-time imbalance energy market</a:t>
            </a:r>
            <a:endParaRPr b="0" lang="en-US" sz="1000" strike="noStrike" u="none">
              <a:solidFill>
                <a:srgbClr val="000000"/>
              </a:solidFill>
              <a:effectLst/>
              <a:uFillTx/>
              <a:latin typeface="Times New Roman"/>
            </a:endParaRPr>
          </a:p>
        </p:txBody>
      </p:sp>
      <p:grpSp>
        <p:nvGrpSpPr>
          <p:cNvPr id="872" name=""/>
          <p:cNvGrpSpPr/>
          <p:nvPr/>
        </p:nvGrpSpPr>
        <p:grpSpPr>
          <a:xfrm>
            <a:off x="7224840" y="4975200"/>
            <a:ext cx="484200" cy="585720"/>
            <a:chOff x="7224840" y="4975200"/>
            <a:chExt cx="484200" cy="585720"/>
          </a:xfrm>
        </p:grpSpPr>
        <p:sp>
          <p:nvSpPr>
            <p:cNvPr id="873" name=""/>
            <p:cNvSpPr/>
            <p:nvPr/>
          </p:nvSpPr>
          <p:spPr>
            <a:xfrm>
              <a:off x="7224840" y="497520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74" name=""/>
            <p:cNvSpPr/>
            <p:nvPr/>
          </p:nvSpPr>
          <p:spPr>
            <a:xfrm>
              <a:off x="7555320" y="497520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75" name=""/>
            <p:cNvGrpSpPr/>
            <p:nvPr/>
          </p:nvGrpSpPr>
          <p:grpSpPr>
            <a:xfrm>
              <a:off x="7269480" y="5151240"/>
              <a:ext cx="333360" cy="409680"/>
              <a:chOff x="7269480" y="5151240"/>
              <a:chExt cx="333360" cy="409680"/>
            </a:xfrm>
          </p:grpSpPr>
          <p:sp>
            <p:nvSpPr>
              <p:cNvPr id="876" name=""/>
              <p:cNvSpPr/>
              <p:nvPr/>
            </p:nvSpPr>
            <p:spPr>
              <a:xfrm>
                <a:off x="7269480" y="51512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7" name=""/>
              <p:cNvSpPr/>
              <p:nvPr/>
            </p:nvSpPr>
            <p:spPr>
              <a:xfrm flipH="1">
                <a:off x="7269480" y="51512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878" name=""/>
          <p:cNvSpPr/>
          <p:nvPr/>
        </p:nvSpPr>
        <p:spPr>
          <a:xfrm>
            <a:off x="6168960" y="2440080"/>
            <a:ext cx="1320840" cy="186984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Day-of ancillary services market</a:t>
            </a:r>
            <a:endParaRPr b="0" lang="en-US" sz="1000" strike="noStrike" u="none">
              <a:solidFill>
                <a:srgbClr val="000000"/>
              </a:solidFill>
              <a:effectLst/>
              <a:uFillTx/>
              <a:latin typeface="Times New Roman"/>
            </a:endParaRPr>
          </a:p>
        </p:txBody>
      </p:sp>
      <p:sp>
        <p:nvSpPr>
          <p:cNvPr id="879" name=""/>
          <p:cNvSpPr/>
          <p:nvPr/>
        </p:nvSpPr>
        <p:spPr>
          <a:xfrm>
            <a:off x="6254640" y="29210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80" name=""/>
          <p:cNvSpPr/>
          <p:nvPr/>
        </p:nvSpPr>
        <p:spPr>
          <a:xfrm>
            <a:off x="6585120" y="292104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81" name=""/>
          <p:cNvGrpSpPr/>
          <p:nvPr/>
        </p:nvGrpSpPr>
        <p:grpSpPr>
          <a:xfrm>
            <a:off x="6299280" y="3097080"/>
            <a:ext cx="333360" cy="409680"/>
            <a:chOff x="6299280" y="3097080"/>
            <a:chExt cx="333360" cy="409680"/>
          </a:xfrm>
        </p:grpSpPr>
        <p:sp>
          <p:nvSpPr>
            <p:cNvPr id="882" name=""/>
            <p:cNvSpPr/>
            <p:nvPr/>
          </p:nvSpPr>
          <p:spPr>
            <a:xfrm>
              <a:off x="6299280" y="30970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3" name=""/>
            <p:cNvSpPr/>
            <p:nvPr/>
          </p:nvSpPr>
          <p:spPr>
            <a:xfrm flipH="1">
              <a:off x="6299280" y="30970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84" name=""/>
          <p:cNvSpPr/>
          <p:nvPr/>
        </p:nvSpPr>
        <p:spPr>
          <a:xfrm>
            <a:off x="6923160" y="29210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85" name=""/>
          <p:cNvSpPr/>
          <p:nvPr/>
        </p:nvSpPr>
        <p:spPr>
          <a:xfrm>
            <a:off x="7253280" y="29210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86" name=""/>
          <p:cNvGrpSpPr/>
          <p:nvPr/>
        </p:nvGrpSpPr>
        <p:grpSpPr>
          <a:xfrm>
            <a:off x="6967440" y="3097080"/>
            <a:ext cx="333360" cy="409680"/>
            <a:chOff x="6967440" y="3097080"/>
            <a:chExt cx="333360" cy="409680"/>
          </a:xfrm>
        </p:grpSpPr>
        <p:sp>
          <p:nvSpPr>
            <p:cNvPr id="887" name=""/>
            <p:cNvSpPr/>
            <p:nvPr/>
          </p:nvSpPr>
          <p:spPr>
            <a:xfrm>
              <a:off x="6967440" y="30970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8" name=""/>
            <p:cNvSpPr/>
            <p:nvPr/>
          </p:nvSpPr>
          <p:spPr>
            <a:xfrm flipH="1">
              <a:off x="6967440" y="30970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89" name=""/>
          <p:cNvSpPr/>
          <p:nvPr/>
        </p:nvSpPr>
        <p:spPr>
          <a:xfrm>
            <a:off x="6254640" y="361152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90" name=""/>
          <p:cNvSpPr/>
          <p:nvPr/>
        </p:nvSpPr>
        <p:spPr>
          <a:xfrm>
            <a:off x="6585120" y="361152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91" name=""/>
          <p:cNvGrpSpPr/>
          <p:nvPr/>
        </p:nvGrpSpPr>
        <p:grpSpPr>
          <a:xfrm>
            <a:off x="6299280" y="3787920"/>
            <a:ext cx="333360" cy="409320"/>
            <a:chOff x="6299280" y="3787920"/>
            <a:chExt cx="333360" cy="409320"/>
          </a:xfrm>
        </p:grpSpPr>
        <p:sp>
          <p:nvSpPr>
            <p:cNvPr id="892" name=""/>
            <p:cNvSpPr/>
            <p:nvPr/>
          </p:nvSpPr>
          <p:spPr>
            <a:xfrm>
              <a:off x="6299280" y="378792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3" name=""/>
            <p:cNvSpPr/>
            <p:nvPr/>
          </p:nvSpPr>
          <p:spPr>
            <a:xfrm flipH="1">
              <a:off x="6299280" y="378792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94" name=""/>
          <p:cNvSpPr/>
          <p:nvPr/>
        </p:nvSpPr>
        <p:spPr>
          <a:xfrm>
            <a:off x="6923160" y="361152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895" name=""/>
          <p:cNvSpPr/>
          <p:nvPr/>
        </p:nvSpPr>
        <p:spPr>
          <a:xfrm>
            <a:off x="7253280" y="361152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896" name=""/>
          <p:cNvGrpSpPr/>
          <p:nvPr/>
        </p:nvGrpSpPr>
        <p:grpSpPr>
          <a:xfrm>
            <a:off x="6967440" y="3787920"/>
            <a:ext cx="333360" cy="409320"/>
            <a:chOff x="6967440" y="3787920"/>
            <a:chExt cx="333360" cy="409320"/>
          </a:xfrm>
        </p:grpSpPr>
        <p:sp>
          <p:nvSpPr>
            <p:cNvPr id="897" name=""/>
            <p:cNvSpPr/>
            <p:nvPr/>
          </p:nvSpPr>
          <p:spPr>
            <a:xfrm>
              <a:off x="6967440" y="378792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8" name=""/>
            <p:cNvSpPr/>
            <p:nvPr/>
          </p:nvSpPr>
          <p:spPr>
            <a:xfrm flipH="1">
              <a:off x="6967440" y="3787920"/>
              <a:ext cx="333360" cy="4093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99" name=""/>
          <p:cNvSpPr/>
          <p:nvPr/>
        </p:nvSpPr>
        <p:spPr>
          <a:xfrm>
            <a:off x="7562880" y="1600200"/>
            <a:ext cx="1211400" cy="2324160"/>
          </a:xfrm>
          <a:custGeom>
            <a:avLst/>
            <a:gdLst>
              <a:gd name="textAreaLeft" fmla="*/ 276480 w 1211400"/>
              <a:gd name="textAreaRight" fmla="*/ 934920 w 1211400"/>
              <a:gd name="textAreaTop" fmla="*/ 530640 h 2324160"/>
              <a:gd name="textAreaBottom" fmla="*/ 1793520 h 232416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Each megawatt-hour delivered in Hour H has been sold in 1 and only 1 of these markets</a:t>
            </a:r>
            <a:endParaRPr b="0" lang="en-US" sz="900" strike="noStrike" u="none">
              <a:solidFill>
                <a:srgbClr val="000000"/>
              </a:solidFill>
              <a:effectLst/>
              <a:uFillTx/>
              <a:latin typeface="Times New Roman"/>
            </a:endParaRPr>
          </a:p>
        </p:txBody>
      </p:sp>
      <p:sp>
        <p:nvSpPr>
          <p:cNvPr id="900" name=""/>
          <p:cNvSpPr/>
          <p:nvPr/>
        </p:nvSpPr>
        <p:spPr>
          <a:xfrm>
            <a:off x="3705120" y="2440080"/>
            <a:ext cx="1320840" cy="245412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Day-ahead ancillary services market</a:t>
            </a:r>
            <a:endParaRPr b="0" lang="en-US" sz="1000" strike="noStrike" u="none">
              <a:solidFill>
                <a:srgbClr val="000000"/>
              </a:solidFill>
              <a:effectLst/>
              <a:uFillTx/>
              <a:latin typeface="Times New Roman"/>
            </a:endParaRPr>
          </a:p>
        </p:txBody>
      </p:sp>
      <p:sp>
        <p:nvSpPr>
          <p:cNvPr id="901" name=""/>
          <p:cNvSpPr/>
          <p:nvPr/>
        </p:nvSpPr>
        <p:spPr>
          <a:xfrm>
            <a:off x="3790800" y="29210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902" name=""/>
          <p:cNvSpPr/>
          <p:nvPr/>
        </p:nvSpPr>
        <p:spPr>
          <a:xfrm>
            <a:off x="4121280" y="292104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903" name=""/>
          <p:cNvGrpSpPr/>
          <p:nvPr/>
        </p:nvGrpSpPr>
        <p:grpSpPr>
          <a:xfrm>
            <a:off x="3835440" y="3097080"/>
            <a:ext cx="333360" cy="409680"/>
            <a:chOff x="3835440" y="3097080"/>
            <a:chExt cx="333360" cy="409680"/>
          </a:xfrm>
        </p:grpSpPr>
        <p:sp>
          <p:nvSpPr>
            <p:cNvPr id="904" name=""/>
            <p:cNvSpPr/>
            <p:nvPr/>
          </p:nvSpPr>
          <p:spPr>
            <a:xfrm>
              <a:off x="3835440" y="30970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5" name=""/>
            <p:cNvSpPr/>
            <p:nvPr/>
          </p:nvSpPr>
          <p:spPr>
            <a:xfrm flipH="1">
              <a:off x="3835440" y="30970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906" name=""/>
          <p:cNvSpPr/>
          <p:nvPr/>
        </p:nvSpPr>
        <p:spPr>
          <a:xfrm>
            <a:off x="3790800" y="3540240"/>
            <a:ext cx="5479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Spinning</a:t>
            </a:r>
            <a:endParaRPr b="0" lang="en-US" sz="1000" strike="noStrike" u="none">
              <a:solidFill>
                <a:srgbClr val="000000"/>
              </a:solidFill>
              <a:effectLst/>
              <a:uFillTx/>
              <a:latin typeface="Times New Roman"/>
            </a:endParaRPr>
          </a:p>
        </p:txBody>
      </p:sp>
      <p:sp>
        <p:nvSpPr>
          <p:cNvPr id="907" name=""/>
          <p:cNvSpPr/>
          <p:nvPr/>
        </p:nvSpPr>
        <p:spPr>
          <a:xfrm>
            <a:off x="4459320" y="29210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908" name=""/>
          <p:cNvSpPr/>
          <p:nvPr/>
        </p:nvSpPr>
        <p:spPr>
          <a:xfrm>
            <a:off x="4789440" y="29210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909" name=""/>
          <p:cNvGrpSpPr/>
          <p:nvPr/>
        </p:nvGrpSpPr>
        <p:grpSpPr>
          <a:xfrm>
            <a:off x="4503600" y="3097080"/>
            <a:ext cx="333360" cy="409680"/>
            <a:chOff x="4503600" y="3097080"/>
            <a:chExt cx="333360" cy="409680"/>
          </a:xfrm>
        </p:grpSpPr>
        <p:sp>
          <p:nvSpPr>
            <p:cNvPr id="910" name=""/>
            <p:cNvSpPr/>
            <p:nvPr/>
          </p:nvSpPr>
          <p:spPr>
            <a:xfrm>
              <a:off x="4503600" y="30970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1" name=""/>
            <p:cNvSpPr/>
            <p:nvPr/>
          </p:nvSpPr>
          <p:spPr>
            <a:xfrm flipH="1">
              <a:off x="4503600" y="309708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912" name=""/>
          <p:cNvSpPr/>
          <p:nvPr/>
        </p:nvSpPr>
        <p:spPr>
          <a:xfrm>
            <a:off x="4446720" y="3540240"/>
            <a:ext cx="51120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Non-</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spinning</a:t>
            </a:r>
            <a:endParaRPr b="0" lang="en-US" sz="1000" strike="noStrike" u="none">
              <a:solidFill>
                <a:srgbClr val="000000"/>
              </a:solidFill>
              <a:effectLst/>
              <a:uFillTx/>
              <a:latin typeface="Times New Roman"/>
            </a:endParaRPr>
          </a:p>
        </p:txBody>
      </p:sp>
      <p:sp>
        <p:nvSpPr>
          <p:cNvPr id="913" name=""/>
          <p:cNvSpPr/>
          <p:nvPr/>
        </p:nvSpPr>
        <p:spPr>
          <a:xfrm>
            <a:off x="3790800" y="39416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914" name=""/>
          <p:cNvSpPr/>
          <p:nvPr/>
        </p:nvSpPr>
        <p:spPr>
          <a:xfrm>
            <a:off x="4121280" y="3941640"/>
            <a:ext cx="15372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915" name=""/>
          <p:cNvGrpSpPr/>
          <p:nvPr/>
        </p:nvGrpSpPr>
        <p:grpSpPr>
          <a:xfrm>
            <a:off x="3835440" y="4118040"/>
            <a:ext cx="333360" cy="409680"/>
            <a:chOff x="3835440" y="4118040"/>
            <a:chExt cx="333360" cy="409680"/>
          </a:xfrm>
        </p:grpSpPr>
        <p:sp>
          <p:nvSpPr>
            <p:cNvPr id="916" name=""/>
            <p:cNvSpPr/>
            <p:nvPr/>
          </p:nvSpPr>
          <p:spPr>
            <a:xfrm>
              <a:off x="3835440" y="41180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7" name=""/>
            <p:cNvSpPr/>
            <p:nvPr/>
          </p:nvSpPr>
          <p:spPr>
            <a:xfrm flipH="1">
              <a:off x="3835440" y="41180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918" name=""/>
          <p:cNvSpPr/>
          <p:nvPr/>
        </p:nvSpPr>
        <p:spPr>
          <a:xfrm>
            <a:off x="3790800" y="4560840"/>
            <a:ext cx="6112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Regulation</a:t>
            </a:r>
            <a:endParaRPr b="0" lang="en-US" sz="1000" strike="noStrike" u="none">
              <a:solidFill>
                <a:srgbClr val="000000"/>
              </a:solidFill>
              <a:effectLst/>
              <a:uFillTx/>
              <a:latin typeface="Times New Roman"/>
            </a:endParaRPr>
          </a:p>
        </p:txBody>
      </p:sp>
      <p:sp>
        <p:nvSpPr>
          <p:cNvPr id="919" name=""/>
          <p:cNvSpPr/>
          <p:nvPr/>
        </p:nvSpPr>
        <p:spPr>
          <a:xfrm>
            <a:off x="4459320" y="39416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a:t>
            </a:r>
            <a:endParaRPr b="0" lang="en-US" sz="1000" strike="noStrike" u="none">
              <a:solidFill>
                <a:srgbClr val="000000"/>
              </a:solidFill>
              <a:effectLst/>
              <a:uFillTx/>
              <a:latin typeface="Times New Roman"/>
            </a:endParaRPr>
          </a:p>
        </p:txBody>
      </p:sp>
      <p:sp>
        <p:nvSpPr>
          <p:cNvPr id="920" name=""/>
          <p:cNvSpPr/>
          <p:nvPr/>
        </p:nvSpPr>
        <p:spPr>
          <a:xfrm>
            <a:off x="4789440" y="3941640"/>
            <a:ext cx="154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t>
            </a:r>
            <a:endParaRPr b="0" lang="en-US" sz="1000" strike="noStrike" u="none">
              <a:solidFill>
                <a:srgbClr val="000000"/>
              </a:solidFill>
              <a:effectLst/>
              <a:uFillTx/>
              <a:latin typeface="Times New Roman"/>
            </a:endParaRPr>
          </a:p>
        </p:txBody>
      </p:sp>
      <p:grpSp>
        <p:nvGrpSpPr>
          <p:cNvPr id="921" name=""/>
          <p:cNvGrpSpPr/>
          <p:nvPr/>
        </p:nvGrpSpPr>
        <p:grpSpPr>
          <a:xfrm>
            <a:off x="4503600" y="4118040"/>
            <a:ext cx="333360" cy="409680"/>
            <a:chOff x="4503600" y="4118040"/>
            <a:chExt cx="333360" cy="409680"/>
          </a:xfrm>
        </p:grpSpPr>
        <p:sp>
          <p:nvSpPr>
            <p:cNvPr id="922" name=""/>
            <p:cNvSpPr/>
            <p:nvPr/>
          </p:nvSpPr>
          <p:spPr>
            <a:xfrm>
              <a:off x="4503600" y="41180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3" name=""/>
            <p:cNvSpPr/>
            <p:nvPr/>
          </p:nvSpPr>
          <p:spPr>
            <a:xfrm flipH="1">
              <a:off x="4503600" y="4118040"/>
              <a:ext cx="333360" cy="4096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924" name=""/>
          <p:cNvSpPr/>
          <p:nvPr/>
        </p:nvSpPr>
        <p:spPr>
          <a:xfrm>
            <a:off x="4446720" y="4560840"/>
            <a:ext cx="51120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Replace-ment</a:t>
            </a:r>
            <a:endParaRPr b="0" lang="en-US" sz="1000" strike="noStrike" u="none">
              <a:solidFill>
                <a:srgbClr val="000000"/>
              </a:solidFill>
              <a:effectLst/>
              <a:uFillTx/>
              <a:latin typeface="Times New Roman"/>
            </a:endParaRPr>
          </a:p>
        </p:txBody>
      </p:sp>
      <p:sp>
        <p:nvSpPr>
          <p:cNvPr id="925" name=""/>
          <p:cNvSpPr/>
          <p:nvPr/>
        </p:nvSpPr>
        <p:spPr>
          <a:xfrm>
            <a:off x="8123400" y="4656240"/>
            <a:ext cx="529920" cy="15267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 . but it may have made multiple trips “in and out” before physical delivery</a:t>
            </a:r>
            <a:endParaRPr b="0" lang="en-US" sz="10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5102A551-BA70-41B4-8DD7-897BFC0CC6FD}"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6" name="McK Footnote"/>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Maximum hourly price for daily peak (7 a.m.-10 p.m.) and off peak (11 p.m.-6 a.m.) time periods</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Cantor Fitzgerald; RDI Basecase; California Power Exchange; Team Analysis</a:t>
            </a:r>
            <a:endParaRPr b="0" lang="en-US" sz="1200" strike="noStrike" u="none">
              <a:solidFill>
                <a:srgbClr val="000000"/>
              </a:solidFill>
              <a:effectLst/>
              <a:uFillTx/>
              <a:latin typeface="Times New Roman"/>
            </a:endParaRPr>
          </a:p>
        </p:txBody>
      </p:sp>
      <p:sp>
        <p:nvSpPr>
          <p:cNvPr id="927" name="PlaceHolder 1"/>
          <p:cNvSpPr>
            <a:spLocks noGrp="1"/>
          </p:cNvSpPr>
          <p:nvPr>
            <p:ph type="title"/>
          </p:nvPr>
        </p:nvSpPr>
        <p:spPr>
          <a:xfrm>
            <a:off x="139320" y="22680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5.  PRICE CAP DISTORTIONS</a:t>
            </a:r>
            <a:br>
              <a:rPr sz="1900"/>
            </a:br>
            <a:r>
              <a:rPr b="1" lang="en-US" sz="1900" strike="noStrike" u="none">
                <a:solidFill>
                  <a:srgbClr val="000000"/>
                </a:solidFill>
                <a:effectLst/>
                <a:uFillTx/>
                <a:latin typeface="Arial"/>
              </a:rPr>
              <a:t>Price caps further distorted market price signals </a:t>
            </a:r>
            <a:br>
              <a:rPr sz="1900"/>
            </a:br>
            <a:r>
              <a:rPr b="1" lang="en-US" sz="1900" strike="noStrike" u="none">
                <a:solidFill>
                  <a:srgbClr val="000000"/>
                </a:solidFill>
                <a:effectLst/>
                <a:uFillTx/>
                <a:latin typeface="Arial"/>
              </a:rPr>
              <a:t>June through December 2000 CalPX prices</a:t>
            </a:r>
            <a:endParaRPr b="1" lang="en-US" sz="1900" strike="noStrike" u="none">
              <a:solidFill>
                <a:srgbClr val="000000"/>
              </a:solidFill>
              <a:effectLst/>
              <a:uFillTx/>
              <a:latin typeface="Arial"/>
            </a:endParaRPr>
          </a:p>
        </p:txBody>
      </p:sp>
      <p:sp>
        <p:nvSpPr>
          <p:cNvPr id="928" name="McK Footnote"/>
          <p:cNvSpPr/>
          <p:nvPr/>
        </p:nvSpPr>
        <p:spPr>
          <a:xfrm>
            <a:off x="7613280" y="776160"/>
            <a:ext cx="1093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Maximum peak*</a:t>
            </a:r>
            <a:endParaRPr b="0" lang="en-US" sz="1200" strike="noStrike" u="none">
              <a:solidFill>
                <a:srgbClr val="000000"/>
              </a:solidFill>
              <a:effectLst/>
              <a:uFillTx/>
              <a:latin typeface="Times New Roman"/>
            </a:endParaRPr>
          </a:p>
        </p:txBody>
      </p:sp>
      <p:sp>
        <p:nvSpPr>
          <p:cNvPr id="929" name="McK Footnote"/>
          <p:cNvSpPr/>
          <p:nvPr/>
        </p:nvSpPr>
        <p:spPr>
          <a:xfrm>
            <a:off x="7613640" y="969840"/>
            <a:ext cx="1305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Maximum off peak*</a:t>
            </a:r>
            <a:endParaRPr b="0" lang="en-US" sz="1200" strike="noStrike" u="none">
              <a:solidFill>
                <a:srgbClr val="000000"/>
              </a:solidFill>
              <a:effectLst/>
              <a:uFillTx/>
              <a:latin typeface="Times New Roman"/>
            </a:endParaRPr>
          </a:p>
        </p:txBody>
      </p:sp>
      <p:graphicFrame>
        <p:nvGraphicFramePr>
          <p:cNvPr id="930" name=""/>
          <p:cNvGraphicFramePr/>
          <p:nvPr/>
        </p:nvGraphicFramePr>
        <p:xfrm>
          <a:off x="142920" y="1365120"/>
          <a:ext cx="8405640" cy="4442040"/>
        </p:xfrm>
        <a:graphic>
          <a:graphicData uri="http://schemas.openxmlformats.org/presentationml/2006/ole">
            <p:oleObj r:id="rId1" spid="">
              <p:embed/>
              <p:pic>
                <p:nvPicPr>
                  <p:cNvPr id="931" name="" descr=""/>
                  <p:cNvPicPr/>
                  <p:nvPr/>
                </p:nvPicPr>
                <p:blipFill>
                  <a:blip r:embed="rId2"/>
                  <a:stretch/>
                </p:blipFill>
                <p:spPr>
                  <a:xfrm>
                    <a:off x="142920" y="1365120"/>
                    <a:ext cx="8405640" cy="4442040"/>
                  </a:xfrm>
                  <a:prstGeom prst="rect">
                    <a:avLst/>
                  </a:prstGeom>
                  <a:noFill/>
                  <a:ln w="0">
                    <a:noFill/>
                  </a:ln>
                </p:spPr>
              </p:pic>
            </p:oleObj>
          </a:graphicData>
        </a:graphic>
      </p:graphicFrame>
      <p:sp>
        <p:nvSpPr>
          <p:cNvPr id="932" name=""/>
          <p:cNvSpPr/>
          <p:nvPr/>
        </p:nvSpPr>
        <p:spPr>
          <a:xfrm>
            <a:off x="7284960" y="868320"/>
            <a:ext cx="29052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3" name=""/>
          <p:cNvSpPr/>
          <p:nvPr/>
        </p:nvSpPr>
        <p:spPr>
          <a:xfrm>
            <a:off x="7284960" y="1062000"/>
            <a:ext cx="2905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4" name=""/>
          <p:cNvSpPr/>
          <p:nvPr/>
        </p:nvSpPr>
        <p:spPr>
          <a:xfrm>
            <a:off x="962640" y="2657520"/>
            <a:ext cx="1330560" cy="487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$750 price cap</a:t>
            </a:r>
            <a:br>
              <a:rPr sz="1600"/>
            </a:br>
            <a:r>
              <a:rPr b="0" lang="en-US" sz="1600" strike="noStrike" u="none">
                <a:solidFill>
                  <a:srgbClr val="000000"/>
                </a:solidFill>
                <a:effectLst/>
                <a:uFillTx/>
                <a:latin typeface="Arial"/>
              </a:rPr>
              <a:t>through 7/1</a:t>
            </a:r>
            <a:endParaRPr b="0" lang="en-US" sz="1600" strike="noStrike" u="none">
              <a:solidFill>
                <a:srgbClr val="000000"/>
              </a:solidFill>
              <a:effectLst/>
              <a:uFillTx/>
              <a:latin typeface="Times New Roman"/>
            </a:endParaRPr>
          </a:p>
        </p:txBody>
      </p:sp>
      <p:sp>
        <p:nvSpPr>
          <p:cNvPr id="935" name=""/>
          <p:cNvSpPr/>
          <p:nvPr/>
        </p:nvSpPr>
        <p:spPr>
          <a:xfrm>
            <a:off x="2092320" y="3340080"/>
            <a:ext cx="138420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$500 price cap 7/1-8/7</a:t>
            </a:r>
            <a:endParaRPr b="0" lang="en-US" sz="1600" strike="noStrike" u="none">
              <a:solidFill>
                <a:srgbClr val="000000"/>
              </a:solidFill>
              <a:effectLst/>
              <a:uFillTx/>
              <a:latin typeface="Times New Roman"/>
            </a:endParaRPr>
          </a:p>
        </p:txBody>
      </p:sp>
      <p:sp>
        <p:nvSpPr>
          <p:cNvPr id="936" name=""/>
          <p:cNvSpPr/>
          <p:nvPr/>
        </p:nvSpPr>
        <p:spPr>
          <a:xfrm>
            <a:off x="3362400" y="4067280"/>
            <a:ext cx="153648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$250 price cap 8/7-12/15</a:t>
            </a:r>
            <a:endParaRPr b="0" lang="en-US" sz="1600" strike="noStrike" u="none">
              <a:solidFill>
                <a:srgbClr val="000000"/>
              </a:solidFill>
              <a:effectLst/>
              <a:uFillTx/>
              <a:latin typeface="Times New Roman"/>
            </a:endParaRPr>
          </a:p>
        </p:txBody>
      </p:sp>
      <p:sp>
        <p:nvSpPr>
          <p:cNvPr id="937" name=""/>
          <p:cNvSpPr/>
          <p:nvPr/>
        </p:nvSpPr>
        <p:spPr>
          <a:xfrm>
            <a:off x="6410160" y="2201760"/>
            <a:ext cx="105264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Price cap lifted 12/9</a:t>
            </a:r>
            <a:endParaRPr b="0" lang="en-US" sz="1600" strike="noStrike" u="none">
              <a:solidFill>
                <a:srgbClr val="000000"/>
              </a:solidFill>
              <a:effectLst/>
              <a:uFillTx/>
              <a:latin typeface="Times New Roman"/>
            </a:endParaRPr>
          </a:p>
        </p:txBody>
      </p:sp>
      <p:sp>
        <p:nvSpPr>
          <p:cNvPr id="938" name="McK Measure"/>
          <p:cNvSpPr/>
          <p:nvPr/>
        </p:nvSpPr>
        <p:spPr>
          <a:xfrm>
            <a:off x="141120" y="835200"/>
            <a:ext cx="1915920" cy="487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Dollars per megawatt</a:t>
            </a:r>
            <a:endParaRPr b="0" lang="en-US" sz="1600" strike="noStrike" u="none">
              <a:solidFill>
                <a:srgbClr val="000000"/>
              </a:solidFill>
              <a:effectLst/>
              <a:uFillTx/>
              <a:latin typeface="Times New Roman"/>
            </a:endParaRPr>
          </a:p>
        </p:txBody>
      </p:sp>
      <p:grpSp>
        <p:nvGrpSpPr>
          <p:cNvPr id="939" name=""/>
          <p:cNvGrpSpPr/>
          <p:nvPr/>
        </p:nvGrpSpPr>
        <p:grpSpPr>
          <a:xfrm>
            <a:off x="7888320" y="289080"/>
            <a:ext cx="941400" cy="366480"/>
            <a:chOff x="7888320" y="289080"/>
            <a:chExt cx="941400" cy="366480"/>
          </a:xfrm>
        </p:grpSpPr>
        <p:sp>
          <p:nvSpPr>
            <p:cNvPr id="940" name=""/>
            <p:cNvSpPr/>
            <p:nvPr/>
          </p:nvSpPr>
          <p:spPr>
            <a:xfrm>
              <a:off x="8088480" y="5079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1" name=""/>
            <p:cNvSpPr/>
            <p:nvPr/>
          </p:nvSpPr>
          <p:spPr>
            <a:xfrm>
              <a:off x="8323200" y="3985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2" name=""/>
            <p:cNvSpPr/>
            <p:nvPr/>
          </p:nvSpPr>
          <p:spPr>
            <a:xfrm>
              <a:off x="8558280" y="2890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3" name=""/>
            <p:cNvSpPr/>
            <p:nvPr/>
          </p:nvSpPr>
          <p:spPr>
            <a:xfrm>
              <a:off x="7923240" y="507960"/>
              <a:ext cx="16812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4" name=""/>
            <p:cNvSpPr/>
            <p:nvPr/>
          </p:nvSpPr>
          <p:spPr>
            <a:xfrm>
              <a:off x="8158320" y="39852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5" name=""/>
            <p:cNvSpPr/>
            <p:nvPr/>
          </p:nvSpPr>
          <p:spPr>
            <a:xfrm>
              <a:off x="8394840" y="28908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6" name=""/>
            <p:cNvSpPr/>
            <p:nvPr/>
          </p:nvSpPr>
          <p:spPr>
            <a:xfrm>
              <a:off x="8628120" y="28908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7" name=""/>
            <p:cNvSpPr/>
            <p:nvPr/>
          </p:nvSpPr>
          <p:spPr>
            <a:xfrm>
              <a:off x="7888320" y="65412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948" name="McK Footnote"/>
          <p:cNvSpPr/>
          <p:nvPr/>
        </p:nvSpPr>
        <p:spPr>
          <a:xfrm>
            <a:off x="7614000" y="1143000"/>
            <a:ext cx="6361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Price cap</a:t>
            </a:r>
            <a:endParaRPr b="0" lang="en-US" sz="1200" strike="noStrike" u="none">
              <a:solidFill>
                <a:srgbClr val="000000"/>
              </a:solidFill>
              <a:effectLst/>
              <a:uFillTx/>
              <a:latin typeface="Times New Roman"/>
            </a:endParaRPr>
          </a:p>
        </p:txBody>
      </p:sp>
      <p:sp>
        <p:nvSpPr>
          <p:cNvPr id="949" name=""/>
          <p:cNvSpPr/>
          <p:nvPr/>
        </p:nvSpPr>
        <p:spPr>
          <a:xfrm>
            <a:off x="7284960" y="1235160"/>
            <a:ext cx="290520" cy="0"/>
          </a:xfrm>
          <a:prstGeom prst="line">
            <a:avLst/>
          </a:prstGeom>
          <a:ln w="12600">
            <a:solidFill>
              <a:srgbClr val="90909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0" name=""/>
          <p:cNvSpPr/>
          <p:nvPr/>
        </p:nvSpPr>
        <p:spPr>
          <a:xfrm>
            <a:off x="1152360" y="5772240"/>
            <a:ext cx="3276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Jun</a:t>
            </a:r>
            <a:endParaRPr b="0" lang="en-US" sz="1600" strike="noStrike" u="none">
              <a:solidFill>
                <a:srgbClr val="000000"/>
              </a:solidFill>
              <a:effectLst/>
              <a:uFillTx/>
              <a:latin typeface="Times New Roman"/>
            </a:endParaRPr>
          </a:p>
        </p:txBody>
      </p:sp>
      <p:sp>
        <p:nvSpPr>
          <p:cNvPr id="951" name=""/>
          <p:cNvSpPr/>
          <p:nvPr/>
        </p:nvSpPr>
        <p:spPr>
          <a:xfrm>
            <a:off x="2241000" y="5772240"/>
            <a:ext cx="2599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Jul</a:t>
            </a:r>
            <a:endParaRPr b="0" lang="en-US" sz="1600" strike="noStrike" u="none">
              <a:solidFill>
                <a:srgbClr val="000000"/>
              </a:solidFill>
              <a:effectLst/>
              <a:uFillTx/>
              <a:latin typeface="Times New Roman"/>
            </a:endParaRPr>
          </a:p>
        </p:txBody>
      </p:sp>
      <p:sp>
        <p:nvSpPr>
          <p:cNvPr id="952" name=""/>
          <p:cNvSpPr/>
          <p:nvPr/>
        </p:nvSpPr>
        <p:spPr>
          <a:xfrm>
            <a:off x="3296880" y="5772240"/>
            <a:ext cx="3614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Aug</a:t>
            </a:r>
            <a:endParaRPr b="0" lang="en-US" sz="1600" strike="noStrike" u="none">
              <a:solidFill>
                <a:srgbClr val="000000"/>
              </a:solidFill>
              <a:effectLst/>
              <a:uFillTx/>
              <a:latin typeface="Times New Roman"/>
            </a:endParaRPr>
          </a:p>
        </p:txBody>
      </p:sp>
      <p:sp>
        <p:nvSpPr>
          <p:cNvPr id="953" name=""/>
          <p:cNvSpPr/>
          <p:nvPr/>
        </p:nvSpPr>
        <p:spPr>
          <a:xfrm>
            <a:off x="4373280" y="5772240"/>
            <a:ext cx="3614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Sep</a:t>
            </a:r>
            <a:endParaRPr b="0" lang="en-US" sz="1600" strike="noStrike" u="none">
              <a:solidFill>
                <a:srgbClr val="000000"/>
              </a:solidFill>
              <a:effectLst/>
              <a:uFillTx/>
              <a:latin typeface="Times New Roman"/>
            </a:endParaRPr>
          </a:p>
        </p:txBody>
      </p:sp>
      <p:sp>
        <p:nvSpPr>
          <p:cNvPr id="954" name=""/>
          <p:cNvSpPr/>
          <p:nvPr/>
        </p:nvSpPr>
        <p:spPr>
          <a:xfrm>
            <a:off x="5429880" y="5772240"/>
            <a:ext cx="31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Oct</a:t>
            </a:r>
            <a:endParaRPr b="0" lang="en-US" sz="1600" strike="noStrike" u="none">
              <a:solidFill>
                <a:srgbClr val="000000"/>
              </a:solidFill>
              <a:effectLst/>
              <a:uFillTx/>
              <a:latin typeface="Times New Roman"/>
            </a:endParaRPr>
          </a:p>
        </p:txBody>
      </p:sp>
      <p:sp>
        <p:nvSpPr>
          <p:cNvPr id="955" name=""/>
          <p:cNvSpPr/>
          <p:nvPr/>
        </p:nvSpPr>
        <p:spPr>
          <a:xfrm>
            <a:off x="6481440" y="5772240"/>
            <a:ext cx="361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Nov</a:t>
            </a:r>
            <a:endParaRPr b="0" lang="en-US" sz="1600" strike="noStrike" u="none">
              <a:solidFill>
                <a:srgbClr val="000000"/>
              </a:solidFill>
              <a:effectLst/>
              <a:uFillTx/>
              <a:latin typeface="Times New Roman"/>
            </a:endParaRPr>
          </a:p>
        </p:txBody>
      </p:sp>
      <p:sp>
        <p:nvSpPr>
          <p:cNvPr id="956" name=""/>
          <p:cNvSpPr/>
          <p:nvPr/>
        </p:nvSpPr>
        <p:spPr>
          <a:xfrm>
            <a:off x="7502040" y="5772240"/>
            <a:ext cx="361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Dec</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7174346A-6BAE-443E-8567-25A49E127B56}"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957" name=""/>
          <p:cNvGraphicFramePr/>
          <p:nvPr/>
        </p:nvGraphicFramePr>
        <p:xfrm>
          <a:off x="63360" y="1760400"/>
          <a:ext cx="8664840" cy="3697560"/>
        </p:xfrm>
        <a:graphic>
          <a:graphicData uri="http://schemas.openxmlformats.org/presentationml/2006/ole">
            <p:oleObj r:id="rId1" spid="">
              <p:embed/>
              <p:pic>
                <p:nvPicPr>
                  <p:cNvPr id="958" name="" descr=""/>
                  <p:cNvPicPr/>
                  <p:nvPr/>
                </p:nvPicPr>
                <p:blipFill>
                  <a:blip r:embed="rId2"/>
                  <a:stretch/>
                </p:blipFill>
                <p:spPr>
                  <a:xfrm>
                    <a:off x="63360" y="1760400"/>
                    <a:ext cx="8664840" cy="3697560"/>
                  </a:xfrm>
                  <a:prstGeom prst="rect">
                    <a:avLst/>
                  </a:prstGeom>
                  <a:noFill/>
                  <a:ln w="0">
                    <a:noFill/>
                  </a:ln>
                </p:spPr>
              </p:pic>
            </p:oleObj>
          </a:graphicData>
        </a:graphic>
      </p:graphicFrame>
      <p:sp>
        <p:nvSpPr>
          <p:cNvPr id="959" name="PlaceHolder 1"/>
          <p:cNvSpPr>
            <a:spLocks noGrp="1"/>
          </p:cNvSpPr>
          <p:nvPr>
            <p:ph type="title"/>
          </p:nvPr>
        </p:nvSpPr>
        <p:spPr>
          <a:xfrm>
            <a:off x="139320" y="22680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IOUs ALTERED DEMAND BIDDING STRATEGIES TO FORCE VOLUMES INTO LOWER PRICED CalPX DAY-AHEAD MARKETS</a:t>
            </a:r>
            <a:br>
              <a:rPr sz="1900"/>
            </a:br>
            <a:endParaRPr b="1" lang="en-US" sz="1900" strike="noStrike" u="none">
              <a:solidFill>
                <a:srgbClr val="000000"/>
              </a:solidFill>
              <a:effectLst/>
              <a:uFillTx/>
              <a:latin typeface="Arial"/>
            </a:endParaRPr>
          </a:p>
        </p:txBody>
      </p:sp>
      <p:sp>
        <p:nvSpPr>
          <p:cNvPr id="960" name="McK Measure"/>
          <p:cNvSpPr/>
          <p:nvPr/>
        </p:nvSpPr>
        <p:spPr>
          <a:xfrm>
            <a:off x="136080" y="1484280"/>
            <a:ext cx="1796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Dollars per megawatt-hour</a:t>
            </a:r>
            <a:endParaRPr b="0" lang="en-US" sz="1200" strike="noStrike" u="none">
              <a:solidFill>
                <a:srgbClr val="000000"/>
              </a:solidFill>
              <a:effectLst/>
              <a:uFillTx/>
              <a:latin typeface="Times New Roman"/>
            </a:endParaRPr>
          </a:p>
        </p:txBody>
      </p:sp>
      <p:sp>
        <p:nvSpPr>
          <p:cNvPr id="961" name="McK Footnote"/>
          <p:cNvSpPr/>
          <p:nvPr/>
        </p:nvSpPr>
        <p:spPr>
          <a:xfrm>
            <a:off x="139680" y="6267960"/>
            <a:ext cx="8591400" cy="3916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Note: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CalSO forecast loads were 44.8, 46.8, and 42.3 GW for June 13, 14, and 28, 2000 respectively</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CaISO; CalPX</a:t>
            </a:r>
            <a:endParaRPr b="0" lang="en-US" sz="1200" strike="noStrike" u="none">
              <a:solidFill>
                <a:srgbClr val="000000"/>
              </a:solidFill>
              <a:effectLst/>
              <a:uFillTx/>
              <a:latin typeface="Times New Roman"/>
            </a:endParaRPr>
          </a:p>
        </p:txBody>
      </p:sp>
      <p:grpSp>
        <p:nvGrpSpPr>
          <p:cNvPr id="962" name=""/>
          <p:cNvGrpSpPr/>
          <p:nvPr/>
        </p:nvGrpSpPr>
        <p:grpSpPr>
          <a:xfrm>
            <a:off x="7888320" y="1152360"/>
            <a:ext cx="941400" cy="366480"/>
            <a:chOff x="7888320" y="1152360"/>
            <a:chExt cx="941400" cy="366480"/>
          </a:xfrm>
        </p:grpSpPr>
        <p:sp>
          <p:nvSpPr>
            <p:cNvPr id="963" name=""/>
            <p:cNvSpPr/>
            <p:nvPr/>
          </p:nvSpPr>
          <p:spPr>
            <a:xfrm>
              <a:off x="8088480" y="137124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4" name=""/>
            <p:cNvSpPr/>
            <p:nvPr/>
          </p:nvSpPr>
          <p:spPr>
            <a:xfrm>
              <a:off x="8323200" y="126180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5" name=""/>
            <p:cNvSpPr/>
            <p:nvPr/>
          </p:nvSpPr>
          <p:spPr>
            <a:xfrm>
              <a:off x="8558280" y="11523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6" name=""/>
            <p:cNvSpPr/>
            <p:nvPr/>
          </p:nvSpPr>
          <p:spPr>
            <a:xfrm>
              <a:off x="7923240" y="1371240"/>
              <a:ext cx="16812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7" name=""/>
            <p:cNvSpPr/>
            <p:nvPr/>
          </p:nvSpPr>
          <p:spPr>
            <a:xfrm>
              <a:off x="8158320" y="126180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8" name=""/>
            <p:cNvSpPr/>
            <p:nvPr/>
          </p:nvSpPr>
          <p:spPr>
            <a:xfrm>
              <a:off x="8394840" y="115236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9" name=""/>
            <p:cNvSpPr/>
            <p:nvPr/>
          </p:nvSpPr>
          <p:spPr>
            <a:xfrm>
              <a:off x="8628120" y="115236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0" name=""/>
            <p:cNvSpPr/>
            <p:nvPr/>
          </p:nvSpPr>
          <p:spPr>
            <a:xfrm>
              <a:off x="7888320" y="151740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971" name=""/>
          <p:cNvSpPr/>
          <p:nvPr/>
        </p:nvSpPr>
        <p:spPr>
          <a:xfrm>
            <a:off x="1852920" y="3600360"/>
            <a:ext cx="542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June 13</a:t>
            </a:r>
            <a:endParaRPr b="0" lang="en-US" sz="1200" strike="noStrike" u="none">
              <a:solidFill>
                <a:srgbClr val="000000"/>
              </a:solidFill>
              <a:effectLst/>
              <a:uFillTx/>
              <a:latin typeface="Times New Roman"/>
            </a:endParaRPr>
          </a:p>
        </p:txBody>
      </p:sp>
      <p:sp>
        <p:nvSpPr>
          <p:cNvPr id="972" name=""/>
          <p:cNvSpPr/>
          <p:nvPr/>
        </p:nvSpPr>
        <p:spPr>
          <a:xfrm>
            <a:off x="4253040" y="3710160"/>
            <a:ext cx="542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June 14</a:t>
            </a:r>
            <a:endParaRPr b="0" lang="en-US" sz="1200" strike="noStrike" u="none">
              <a:solidFill>
                <a:srgbClr val="000000"/>
              </a:solidFill>
              <a:effectLst/>
              <a:uFillTx/>
              <a:latin typeface="Times New Roman"/>
            </a:endParaRPr>
          </a:p>
        </p:txBody>
      </p:sp>
      <p:sp>
        <p:nvSpPr>
          <p:cNvPr id="973" name=""/>
          <p:cNvSpPr/>
          <p:nvPr/>
        </p:nvSpPr>
        <p:spPr>
          <a:xfrm>
            <a:off x="5592960" y="3006720"/>
            <a:ext cx="542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June 28</a:t>
            </a:r>
            <a:endParaRPr b="0" lang="en-US" sz="1200" strike="noStrike" u="none">
              <a:solidFill>
                <a:srgbClr val="000000"/>
              </a:solidFill>
              <a:effectLst/>
              <a:uFillTx/>
              <a:latin typeface="Times New Roman"/>
            </a:endParaRPr>
          </a:p>
        </p:txBody>
      </p:sp>
      <p:sp>
        <p:nvSpPr>
          <p:cNvPr id="974" name=""/>
          <p:cNvSpPr/>
          <p:nvPr/>
        </p:nvSpPr>
        <p:spPr>
          <a:xfrm flipH="1">
            <a:off x="5479920" y="3219480"/>
            <a:ext cx="190800" cy="2030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5" name=""/>
          <p:cNvSpPr/>
          <p:nvPr/>
        </p:nvSpPr>
        <p:spPr>
          <a:xfrm flipV="1">
            <a:off x="4565520" y="3587400"/>
            <a:ext cx="158760" cy="1270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6" name=""/>
          <p:cNvSpPr/>
          <p:nvPr/>
        </p:nvSpPr>
        <p:spPr>
          <a:xfrm flipV="1">
            <a:off x="2139840" y="3505320"/>
            <a:ext cx="171720" cy="1188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7" name=""/>
          <p:cNvSpPr/>
          <p:nvPr/>
        </p:nvSpPr>
        <p:spPr>
          <a:xfrm>
            <a:off x="139680" y="1157400"/>
            <a:ext cx="85914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Aggregate CalPX Summer 2000 day-ahead market demand and supply curves</a:t>
            </a:r>
            <a:endParaRPr b="0" lang="en-US" sz="1400" strike="noStrike" u="none">
              <a:solidFill>
                <a:srgbClr val="000000"/>
              </a:solidFill>
              <a:effectLst/>
              <a:uFillTx/>
              <a:latin typeface="Times New Roman"/>
            </a:endParaRPr>
          </a:p>
        </p:txBody>
      </p:sp>
      <p:sp>
        <p:nvSpPr>
          <p:cNvPr id="978" name="McK Measure"/>
          <p:cNvSpPr/>
          <p:nvPr/>
        </p:nvSpPr>
        <p:spPr>
          <a:xfrm>
            <a:off x="500760" y="5451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15</a:t>
            </a:r>
            <a:endParaRPr b="0" lang="en-US" sz="1200" strike="noStrike" u="none">
              <a:solidFill>
                <a:srgbClr val="000000"/>
              </a:solidFill>
              <a:effectLst/>
              <a:uFillTx/>
              <a:latin typeface="Times New Roman"/>
            </a:endParaRPr>
          </a:p>
        </p:txBody>
      </p:sp>
      <p:sp>
        <p:nvSpPr>
          <p:cNvPr id="979" name="McK Measure"/>
          <p:cNvSpPr/>
          <p:nvPr/>
        </p:nvSpPr>
        <p:spPr>
          <a:xfrm>
            <a:off x="1631160" y="5451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980" name="McK Measure"/>
          <p:cNvSpPr/>
          <p:nvPr/>
        </p:nvSpPr>
        <p:spPr>
          <a:xfrm>
            <a:off x="2759760" y="5451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25</a:t>
            </a:r>
            <a:endParaRPr b="0" lang="en-US" sz="1200" strike="noStrike" u="none">
              <a:solidFill>
                <a:srgbClr val="000000"/>
              </a:solidFill>
              <a:effectLst/>
              <a:uFillTx/>
              <a:latin typeface="Times New Roman"/>
            </a:endParaRPr>
          </a:p>
        </p:txBody>
      </p:sp>
      <p:sp>
        <p:nvSpPr>
          <p:cNvPr id="981" name="McK Measure"/>
          <p:cNvSpPr/>
          <p:nvPr/>
        </p:nvSpPr>
        <p:spPr>
          <a:xfrm>
            <a:off x="3875760" y="5451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982" name="McK Measure"/>
          <p:cNvSpPr/>
          <p:nvPr/>
        </p:nvSpPr>
        <p:spPr>
          <a:xfrm>
            <a:off x="4990320" y="5451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35</a:t>
            </a:r>
            <a:endParaRPr b="0" lang="en-US" sz="1200" strike="noStrike" u="none">
              <a:solidFill>
                <a:srgbClr val="000000"/>
              </a:solidFill>
              <a:effectLst/>
              <a:uFillTx/>
              <a:latin typeface="Times New Roman"/>
            </a:endParaRPr>
          </a:p>
        </p:txBody>
      </p:sp>
      <p:sp>
        <p:nvSpPr>
          <p:cNvPr id="983" name="McK Measure"/>
          <p:cNvSpPr/>
          <p:nvPr/>
        </p:nvSpPr>
        <p:spPr>
          <a:xfrm>
            <a:off x="6095160" y="5451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p:txBody>
      </p:sp>
      <p:sp>
        <p:nvSpPr>
          <p:cNvPr id="984" name="McK Measure"/>
          <p:cNvSpPr/>
          <p:nvPr/>
        </p:nvSpPr>
        <p:spPr>
          <a:xfrm>
            <a:off x="7241400" y="5451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45</a:t>
            </a:r>
            <a:endParaRPr b="0" lang="en-US" sz="1200" strike="noStrike" u="none">
              <a:solidFill>
                <a:srgbClr val="000000"/>
              </a:solidFill>
              <a:effectLst/>
              <a:uFillTx/>
              <a:latin typeface="Times New Roman"/>
            </a:endParaRPr>
          </a:p>
        </p:txBody>
      </p:sp>
      <p:sp>
        <p:nvSpPr>
          <p:cNvPr id="985" name="McK Measure"/>
          <p:cNvSpPr/>
          <p:nvPr/>
        </p:nvSpPr>
        <p:spPr>
          <a:xfrm>
            <a:off x="8328600" y="5451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986" name="McK Measure"/>
          <p:cNvSpPr/>
          <p:nvPr/>
        </p:nvSpPr>
        <p:spPr>
          <a:xfrm>
            <a:off x="505080" y="5695920"/>
            <a:ext cx="1567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Capacity bid, gigawatts</a:t>
            </a:r>
            <a:endParaRPr b="0" lang="en-US" sz="1200" strike="noStrike" u="none">
              <a:solidFill>
                <a:srgbClr val="000000"/>
              </a:solidFill>
              <a:effectLst/>
              <a:uFillTx/>
              <a:latin typeface="Times New Roman"/>
            </a:endParaRPr>
          </a:p>
        </p:txBody>
      </p:sp>
      <p:sp>
        <p:nvSpPr>
          <p:cNvPr id="987" name=""/>
          <p:cNvSpPr/>
          <p:nvPr/>
        </p:nvSpPr>
        <p:spPr>
          <a:xfrm flipV="1">
            <a:off x="1062000" y="3228840"/>
            <a:ext cx="203400" cy="6350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8" name=""/>
          <p:cNvSpPr/>
          <p:nvPr/>
        </p:nvSpPr>
        <p:spPr>
          <a:xfrm>
            <a:off x="803160" y="3875040"/>
            <a:ext cx="1370160" cy="9810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Aggregate demand bids for Hour 16 on given date</a:t>
            </a:r>
            <a:endParaRPr b="0" lang="en-US" sz="1200" strike="noStrike" u="none">
              <a:solidFill>
                <a:srgbClr val="000000"/>
              </a:solidFill>
              <a:effectLst/>
              <a:uFillTx/>
              <a:latin typeface="Times New Roman"/>
            </a:endParaRPr>
          </a:p>
        </p:txBody>
      </p:sp>
      <p:sp>
        <p:nvSpPr>
          <p:cNvPr id="989" name=""/>
          <p:cNvSpPr/>
          <p:nvPr/>
        </p:nvSpPr>
        <p:spPr>
          <a:xfrm flipV="1">
            <a:off x="3352680" y="2374920"/>
            <a:ext cx="1079640" cy="1332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0" name=""/>
          <p:cNvSpPr/>
          <p:nvPr/>
        </p:nvSpPr>
        <p:spPr>
          <a:xfrm flipV="1">
            <a:off x="3619440" y="2507760"/>
            <a:ext cx="812880" cy="101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1" name=""/>
          <p:cNvSpPr/>
          <p:nvPr/>
        </p:nvSpPr>
        <p:spPr>
          <a:xfrm flipV="1">
            <a:off x="3886200" y="2647800"/>
            <a:ext cx="546120" cy="69840"/>
          </a:xfrm>
          <a:prstGeom prst="line">
            <a:avLst/>
          </a:prstGeom>
          <a:ln w="12600">
            <a:solidFill>
              <a:srgbClr val="000000"/>
            </a:solidFill>
            <a:miter/>
          </a:ln>
        </p:spPr>
        <p:style>
          <a:lnRef idx="0"/>
          <a:fillRef idx="0"/>
          <a:effectRef idx="0"/>
          <a:fontRef idx="minor"/>
        </p:style>
        <p:txBody>
          <a:bodyPr lIns="90000" rIns="90000" tIns="23040" bIns="23040" anchor="ctr">
            <a:noAutofit/>
          </a:bodyPr>
          <a:p>
            <a:endParaRPr b="0" lang="en-US" sz="2400" strike="noStrike" u="none">
              <a:solidFill>
                <a:srgbClr val="000000"/>
              </a:solidFill>
              <a:effectLst/>
              <a:uFillTx/>
              <a:latin typeface="Times New Roman"/>
            </a:endParaRPr>
          </a:p>
        </p:txBody>
      </p:sp>
      <p:sp>
        <p:nvSpPr>
          <p:cNvPr id="992" name=""/>
          <p:cNvSpPr/>
          <p:nvPr/>
        </p:nvSpPr>
        <p:spPr>
          <a:xfrm>
            <a:off x="4235400" y="2036880"/>
            <a:ext cx="1370160" cy="9810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Aggregate supply bids for Hour 16 on given date</a:t>
            </a:r>
            <a:endParaRPr b="0" lang="en-US" sz="1200" strike="noStrike" u="none">
              <a:solidFill>
                <a:srgbClr val="000000"/>
              </a:solidFill>
              <a:effectLst/>
              <a:uFillTx/>
              <a:latin typeface="Times New Roman"/>
            </a:endParaRPr>
          </a:p>
        </p:txBody>
      </p:sp>
      <p:sp>
        <p:nvSpPr>
          <p:cNvPr id="993" name=""/>
          <p:cNvSpPr/>
          <p:nvPr/>
        </p:nvSpPr>
        <p:spPr>
          <a:xfrm>
            <a:off x="6580080" y="2093760"/>
            <a:ext cx="2224080" cy="3064680"/>
          </a:xfrm>
          <a:prstGeom prst="rect">
            <a:avLst/>
          </a:prstGeom>
          <a:solidFill>
            <a:srgbClr val="ffffff"/>
          </a:solidFill>
          <a:ln w="12600">
            <a:solidFill>
              <a:srgbClr val="000000"/>
            </a:solidFill>
            <a:miter/>
          </a:ln>
        </p:spPr>
        <p:style>
          <a:lnRef idx="0"/>
          <a:fillRef idx="0"/>
          <a:effectRef idx="0"/>
          <a:fontRef idx="minor"/>
        </p:style>
        <p:txBody>
          <a:bodyPr lIns="90000" rIns="90000" tIns="91440" bIns="46800" anchor="t">
            <a:spAutoFit/>
          </a:bodyPr>
          <a:p>
            <a:pPr lvl="2" marL="100080" indent="-96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$750 price cap in the CalSO real-time market during June 2000 did not exist in the CalPX day ahead market</a:t>
            </a:r>
            <a:endParaRPr b="0" lang="en-US" sz="1200" strike="noStrike" u="none">
              <a:solidFill>
                <a:srgbClr val="000000"/>
              </a:solidFill>
              <a:effectLst/>
              <a:uFillTx/>
              <a:latin typeface="Times New Roman"/>
            </a:endParaRPr>
          </a:p>
          <a:p>
            <a:pPr lvl="2" marL="100080" indent="-96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IOUs sought to purchase more of their load in the CalPX day-ahead market in order to avoid higher prices in the day-of and real time markets and potential under-scheduling penalties from the ISO</a:t>
            </a:r>
            <a:endParaRPr b="0" lang="en-US" sz="1200" strike="noStrike" u="none">
              <a:solidFill>
                <a:srgbClr val="000000"/>
              </a:solidFill>
              <a:effectLst/>
              <a:uFillTx/>
              <a:latin typeface="Times New Roman"/>
            </a:endParaRPr>
          </a:p>
          <a:p>
            <a:pPr lvl="2" marL="100080" indent="-96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dramatic demand curve shift up and to the right resulted </a:t>
            </a:r>
            <a:endParaRPr b="0" lang="en-US" sz="1200" strike="noStrike" u="none">
              <a:solidFill>
                <a:srgbClr val="000000"/>
              </a:solidFill>
              <a:effectLst/>
              <a:uFillTx/>
              <a:latin typeface="Times New Roman"/>
            </a:endParaRPr>
          </a:p>
        </p:txBody>
      </p:sp>
      <p:sp>
        <p:nvSpPr>
          <p:cNvPr id="994" name=""/>
          <p:cNvSpPr/>
          <p:nvPr/>
        </p:nvSpPr>
        <p:spPr>
          <a:xfrm flipV="1">
            <a:off x="1192320" y="2678040"/>
            <a:ext cx="463320" cy="11858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5" name=""/>
          <p:cNvSpPr/>
          <p:nvPr/>
        </p:nvSpPr>
        <p:spPr>
          <a:xfrm flipV="1">
            <a:off x="1366920" y="2095560"/>
            <a:ext cx="971640" cy="17683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4968044-A022-4933-B680-03482CA2CC05}"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6" name=""/>
          <p:cNvSpPr/>
          <p:nvPr/>
        </p:nvSpPr>
        <p:spPr>
          <a:xfrm>
            <a:off x="952560" y="2292480"/>
            <a:ext cx="4629240" cy="2152440"/>
          </a:xfrm>
          <a:custGeom>
            <a:avLst/>
            <a:gdLst/>
            <a:ahLst/>
            <a:rect l="l" t="t" r="r" b="b"/>
            <a:pathLst>
              <a:path w="2916" h="1356">
                <a:moveTo>
                  <a:pt x="0" y="1356"/>
                </a:moveTo>
                <a:lnTo>
                  <a:pt x="244" y="1332"/>
                </a:lnTo>
                <a:lnTo>
                  <a:pt x="412" y="1324"/>
                </a:lnTo>
                <a:lnTo>
                  <a:pt x="596" y="1312"/>
                </a:lnTo>
                <a:lnTo>
                  <a:pt x="836" y="1272"/>
                </a:lnTo>
                <a:lnTo>
                  <a:pt x="992" y="1256"/>
                </a:lnTo>
                <a:lnTo>
                  <a:pt x="1136" y="1252"/>
                </a:lnTo>
                <a:lnTo>
                  <a:pt x="1236" y="1264"/>
                </a:lnTo>
                <a:lnTo>
                  <a:pt x="1424" y="1232"/>
                </a:lnTo>
                <a:lnTo>
                  <a:pt x="1532" y="1200"/>
                </a:lnTo>
                <a:lnTo>
                  <a:pt x="1708" y="1156"/>
                </a:lnTo>
                <a:lnTo>
                  <a:pt x="1952" y="900"/>
                </a:lnTo>
                <a:lnTo>
                  <a:pt x="2192" y="796"/>
                </a:lnTo>
                <a:lnTo>
                  <a:pt x="2424" y="512"/>
                </a:lnTo>
                <a:lnTo>
                  <a:pt x="2664" y="336"/>
                </a:lnTo>
                <a:lnTo>
                  <a:pt x="2916" y="0"/>
                </a:lnTo>
                <a:lnTo>
                  <a:pt x="2752" y="308"/>
                </a:lnTo>
                <a:lnTo>
                  <a:pt x="2660" y="452"/>
                </a:lnTo>
                <a:lnTo>
                  <a:pt x="2520" y="628"/>
                </a:lnTo>
                <a:lnTo>
                  <a:pt x="2400" y="768"/>
                </a:lnTo>
                <a:lnTo>
                  <a:pt x="2288" y="888"/>
                </a:lnTo>
                <a:lnTo>
                  <a:pt x="2200" y="1004"/>
                </a:lnTo>
                <a:lnTo>
                  <a:pt x="2036" y="1072"/>
                </a:lnTo>
                <a:lnTo>
                  <a:pt x="1916" y="1128"/>
                </a:lnTo>
                <a:lnTo>
                  <a:pt x="1716" y="1184"/>
                </a:lnTo>
                <a:lnTo>
                  <a:pt x="1444" y="1236"/>
                </a:lnTo>
                <a:lnTo>
                  <a:pt x="1308" y="1272"/>
                </a:lnTo>
                <a:lnTo>
                  <a:pt x="1048" y="1304"/>
                </a:lnTo>
                <a:lnTo>
                  <a:pt x="828" y="1324"/>
                </a:lnTo>
                <a:lnTo>
                  <a:pt x="612" y="1336"/>
                </a:lnTo>
                <a:lnTo>
                  <a:pt x="416" y="1348"/>
                </a:lnTo>
                <a:lnTo>
                  <a:pt x="0" y="1356"/>
                </a:lnTo>
                <a:close/>
              </a:path>
            </a:pathLst>
          </a:custGeom>
          <a:solidFill>
            <a:srgbClr val="909090"/>
          </a:solidFill>
          <a:ln w="12600">
            <a:solidFill>
              <a:srgbClr val="969696"/>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aphicFrame>
        <p:nvGraphicFramePr>
          <p:cNvPr id="997" name=""/>
          <p:cNvGraphicFramePr/>
          <p:nvPr/>
        </p:nvGraphicFramePr>
        <p:xfrm>
          <a:off x="-25560" y="1644480"/>
          <a:ext cx="6223320" cy="3953160"/>
        </p:xfrm>
        <a:graphic>
          <a:graphicData uri="http://schemas.openxmlformats.org/presentationml/2006/ole">
            <p:oleObj r:id="rId1" spid="">
              <p:embed/>
              <p:pic>
                <p:nvPicPr>
                  <p:cNvPr id="998" name="" descr=""/>
                  <p:cNvPicPr/>
                  <p:nvPr/>
                </p:nvPicPr>
                <p:blipFill>
                  <a:blip r:embed="rId2"/>
                  <a:stretch/>
                </p:blipFill>
                <p:spPr>
                  <a:xfrm>
                    <a:off x="-25560" y="1644480"/>
                    <a:ext cx="6223320" cy="3953160"/>
                  </a:xfrm>
                  <a:prstGeom prst="rect">
                    <a:avLst/>
                  </a:prstGeom>
                  <a:noFill/>
                  <a:ln w="0">
                    <a:noFill/>
                  </a:ln>
                </p:spPr>
              </p:pic>
            </p:oleObj>
          </a:graphicData>
        </a:graphic>
      </p:graphicFrame>
      <p:sp>
        <p:nvSpPr>
          <p:cNvPr id="999" name="McK Footnote"/>
          <p:cNvSpPr/>
          <p:nvPr/>
        </p:nvSpPr>
        <p:spPr>
          <a:xfrm>
            <a:off x="25560" y="5786640"/>
            <a:ext cx="8591400" cy="84420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Generator margin calculated for a 10,000 Btu/kWh gas turbine using daily spot CA border gas prices, monthly NO</a:t>
            </a:r>
            <a:r>
              <a:rPr b="0" lang="en-US" sz="900" strike="noStrike" u="none" baseline="-25000">
                <a:solidFill>
                  <a:srgbClr val="000000"/>
                </a:solidFill>
                <a:effectLst/>
                <a:uFillTx/>
                <a:latin typeface="Arial"/>
              </a:rPr>
              <a:t>x</a:t>
            </a:r>
            <a:r>
              <a:rPr b="0" lang="en-US" sz="900" strike="noStrike" u="none">
                <a:solidFill>
                  <a:srgbClr val="000000"/>
                </a:solidFill>
                <a:effectLst/>
                <a:uFillTx/>
                <a:latin typeface="Arial"/>
              </a:rPr>
              <a:t> emission credit charges and average variable O&amp;M charges and averaged for all hours when a given capacity utilization occurred over the $750 (6/1/00-7/1/00) and $500 (7/1/00-8/7/00) price cap periods respectively</a:t>
            </a:r>
            <a:endParaRPr b="0" lang="en-US" sz="900" strike="noStrike" u="none">
              <a:solidFill>
                <a:srgbClr val="000000"/>
              </a:solidFill>
              <a:effectLst/>
              <a:uFillTx/>
              <a:latin typeface="Times New Roman"/>
            </a:endParaRPr>
          </a:p>
          <a:p>
            <a:pPr marL="563400" indent="-563400">
              <a:lnSpc>
                <a:spcPct val="100000"/>
              </a:lnSpc>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Capacity utilization calculated using CaISO load / (max supply bid during week in PX + max real time imports into CaISO during week.); capacity utilization over 100% spill over into CalSO real-time markets from CalPX day-ahead market</a:t>
            </a:r>
            <a:endParaRPr b="0" lang="en-US" sz="900" strike="noStrike" u="none">
              <a:solidFill>
                <a:srgbClr val="000000"/>
              </a:solidFill>
              <a:effectLst/>
              <a:uFillTx/>
              <a:latin typeface="Times New Roman"/>
            </a:endParaRPr>
          </a:p>
          <a:p>
            <a:pPr marL="563400" indent="-563400">
              <a:lnSpc>
                <a:spcPct val="100000"/>
              </a:lnSpc>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CaISO; California Power Exchange; Cantor Fitzgerald; Team analysis</a:t>
            </a:r>
            <a:endParaRPr b="0" lang="en-US" sz="900" strike="noStrike" u="none">
              <a:solidFill>
                <a:srgbClr val="000000"/>
              </a:solidFill>
              <a:effectLst/>
              <a:uFillTx/>
              <a:latin typeface="Times New Roman"/>
            </a:endParaRPr>
          </a:p>
        </p:txBody>
      </p:sp>
      <p:grpSp>
        <p:nvGrpSpPr>
          <p:cNvPr id="1000" name=""/>
          <p:cNvGrpSpPr/>
          <p:nvPr/>
        </p:nvGrpSpPr>
        <p:grpSpPr>
          <a:xfrm>
            <a:off x="7265880" y="866880"/>
            <a:ext cx="1559880" cy="366120"/>
            <a:chOff x="7265880" y="866880"/>
            <a:chExt cx="1559880" cy="366120"/>
          </a:xfrm>
        </p:grpSpPr>
        <p:sp>
          <p:nvSpPr>
            <p:cNvPr id="1001" name=""/>
            <p:cNvSpPr/>
            <p:nvPr/>
          </p:nvSpPr>
          <p:spPr>
            <a:xfrm>
              <a:off x="7265880" y="888840"/>
              <a:ext cx="284040" cy="13932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002" name="McK Footnote"/>
            <p:cNvSpPr/>
            <p:nvPr/>
          </p:nvSpPr>
          <p:spPr>
            <a:xfrm>
              <a:off x="7614000" y="866880"/>
              <a:ext cx="121176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Generators see </a:t>
              </a:r>
              <a:endParaRPr b="0" lang="en-US" sz="1200" strike="noStrike" u="none">
                <a:solidFill>
                  <a:srgbClr val="000000"/>
                </a:solidFill>
                <a:effectLst/>
                <a:uFillTx/>
                <a:latin typeface="Times New Roman"/>
              </a:endParaRPr>
            </a:p>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improved margins</a:t>
              </a:r>
              <a:endParaRPr b="0" lang="en-US" sz="1200" strike="noStrike" u="none">
                <a:solidFill>
                  <a:srgbClr val="000000"/>
                </a:solidFill>
                <a:effectLst/>
                <a:uFillTx/>
                <a:latin typeface="Times New Roman"/>
              </a:endParaRPr>
            </a:p>
          </p:txBody>
        </p:sp>
      </p:grpSp>
      <p:sp>
        <p:nvSpPr>
          <p:cNvPr id="1003" name="PlaceHolder 1"/>
          <p:cNvSpPr>
            <a:spLocks noGrp="1"/>
          </p:cNvSpPr>
          <p:nvPr>
            <p:ph type="title"/>
          </p:nvPr>
        </p:nvSpPr>
        <p:spPr>
          <a:xfrm>
            <a:off x="139320" y="226800"/>
            <a:ext cx="728028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MOREOVER, THE $500 PRICE CAP ACTUALLY INCREASED AVERAGE MARGINS TO GENERATORS</a:t>
            </a:r>
            <a:endParaRPr b="1" lang="en-US" sz="1900" strike="noStrike" u="none">
              <a:solidFill>
                <a:srgbClr val="000000"/>
              </a:solidFill>
              <a:effectLst/>
              <a:uFillTx/>
              <a:latin typeface="Arial"/>
            </a:endParaRPr>
          </a:p>
        </p:txBody>
      </p:sp>
      <p:sp>
        <p:nvSpPr>
          <p:cNvPr id="1004" name=""/>
          <p:cNvSpPr/>
          <p:nvPr/>
        </p:nvSpPr>
        <p:spPr>
          <a:xfrm>
            <a:off x="139680" y="809640"/>
            <a:ext cx="6607080" cy="731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Average peak generator margin during Summer 2000 periods of $750 and $500 price caps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$/MWh</a:t>
            </a:r>
            <a:endParaRPr b="0" lang="en-US" sz="1600" strike="noStrike" u="none">
              <a:solidFill>
                <a:srgbClr val="000000"/>
              </a:solidFill>
              <a:effectLst/>
              <a:uFillTx/>
              <a:latin typeface="Times New Roman"/>
            </a:endParaRPr>
          </a:p>
        </p:txBody>
      </p:sp>
      <p:sp>
        <p:nvSpPr>
          <p:cNvPr id="1005" name=""/>
          <p:cNvSpPr/>
          <p:nvPr/>
        </p:nvSpPr>
        <p:spPr>
          <a:xfrm rot="5400000">
            <a:off x="4962600" y="3168720"/>
            <a:ext cx="3387600" cy="44424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6" name=""/>
          <p:cNvSpPr/>
          <p:nvPr/>
        </p:nvSpPr>
        <p:spPr>
          <a:xfrm>
            <a:off x="7037280" y="2310480"/>
            <a:ext cx="1779840" cy="2161080"/>
          </a:xfrm>
          <a:prstGeom prst="rect">
            <a:avLst/>
          </a:prstGeom>
          <a:noFill/>
          <a:ln w="0">
            <a:noFill/>
          </a:ln>
        </p:spPr>
        <p:style>
          <a:lnRef idx="0"/>
          <a:fillRef idx="0"/>
          <a:effectRef idx="0"/>
          <a:fontRef idx="minor"/>
        </p:style>
        <p:txBody>
          <a:bodyPr lIns="0" rIns="0" tIns="0" bIns="0" anchor="ctr">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Average peak hour margins increased by </a:t>
            </a:r>
            <a:r>
              <a:rPr b="1" lang="en-US" sz="1400" strike="noStrike" u="none">
                <a:solidFill>
                  <a:srgbClr val="000000"/>
                </a:solidFill>
                <a:effectLst/>
                <a:uFillTx/>
                <a:latin typeface="Arial"/>
              </a:rPr>
              <a:t>11%</a:t>
            </a:r>
            <a:r>
              <a:rPr b="0" lang="en-US" sz="1400" strike="noStrike" u="none">
                <a:solidFill>
                  <a:srgbClr val="000000"/>
                </a:solidFill>
                <a:effectLst/>
                <a:uFillTx/>
                <a:latin typeface="Arial"/>
              </a:rPr>
              <a:t> under the $500 cap vs. those under the $750 cap</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loads of 37 GW to 42 GW, average generator margins rose </a:t>
            </a:r>
            <a:r>
              <a:rPr b="1" lang="en-US" sz="1400" strike="noStrike" u="none">
                <a:solidFill>
                  <a:srgbClr val="000000"/>
                </a:solidFill>
                <a:effectLst/>
                <a:uFillTx/>
                <a:latin typeface="Arial"/>
              </a:rPr>
              <a:t>36%</a:t>
            </a:r>
            <a:endParaRPr b="0" lang="en-US" sz="1400" strike="noStrike" u="none">
              <a:solidFill>
                <a:srgbClr val="000000"/>
              </a:solidFill>
              <a:effectLst/>
              <a:uFillTx/>
              <a:latin typeface="Times New Roman"/>
            </a:endParaRPr>
          </a:p>
        </p:txBody>
      </p:sp>
      <p:sp>
        <p:nvSpPr>
          <p:cNvPr id="1007" name=""/>
          <p:cNvSpPr/>
          <p:nvPr/>
        </p:nvSpPr>
        <p:spPr>
          <a:xfrm>
            <a:off x="3886200" y="2787480"/>
            <a:ext cx="8348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$500 cap</a:t>
            </a:r>
            <a:endParaRPr b="0" lang="en-US" sz="1600" strike="noStrike" u="none">
              <a:solidFill>
                <a:srgbClr val="000000"/>
              </a:solidFill>
              <a:effectLst/>
              <a:uFillTx/>
              <a:latin typeface="Times New Roman"/>
            </a:endParaRPr>
          </a:p>
        </p:txBody>
      </p:sp>
      <p:sp>
        <p:nvSpPr>
          <p:cNvPr id="1008" name=""/>
          <p:cNvSpPr/>
          <p:nvPr/>
        </p:nvSpPr>
        <p:spPr>
          <a:xfrm>
            <a:off x="4664160" y="3611520"/>
            <a:ext cx="8348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$750 cap</a:t>
            </a:r>
            <a:endParaRPr b="0" lang="en-US" sz="1600" strike="noStrike" u="none">
              <a:solidFill>
                <a:srgbClr val="000000"/>
              </a:solidFill>
              <a:effectLst/>
              <a:uFillTx/>
              <a:latin typeface="Times New Roman"/>
            </a:endParaRPr>
          </a:p>
        </p:txBody>
      </p:sp>
      <p:sp>
        <p:nvSpPr>
          <p:cNvPr id="1009" name=""/>
          <p:cNvSpPr/>
          <p:nvPr/>
        </p:nvSpPr>
        <p:spPr>
          <a:xfrm>
            <a:off x="535320" y="5316480"/>
            <a:ext cx="162540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Capacity utilization</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Percent**</a:t>
            </a:r>
            <a:endParaRPr b="0" lang="en-US" sz="1400" strike="noStrike" u="none">
              <a:solidFill>
                <a:srgbClr val="000000"/>
              </a:solidFill>
              <a:effectLst/>
              <a:uFillTx/>
              <a:latin typeface="Times New Roman"/>
            </a:endParaRPr>
          </a:p>
        </p:txBody>
      </p:sp>
      <p:sp>
        <p:nvSpPr>
          <p:cNvPr id="1010" name=""/>
          <p:cNvSpPr/>
          <p:nvPr/>
        </p:nvSpPr>
        <p:spPr>
          <a:xfrm flipH="1" flipV="1">
            <a:off x="4329000" y="3096720"/>
            <a:ext cx="276480" cy="1746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1" name=""/>
          <p:cNvSpPr/>
          <p:nvPr/>
        </p:nvSpPr>
        <p:spPr>
          <a:xfrm>
            <a:off x="4944960" y="3321000"/>
            <a:ext cx="108000" cy="3175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012" name=""/>
          <p:cNvGrpSpPr/>
          <p:nvPr/>
        </p:nvGrpSpPr>
        <p:grpSpPr>
          <a:xfrm>
            <a:off x="7888320" y="289080"/>
            <a:ext cx="941400" cy="366480"/>
            <a:chOff x="7888320" y="289080"/>
            <a:chExt cx="941400" cy="366480"/>
          </a:xfrm>
        </p:grpSpPr>
        <p:sp>
          <p:nvSpPr>
            <p:cNvPr id="1013" name=""/>
            <p:cNvSpPr/>
            <p:nvPr/>
          </p:nvSpPr>
          <p:spPr>
            <a:xfrm>
              <a:off x="8088480" y="5079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4" name=""/>
            <p:cNvSpPr/>
            <p:nvPr/>
          </p:nvSpPr>
          <p:spPr>
            <a:xfrm>
              <a:off x="8323200" y="3985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5" name=""/>
            <p:cNvSpPr/>
            <p:nvPr/>
          </p:nvSpPr>
          <p:spPr>
            <a:xfrm>
              <a:off x="8558280" y="2890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6" name=""/>
            <p:cNvSpPr/>
            <p:nvPr/>
          </p:nvSpPr>
          <p:spPr>
            <a:xfrm>
              <a:off x="7923240" y="507960"/>
              <a:ext cx="16812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7" name=""/>
            <p:cNvSpPr/>
            <p:nvPr/>
          </p:nvSpPr>
          <p:spPr>
            <a:xfrm>
              <a:off x="8158320" y="39852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8" name=""/>
            <p:cNvSpPr/>
            <p:nvPr/>
          </p:nvSpPr>
          <p:spPr>
            <a:xfrm>
              <a:off x="8394840" y="28908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9" name=""/>
            <p:cNvSpPr/>
            <p:nvPr/>
          </p:nvSpPr>
          <p:spPr>
            <a:xfrm>
              <a:off x="8628120" y="28908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0" name=""/>
            <p:cNvSpPr/>
            <p:nvPr/>
          </p:nvSpPr>
          <p:spPr>
            <a:xfrm>
              <a:off x="7888320" y="65412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1021" name=""/>
          <p:cNvSpPr/>
          <p:nvPr/>
        </p:nvSpPr>
        <p:spPr>
          <a:xfrm>
            <a:off x="2854440" y="3079800"/>
            <a:ext cx="150948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(July 1 to August 7, 2000)</a:t>
            </a:r>
            <a:endParaRPr b="0" lang="en-US" sz="1600" strike="noStrike" u="none">
              <a:solidFill>
                <a:srgbClr val="000000"/>
              </a:solidFill>
              <a:effectLst/>
              <a:uFillTx/>
              <a:latin typeface="Times New Roman"/>
            </a:endParaRPr>
          </a:p>
        </p:txBody>
      </p:sp>
      <p:sp>
        <p:nvSpPr>
          <p:cNvPr id="1022" name=""/>
          <p:cNvSpPr/>
          <p:nvPr/>
        </p:nvSpPr>
        <p:spPr>
          <a:xfrm>
            <a:off x="4603680" y="3863880"/>
            <a:ext cx="150984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(June 1 to </a:t>
            </a:r>
            <a:br>
              <a:rPr sz="1600"/>
            </a:br>
            <a:r>
              <a:rPr b="0" lang="en-US" sz="1600" strike="noStrike" u="none">
                <a:solidFill>
                  <a:srgbClr val="000000"/>
                </a:solidFill>
                <a:effectLst/>
                <a:uFillTx/>
                <a:latin typeface="Arial"/>
              </a:rPr>
              <a:t>July 1, 2000)</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D78C69C5-CE54-4950-86C9-9E36D3E0D42A}" type="slidenum">
              <a:t>35</a:t>
            </a:fld>
          </a:p>
        </p:txBody>
      </p:sp>
    </p:spTree>
  </p:cSld>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023" name=""/>
          <p:cNvGraphicFramePr/>
          <p:nvPr/>
        </p:nvGraphicFramePr>
        <p:xfrm>
          <a:off x="4178160" y="2389320"/>
          <a:ext cx="4741920" cy="3128760"/>
        </p:xfrm>
        <a:graphic>
          <a:graphicData uri="http://schemas.openxmlformats.org/presentationml/2006/ole">
            <p:oleObj r:id="rId1" spid="">
              <p:embed/>
              <p:pic>
                <p:nvPicPr>
                  <p:cNvPr id="1024" name="" descr=""/>
                  <p:cNvPicPr/>
                  <p:nvPr/>
                </p:nvPicPr>
                <p:blipFill>
                  <a:blip r:embed="rId2"/>
                  <a:stretch/>
                </p:blipFill>
                <p:spPr>
                  <a:xfrm>
                    <a:off x="4178160" y="2389320"/>
                    <a:ext cx="4741920" cy="3128760"/>
                  </a:xfrm>
                  <a:prstGeom prst="rect">
                    <a:avLst/>
                  </a:prstGeom>
                  <a:noFill/>
                  <a:ln w="0">
                    <a:noFill/>
                  </a:ln>
                </p:spPr>
              </p:pic>
            </p:oleObj>
          </a:graphicData>
        </a:graphic>
      </p:graphicFrame>
      <p:graphicFrame>
        <p:nvGraphicFramePr>
          <p:cNvPr id="1025" name=""/>
          <p:cNvGraphicFramePr/>
          <p:nvPr/>
        </p:nvGraphicFramePr>
        <p:xfrm>
          <a:off x="127080" y="1171440"/>
          <a:ext cx="3814560" cy="1704960"/>
        </p:xfrm>
        <a:graphic>
          <a:graphicData uri="http://schemas.openxmlformats.org/presentationml/2006/ole">
            <p:oleObj r:id="rId3" spid="">
              <p:embed/>
              <p:pic>
                <p:nvPicPr>
                  <p:cNvPr id="1026" name="" descr=""/>
                  <p:cNvPicPr/>
                  <p:nvPr/>
                </p:nvPicPr>
                <p:blipFill>
                  <a:blip r:embed="rId4"/>
                  <a:stretch/>
                </p:blipFill>
                <p:spPr>
                  <a:xfrm>
                    <a:off x="127080" y="1171440"/>
                    <a:ext cx="3814560" cy="1704960"/>
                  </a:xfrm>
                  <a:prstGeom prst="rect">
                    <a:avLst/>
                  </a:prstGeom>
                  <a:noFill/>
                  <a:ln w="0">
                    <a:noFill/>
                  </a:ln>
                </p:spPr>
              </p:pic>
            </p:oleObj>
          </a:graphicData>
        </a:graphic>
      </p:graphicFrame>
      <p:sp>
        <p:nvSpPr>
          <p:cNvPr id="1027" name=""/>
          <p:cNvSpPr/>
          <p:nvPr/>
        </p:nvSpPr>
        <p:spPr>
          <a:xfrm>
            <a:off x="233640" y="2876400"/>
            <a:ext cx="33984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$750</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cap</a:t>
            </a:r>
            <a:endParaRPr b="0" lang="en-US" sz="1200" strike="noStrike" u="none">
              <a:solidFill>
                <a:srgbClr val="000000"/>
              </a:solidFill>
              <a:effectLst/>
              <a:uFillTx/>
              <a:latin typeface="Times New Roman"/>
            </a:endParaRPr>
          </a:p>
        </p:txBody>
      </p:sp>
      <p:sp>
        <p:nvSpPr>
          <p:cNvPr id="1028" name="PlaceHolder 1"/>
          <p:cNvSpPr>
            <a:spLocks noGrp="1"/>
          </p:cNvSpPr>
          <p:nvPr>
            <p:ph type="title"/>
          </p:nvPr>
        </p:nvSpPr>
        <p:spPr>
          <a:xfrm>
            <a:off x="139320" y="226800"/>
            <a:ext cx="7597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ON THE OTHER HAND, THE $250 PRICE CAP REDUCED PEAK PRICES AND MARGINS BUT ALSO DROVE IMPORTS AWAY</a:t>
            </a:r>
            <a:endParaRPr b="1" lang="en-US" sz="1900" strike="noStrike" u="none">
              <a:solidFill>
                <a:srgbClr val="000000"/>
              </a:solidFill>
              <a:effectLst/>
              <a:uFillTx/>
              <a:latin typeface="Arial"/>
            </a:endParaRPr>
          </a:p>
        </p:txBody>
      </p:sp>
      <p:sp>
        <p:nvSpPr>
          <p:cNvPr id="1029"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RDI Basecase; California Power Exchange; California ISO; </a:t>
            </a:r>
            <a:r>
              <a:rPr b="0" i="1" lang="en-US" sz="1200" strike="noStrike" u="none">
                <a:solidFill>
                  <a:srgbClr val="000000"/>
                </a:solidFill>
                <a:effectLst/>
                <a:uFillTx/>
                <a:latin typeface="Arial"/>
              </a:rPr>
              <a:t>Megawatt Daily</a:t>
            </a:r>
            <a:r>
              <a:rPr b="0" lang="en-US" sz="1200" strike="noStrike" u="none">
                <a:solidFill>
                  <a:srgbClr val="000000"/>
                </a:solidFill>
                <a:effectLst/>
                <a:uFillTx/>
                <a:latin typeface="Arial"/>
              </a:rPr>
              <a:t>; Team Analysis</a:t>
            </a:r>
            <a:endParaRPr b="0" lang="en-US" sz="1200" strike="noStrike" u="none">
              <a:solidFill>
                <a:srgbClr val="000000"/>
              </a:solidFill>
              <a:effectLst/>
              <a:uFillTx/>
              <a:latin typeface="Times New Roman"/>
            </a:endParaRPr>
          </a:p>
        </p:txBody>
      </p:sp>
      <p:sp>
        <p:nvSpPr>
          <p:cNvPr id="1030" name=""/>
          <p:cNvSpPr/>
          <p:nvPr/>
        </p:nvSpPr>
        <p:spPr>
          <a:xfrm>
            <a:off x="824040" y="2876400"/>
            <a:ext cx="33984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$500</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cap</a:t>
            </a:r>
            <a:endParaRPr b="0" lang="en-US" sz="1200" strike="noStrike" u="none">
              <a:solidFill>
                <a:srgbClr val="000000"/>
              </a:solidFill>
              <a:effectLst/>
              <a:uFillTx/>
              <a:latin typeface="Times New Roman"/>
            </a:endParaRPr>
          </a:p>
        </p:txBody>
      </p:sp>
      <p:sp>
        <p:nvSpPr>
          <p:cNvPr id="1031" name=""/>
          <p:cNvSpPr/>
          <p:nvPr/>
        </p:nvSpPr>
        <p:spPr>
          <a:xfrm>
            <a:off x="1416240" y="2876400"/>
            <a:ext cx="33984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$250</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cap</a:t>
            </a:r>
            <a:endParaRPr b="0" lang="en-US" sz="1200" strike="noStrike" u="none">
              <a:solidFill>
                <a:srgbClr val="000000"/>
              </a:solidFill>
              <a:effectLst/>
              <a:uFillTx/>
              <a:latin typeface="Times New Roman"/>
            </a:endParaRPr>
          </a:p>
        </p:txBody>
      </p:sp>
      <p:sp>
        <p:nvSpPr>
          <p:cNvPr id="1032" name=""/>
          <p:cNvSpPr/>
          <p:nvPr/>
        </p:nvSpPr>
        <p:spPr>
          <a:xfrm>
            <a:off x="2008440" y="2876400"/>
            <a:ext cx="33984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$750</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cap</a:t>
            </a:r>
            <a:endParaRPr b="0" lang="en-US" sz="1200" strike="noStrike" u="none">
              <a:solidFill>
                <a:srgbClr val="000000"/>
              </a:solidFill>
              <a:effectLst/>
              <a:uFillTx/>
              <a:latin typeface="Times New Roman"/>
            </a:endParaRPr>
          </a:p>
        </p:txBody>
      </p:sp>
      <p:sp>
        <p:nvSpPr>
          <p:cNvPr id="1033" name=""/>
          <p:cNvSpPr/>
          <p:nvPr/>
        </p:nvSpPr>
        <p:spPr>
          <a:xfrm>
            <a:off x="2600280" y="2876400"/>
            <a:ext cx="33984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$500</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cap</a:t>
            </a:r>
            <a:endParaRPr b="0" lang="en-US" sz="1200" strike="noStrike" u="none">
              <a:solidFill>
                <a:srgbClr val="000000"/>
              </a:solidFill>
              <a:effectLst/>
              <a:uFillTx/>
              <a:latin typeface="Times New Roman"/>
            </a:endParaRPr>
          </a:p>
        </p:txBody>
      </p:sp>
      <p:sp>
        <p:nvSpPr>
          <p:cNvPr id="1034" name=""/>
          <p:cNvSpPr/>
          <p:nvPr/>
        </p:nvSpPr>
        <p:spPr>
          <a:xfrm>
            <a:off x="3192480" y="2876400"/>
            <a:ext cx="33984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$250</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cap</a:t>
            </a:r>
            <a:endParaRPr b="0" lang="en-US" sz="1200" strike="noStrike" u="none">
              <a:solidFill>
                <a:srgbClr val="000000"/>
              </a:solidFill>
              <a:effectLst/>
              <a:uFillTx/>
              <a:latin typeface="Times New Roman"/>
            </a:endParaRPr>
          </a:p>
        </p:txBody>
      </p:sp>
      <p:sp>
        <p:nvSpPr>
          <p:cNvPr id="1035" name=""/>
          <p:cNvSpPr/>
          <p:nvPr/>
        </p:nvSpPr>
        <p:spPr>
          <a:xfrm>
            <a:off x="896400" y="3371760"/>
            <a:ext cx="339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Total</a:t>
            </a:r>
            <a:endParaRPr b="0" lang="en-US" sz="1200" strike="noStrike" u="none">
              <a:solidFill>
                <a:srgbClr val="000000"/>
              </a:solidFill>
              <a:effectLst/>
              <a:uFillTx/>
              <a:latin typeface="Times New Roman"/>
            </a:endParaRPr>
          </a:p>
        </p:txBody>
      </p:sp>
      <p:sp>
        <p:nvSpPr>
          <p:cNvPr id="1036" name=""/>
          <p:cNvSpPr/>
          <p:nvPr/>
        </p:nvSpPr>
        <p:spPr>
          <a:xfrm>
            <a:off x="257040" y="3314880"/>
            <a:ext cx="16732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7" name=""/>
          <p:cNvSpPr/>
          <p:nvPr/>
        </p:nvSpPr>
        <p:spPr>
          <a:xfrm>
            <a:off x="2106720" y="3371760"/>
            <a:ext cx="1517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&gt;85% capacity </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utilization</a:t>
            </a:r>
            <a:endParaRPr b="0" lang="en-US" sz="1200" strike="noStrike" u="none">
              <a:solidFill>
                <a:srgbClr val="000000"/>
              </a:solidFill>
              <a:effectLst/>
              <a:uFillTx/>
              <a:latin typeface="Times New Roman"/>
            </a:endParaRPr>
          </a:p>
        </p:txBody>
      </p:sp>
      <p:sp>
        <p:nvSpPr>
          <p:cNvPr id="1038" name=""/>
          <p:cNvSpPr/>
          <p:nvPr/>
        </p:nvSpPr>
        <p:spPr>
          <a:xfrm>
            <a:off x="2019240" y="3314880"/>
            <a:ext cx="1679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9" name=""/>
          <p:cNvSpPr/>
          <p:nvPr/>
        </p:nvSpPr>
        <p:spPr>
          <a:xfrm>
            <a:off x="139680" y="853200"/>
            <a:ext cx="21718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Average peak margin</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$/MWh</a:t>
            </a:r>
            <a:endParaRPr b="0" lang="en-US" sz="1200" strike="noStrike" u="none">
              <a:solidFill>
                <a:srgbClr val="000000"/>
              </a:solidFill>
              <a:effectLst/>
              <a:uFillTx/>
              <a:latin typeface="Times New Roman"/>
            </a:endParaRPr>
          </a:p>
        </p:txBody>
      </p:sp>
      <p:graphicFrame>
        <p:nvGraphicFramePr>
          <p:cNvPr id="1040" name=""/>
          <p:cNvGraphicFramePr/>
          <p:nvPr/>
        </p:nvGraphicFramePr>
        <p:xfrm>
          <a:off x="139680" y="4368960"/>
          <a:ext cx="3822840" cy="1511280"/>
        </p:xfrm>
        <a:graphic>
          <a:graphicData uri="http://schemas.openxmlformats.org/presentationml/2006/ole">
            <p:oleObj r:id="rId5" spid="">
              <p:embed/>
              <p:pic>
                <p:nvPicPr>
                  <p:cNvPr id="1041" name="" descr=""/>
                  <p:cNvPicPr/>
                  <p:nvPr/>
                </p:nvPicPr>
                <p:blipFill>
                  <a:blip r:embed="rId6"/>
                  <a:stretch/>
                </p:blipFill>
                <p:spPr>
                  <a:xfrm>
                    <a:off x="139680" y="4368960"/>
                    <a:ext cx="3822840" cy="1511280"/>
                  </a:xfrm>
                  <a:prstGeom prst="rect">
                    <a:avLst/>
                  </a:prstGeom>
                  <a:noFill/>
                  <a:ln w="0">
                    <a:noFill/>
                  </a:ln>
                </p:spPr>
              </p:pic>
            </p:oleObj>
          </a:graphicData>
        </a:graphic>
      </p:graphicFrame>
      <p:sp>
        <p:nvSpPr>
          <p:cNvPr id="1042" name=""/>
          <p:cNvSpPr/>
          <p:nvPr/>
        </p:nvSpPr>
        <p:spPr>
          <a:xfrm>
            <a:off x="139680" y="3913920"/>
            <a:ext cx="406404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California border to CalPX differential</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$/MWh Peak-hour Differential 8/7/00 to 8/31/00</a:t>
            </a:r>
            <a:endParaRPr b="0" lang="en-US" sz="1200" strike="noStrike" u="none">
              <a:solidFill>
                <a:srgbClr val="000000"/>
              </a:solidFill>
              <a:effectLst/>
              <a:uFillTx/>
              <a:latin typeface="Times New Roman"/>
            </a:endParaRPr>
          </a:p>
        </p:txBody>
      </p:sp>
      <p:sp>
        <p:nvSpPr>
          <p:cNvPr id="1043" name=""/>
          <p:cNvSpPr/>
          <p:nvPr/>
        </p:nvSpPr>
        <p:spPr>
          <a:xfrm>
            <a:off x="446400" y="5832360"/>
            <a:ext cx="40752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Palo </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Verde</a:t>
            </a:r>
            <a:endParaRPr b="0" lang="en-US" sz="1200" strike="noStrike" u="none">
              <a:solidFill>
                <a:srgbClr val="000000"/>
              </a:solidFill>
              <a:effectLst/>
              <a:uFillTx/>
              <a:latin typeface="Times New Roman"/>
            </a:endParaRPr>
          </a:p>
        </p:txBody>
      </p:sp>
      <p:sp>
        <p:nvSpPr>
          <p:cNvPr id="1044" name=""/>
          <p:cNvSpPr/>
          <p:nvPr/>
        </p:nvSpPr>
        <p:spPr>
          <a:xfrm>
            <a:off x="1550880" y="5832360"/>
            <a:ext cx="52596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Mead </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Nevada</a:t>
            </a:r>
            <a:endParaRPr b="0" lang="en-US" sz="1200" strike="noStrike" u="none">
              <a:solidFill>
                <a:srgbClr val="000000"/>
              </a:solidFill>
              <a:effectLst/>
              <a:uFillTx/>
              <a:latin typeface="Times New Roman"/>
            </a:endParaRPr>
          </a:p>
        </p:txBody>
      </p:sp>
      <p:sp>
        <p:nvSpPr>
          <p:cNvPr id="1045" name=""/>
          <p:cNvSpPr/>
          <p:nvPr/>
        </p:nvSpPr>
        <p:spPr>
          <a:xfrm>
            <a:off x="2681280" y="5832360"/>
            <a:ext cx="54288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Four </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Corners</a:t>
            </a:r>
            <a:endParaRPr b="0" lang="en-US" sz="1200" strike="noStrike" u="none">
              <a:solidFill>
                <a:srgbClr val="000000"/>
              </a:solidFill>
              <a:effectLst/>
              <a:uFillTx/>
              <a:latin typeface="Times New Roman"/>
            </a:endParaRPr>
          </a:p>
        </p:txBody>
      </p:sp>
      <p:sp>
        <p:nvSpPr>
          <p:cNvPr id="1046" name=""/>
          <p:cNvSpPr/>
          <p:nvPr/>
        </p:nvSpPr>
        <p:spPr>
          <a:xfrm>
            <a:off x="4641840" y="1945440"/>
            <a:ext cx="4038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Average peak hour net imports to California</a:t>
            </a:r>
            <a:endParaRPr b="0" lang="en-US" sz="12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MW</a:t>
            </a:r>
            <a:endParaRPr b="0" lang="en-US" sz="1200" strike="noStrike" u="none">
              <a:solidFill>
                <a:srgbClr val="000000"/>
              </a:solidFill>
              <a:effectLst/>
              <a:uFillTx/>
              <a:latin typeface="Times New Roman"/>
            </a:endParaRPr>
          </a:p>
        </p:txBody>
      </p:sp>
      <p:sp>
        <p:nvSpPr>
          <p:cNvPr id="1047" name=""/>
          <p:cNvSpPr/>
          <p:nvPr/>
        </p:nvSpPr>
        <p:spPr>
          <a:xfrm>
            <a:off x="5110200" y="2413080"/>
            <a:ext cx="6447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$750 cap</a:t>
            </a:r>
            <a:endParaRPr b="0" lang="en-US" sz="1200" strike="noStrike" u="none">
              <a:solidFill>
                <a:srgbClr val="000000"/>
              </a:solidFill>
              <a:effectLst/>
              <a:uFillTx/>
              <a:latin typeface="Times New Roman"/>
            </a:endParaRPr>
          </a:p>
        </p:txBody>
      </p:sp>
      <p:sp>
        <p:nvSpPr>
          <p:cNvPr id="1048" name=""/>
          <p:cNvSpPr/>
          <p:nvPr/>
        </p:nvSpPr>
        <p:spPr>
          <a:xfrm>
            <a:off x="6496200" y="2413080"/>
            <a:ext cx="6447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$500 cap</a:t>
            </a:r>
            <a:endParaRPr b="0" lang="en-US" sz="1200" strike="noStrike" u="none">
              <a:solidFill>
                <a:srgbClr val="000000"/>
              </a:solidFill>
              <a:effectLst/>
              <a:uFillTx/>
              <a:latin typeface="Times New Roman"/>
            </a:endParaRPr>
          </a:p>
        </p:txBody>
      </p:sp>
      <p:sp>
        <p:nvSpPr>
          <p:cNvPr id="1049" name=""/>
          <p:cNvSpPr/>
          <p:nvPr/>
        </p:nvSpPr>
        <p:spPr>
          <a:xfrm>
            <a:off x="7696080" y="2413080"/>
            <a:ext cx="6447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$250 cap</a:t>
            </a:r>
            <a:endParaRPr b="0" lang="en-US" sz="1200" strike="noStrike" u="none">
              <a:solidFill>
                <a:srgbClr val="000000"/>
              </a:solidFill>
              <a:effectLst/>
              <a:uFillTx/>
              <a:latin typeface="Times New Roman"/>
            </a:endParaRPr>
          </a:p>
        </p:txBody>
      </p:sp>
      <p:sp>
        <p:nvSpPr>
          <p:cNvPr id="1050" name=""/>
          <p:cNvSpPr/>
          <p:nvPr/>
        </p:nvSpPr>
        <p:spPr>
          <a:xfrm flipV="1">
            <a:off x="6264360" y="2666520"/>
            <a:ext cx="0" cy="24814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1" name=""/>
          <p:cNvSpPr/>
          <p:nvPr/>
        </p:nvSpPr>
        <p:spPr>
          <a:xfrm>
            <a:off x="5180040" y="4791240"/>
            <a:ext cx="110952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4,744 MW average</a:t>
            </a:r>
            <a:br>
              <a:rPr sz="1000"/>
            </a:br>
            <a:r>
              <a:rPr b="0" lang="en-US" sz="1000" strike="noStrike" u="none">
                <a:solidFill>
                  <a:srgbClr val="000000"/>
                </a:solidFill>
                <a:effectLst/>
                <a:uFillTx/>
                <a:latin typeface="Arial"/>
              </a:rPr>
              <a:t>imports</a:t>
            </a:r>
            <a:endParaRPr b="0" lang="en-US" sz="1000" strike="noStrike" u="none">
              <a:solidFill>
                <a:srgbClr val="000000"/>
              </a:solidFill>
              <a:effectLst/>
              <a:uFillTx/>
              <a:latin typeface="Times New Roman"/>
            </a:endParaRPr>
          </a:p>
        </p:txBody>
      </p:sp>
      <p:sp>
        <p:nvSpPr>
          <p:cNvPr id="1052" name=""/>
          <p:cNvSpPr/>
          <p:nvPr/>
        </p:nvSpPr>
        <p:spPr>
          <a:xfrm>
            <a:off x="5187960" y="3489480"/>
            <a:ext cx="109044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3" name=""/>
          <p:cNvSpPr/>
          <p:nvPr/>
        </p:nvSpPr>
        <p:spPr>
          <a:xfrm>
            <a:off x="6364440" y="4791240"/>
            <a:ext cx="119376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3,736 MW average </a:t>
            </a:r>
            <a:endParaRPr b="0" lang="en-US" sz="10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imports</a:t>
            </a:r>
            <a:endParaRPr b="0" lang="en-US" sz="1000" strike="noStrike" u="none">
              <a:solidFill>
                <a:srgbClr val="000000"/>
              </a:solidFill>
              <a:effectLst/>
              <a:uFillTx/>
              <a:latin typeface="Times New Roman"/>
            </a:endParaRPr>
          </a:p>
        </p:txBody>
      </p:sp>
      <p:sp>
        <p:nvSpPr>
          <p:cNvPr id="1054" name=""/>
          <p:cNvSpPr/>
          <p:nvPr/>
        </p:nvSpPr>
        <p:spPr>
          <a:xfrm>
            <a:off x="7591320" y="4791240"/>
            <a:ext cx="97164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2,340 MW </a:t>
            </a:r>
            <a:br>
              <a:rPr sz="1000"/>
            </a:br>
            <a:r>
              <a:rPr b="0" lang="en-US" sz="1000" strike="noStrike" u="none">
                <a:solidFill>
                  <a:srgbClr val="000000"/>
                </a:solidFill>
                <a:effectLst/>
                <a:uFillTx/>
                <a:latin typeface="Arial"/>
              </a:rPr>
              <a:t>average imports</a:t>
            </a:r>
            <a:endParaRPr b="0" lang="en-US" sz="1000" strike="noStrike" u="none">
              <a:solidFill>
                <a:srgbClr val="000000"/>
              </a:solidFill>
              <a:effectLst/>
              <a:uFillTx/>
              <a:latin typeface="Times New Roman"/>
            </a:endParaRPr>
          </a:p>
        </p:txBody>
      </p:sp>
      <p:sp>
        <p:nvSpPr>
          <p:cNvPr id="1055" name=""/>
          <p:cNvSpPr/>
          <p:nvPr/>
        </p:nvSpPr>
        <p:spPr>
          <a:xfrm>
            <a:off x="6267600" y="3787920"/>
            <a:ext cx="13762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6" name=""/>
          <p:cNvSpPr/>
          <p:nvPr/>
        </p:nvSpPr>
        <p:spPr>
          <a:xfrm>
            <a:off x="7635960" y="4402080"/>
            <a:ext cx="900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7" name=""/>
          <p:cNvSpPr/>
          <p:nvPr/>
        </p:nvSpPr>
        <p:spPr>
          <a:xfrm flipV="1">
            <a:off x="5697360" y="3524040"/>
            <a:ext cx="0" cy="11998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8" name=""/>
          <p:cNvSpPr/>
          <p:nvPr/>
        </p:nvSpPr>
        <p:spPr>
          <a:xfrm flipV="1">
            <a:off x="6889680" y="3816360"/>
            <a:ext cx="0" cy="930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9" name=""/>
          <p:cNvSpPr/>
          <p:nvPr/>
        </p:nvSpPr>
        <p:spPr>
          <a:xfrm flipV="1">
            <a:off x="7927920" y="4402080"/>
            <a:ext cx="0" cy="33336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0" name=""/>
          <p:cNvSpPr/>
          <p:nvPr/>
        </p:nvSpPr>
        <p:spPr>
          <a:xfrm flipV="1">
            <a:off x="7637400" y="2666520"/>
            <a:ext cx="0" cy="24670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061" name=""/>
          <p:cNvGrpSpPr/>
          <p:nvPr/>
        </p:nvGrpSpPr>
        <p:grpSpPr>
          <a:xfrm>
            <a:off x="7888320" y="289080"/>
            <a:ext cx="941400" cy="366480"/>
            <a:chOff x="7888320" y="289080"/>
            <a:chExt cx="941400" cy="366480"/>
          </a:xfrm>
        </p:grpSpPr>
        <p:sp>
          <p:nvSpPr>
            <p:cNvPr id="1062" name=""/>
            <p:cNvSpPr/>
            <p:nvPr/>
          </p:nvSpPr>
          <p:spPr>
            <a:xfrm>
              <a:off x="8088480" y="50796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3" name=""/>
            <p:cNvSpPr/>
            <p:nvPr/>
          </p:nvSpPr>
          <p:spPr>
            <a:xfrm>
              <a:off x="8323200" y="39852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4" name=""/>
            <p:cNvSpPr/>
            <p:nvPr/>
          </p:nvSpPr>
          <p:spPr>
            <a:xfrm>
              <a:off x="8558280" y="289080"/>
              <a:ext cx="74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5" name=""/>
            <p:cNvSpPr/>
            <p:nvPr/>
          </p:nvSpPr>
          <p:spPr>
            <a:xfrm>
              <a:off x="7923240" y="507960"/>
              <a:ext cx="168120" cy="14616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6" name=""/>
            <p:cNvSpPr/>
            <p:nvPr/>
          </p:nvSpPr>
          <p:spPr>
            <a:xfrm>
              <a:off x="8158320" y="398520"/>
              <a:ext cx="168120" cy="1094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7" name=""/>
            <p:cNvSpPr/>
            <p:nvPr/>
          </p:nvSpPr>
          <p:spPr>
            <a:xfrm>
              <a:off x="8394840" y="289080"/>
              <a:ext cx="166680" cy="109440"/>
            </a:xfrm>
            <a:prstGeom prst="rect">
              <a:avLst/>
            </a:prstGeom>
            <a:solidFill>
              <a:srgbClr val="d0d0d0"/>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8" name=""/>
            <p:cNvSpPr/>
            <p:nvPr/>
          </p:nvSpPr>
          <p:spPr>
            <a:xfrm>
              <a:off x="8628120" y="289080"/>
              <a:ext cx="168120" cy="365040"/>
            </a:xfrm>
            <a:prstGeom prst="rect">
              <a:avLst/>
            </a:prstGeom>
            <a:solidFill>
              <a:srgbClr val="fffff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9" name=""/>
            <p:cNvSpPr/>
            <p:nvPr/>
          </p:nvSpPr>
          <p:spPr>
            <a:xfrm>
              <a:off x="7888320" y="654120"/>
              <a:ext cx="941400" cy="1440"/>
            </a:xfrm>
            <a:prstGeom prst="line">
              <a:avLst/>
            </a:prstGeom>
            <a:ln w="46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1070" name=""/>
          <p:cNvSpPr/>
          <p:nvPr/>
        </p:nvSpPr>
        <p:spPr>
          <a:xfrm rot="5400000">
            <a:off x="1923480" y="3271680"/>
            <a:ext cx="4524480" cy="44460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CC5C48E8-B45E-4DF4-95E2-655C00FA27CE}" type="slidenum">
              <a:t>36</a:t>
            </a:fld>
          </a:p>
        </p:txBody>
      </p:sp>
    </p:spTree>
  </p:cSld>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1" name="McK Footnote"/>
          <p:cNvSpPr/>
          <p:nvPr/>
        </p:nvSpPr>
        <p:spPr>
          <a:xfrm>
            <a:off x="-291960" y="5552280"/>
            <a:ext cx="9023040" cy="9928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1</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$8.2 billion incremental variable cost (40% of revenue increase) estimated as the difference between the 2000 and 1999 sums of variable cost x total CalSO load for all hours when CalSO price exceeds variable cost for a 10,000 heat rate gas plant (= 10,000 x California volume weighted average border daily gas price + 0.93 lb. NOx/MWh x monthly average NOx RTC price $/lb. + $1.03/MWh</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2</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Full reinvestment economics</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3</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Estimated as difference between total increases in wholesale revenue and the sum of available cost and capacity value increases</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4</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The difference in 2000 vs. 1999 CalSO total energy + ancillary services costs of $20.6 billion as reported in CalSO 1/16/01 market analysis report</a:t>
            </a:r>
            <a:endParaRPr b="0" lang="en-US" sz="1000" strike="noStrike" u="none">
              <a:solidFill>
                <a:srgbClr val="000000"/>
              </a:solidFill>
              <a:effectLst/>
              <a:uFillTx/>
              <a:latin typeface="Times New Roman"/>
            </a:endParaRPr>
          </a:p>
        </p:txBody>
      </p:sp>
      <p:grpSp>
        <p:nvGrpSpPr>
          <p:cNvPr id="1072" name="McK Sticker"/>
          <p:cNvGrpSpPr/>
          <p:nvPr/>
        </p:nvGrpSpPr>
        <p:grpSpPr>
          <a:xfrm>
            <a:off x="7967520" y="284040"/>
            <a:ext cx="762840" cy="215640"/>
            <a:chOff x="7967520" y="284040"/>
            <a:chExt cx="762840" cy="215640"/>
          </a:xfrm>
        </p:grpSpPr>
        <p:sp>
          <p:nvSpPr>
            <p:cNvPr id="1073" name="McK Footnote"/>
            <p:cNvSpPr/>
            <p:nvPr/>
          </p:nvSpPr>
          <p:spPr>
            <a:xfrm>
              <a:off x="7967520" y="29988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1074" name=""/>
            <p:cNvGrpSpPr/>
            <p:nvPr/>
          </p:nvGrpSpPr>
          <p:grpSpPr>
            <a:xfrm>
              <a:off x="7976520" y="284040"/>
              <a:ext cx="753840" cy="215640"/>
              <a:chOff x="7976520" y="284040"/>
              <a:chExt cx="753840" cy="215640"/>
            </a:xfrm>
          </p:grpSpPr>
          <p:sp>
            <p:nvSpPr>
              <p:cNvPr id="1075" name=""/>
              <p:cNvSpPr/>
              <p:nvPr/>
            </p:nvSpPr>
            <p:spPr>
              <a:xfrm>
                <a:off x="7976520" y="284040"/>
                <a:ext cx="753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6" name=""/>
              <p:cNvSpPr/>
              <p:nvPr/>
            </p:nvSpPr>
            <p:spPr>
              <a:xfrm>
                <a:off x="7976520" y="499680"/>
                <a:ext cx="753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1077" name="PlaceHolder 1"/>
          <p:cNvSpPr>
            <a:spLocks noGrp="1"/>
          </p:cNvSpPr>
          <p:nvPr>
            <p:ph type="title"/>
          </p:nvPr>
        </p:nvSpPr>
        <p:spPr>
          <a:xfrm>
            <a:off x="139320" y="227160"/>
            <a:ext cx="8591400" cy="115812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IN SUMMARY, THE CALIFORNIA “CRISIS” IS REALLY COMPRISED </a:t>
            </a:r>
            <a:br>
              <a:rPr sz="1900"/>
            </a:br>
            <a:r>
              <a:rPr b="1" lang="en-US" sz="1900" strike="noStrike" u="none">
                <a:solidFill>
                  <a:srgbClr val="000000"/>
                </a:solidFill>
                <a:effectLst/>
                <a:uFillTx/>
                <a:latin typeface="Arial"/>
              </a:rPr>
              <a:t>OF 2 MAIN PROBLEMS </a:t>
            </a:r>
            <a:br>
              <a:rPr sz="1900"/>
            </a:br>
            <a:r>
              <a:rPr b="1" lang="en-US" sz="1900" strike="noStrike" u="none">
                <a:solidFill>
                  <a:srgbClr val="000000"/>
                </a:solidFill>
                <a:effectLst/>
                <a:uFillTx/>
                <a:latin typeface="Arial"/>
              </a:rPr>
              <a:t>2000 over 1999 annual CaISO generation revenues</a:t>
            </a:r>
            <a:br>
              <a:rPr sz="1900"/>
            </a:br>
            <a:r>
              <a:rPr b="0" lang="en-US" sz="1900" strike="noStrike" u="none">
                <a:solidFill>
                  <a:srgbClr val="000000"/>
                </a:solidFill>
                <a:effectLst/>
                <a:uFillTx/>
                <a:latin typeface="Arial"/>
              </a:rPr>
              <a:t>Percent</a:t>
            </a:r>
            <a:endParaRPr b="1" lang="en-US" sz="1900" strike="noStrike" u="none">
              <a:solidFill>
                <a:srgbClr val="000000"/>
              </a:solidFill>
              <a:effectLst/>
              <a:uFillTx/>
              <a:latin typeface="Arial"/>
            </a:endParaRPr>
          </a:p>
        </p:txBody>
      </p:sp>
      <p:graphicFrame>
        <p:nvGraphicFramePr>
          <p:cNvPr id="1078" name=""/>
          <p:cNvGraphicFramePr/>
          <p:nvPr/>
        </p:nvGraphicFramePr>
        <p:xfrm>
          <a:off x="139680" y="1305000"/>
          <a:ext cx="6534000" cy="3008160"/>
        </p:xfrm>
        <a:graphic>
          <a:graphicData uri="http://schemas.openxmlformats.org/presentationml/2006/ole">
            <p:oleObj r:id="rId1" spid="">
              <p:embed/>
              <p:pic>
                <p:nvPicPr>
                  <p:cNvPr id="1079" name="" descr=""/>
                  <p:cNvPicPr/>
                  <p:nvPr/>
                </p:nvPicPr>
                <p:blipFill>
                  <a:blip r:embed="rId2"/>
                  <a:stretch/>
                </p:blipFill>
                <p:spPr>
                  <a:xfrm>
                    <a:off x="139680" y="1305000"/>
                    <a:ext cx="6534000" cy="3008160"/>
                  </a:xfrm>
                  <a:prstGeom prst="rect">
                    <a:avLst/>
                  </a:prstGeom>
                  <a:noFill/>
                  <a:ln w="0">
                    <a:noFill/>
                  </a:ln>
                </p:spPr>
              </p:pic>
            </p:oleObj>
          </a:graphicData>
        </a:graphic>
      </p:graphicFrame>
      <p:sp>
        <p:nvSpPr>
          <p:cNvPr id="1080" name=""/>
          <p:cNvSpPr/>
          <p:nvPr/>
        </p:nvSpPr>
        <p:spPr>
          <a:xfrm>
            <a:off x="417600" y="4336920"/>
            <a:ext cx="86508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Variable</a:t>
            </a:r>
            <a:br>
              <a:rPr sz="1600"/>
            </a:br>
            <a:r>
              <a:rPr b="0" lang="en-US" sz="1600" strike="noStrike" u="none">
                <a:solidFill>
                  <a:srgbClr val="000000"/>
                </a:solidFill>
                <a:effectLst/>
                <a:uFillTx/>
                <a:latin typeface="Arial"/>
              </a:rPr>
              <a:t>cost</a:t>
            </a:r>
            <a:r>
              <a:rPr b="0" lang="en-US" sz="1600" strike="noStrike" u="none" baseline="30000">
                <a:solidFill>
                  <a:srgbClr val="000000"/>
                </a:solidFill>
                <a:effectLst/>
                <a:uFillTx/>
                <a:latin typeface="Arial"/>
              </a:rPr>
              <a:t>1</a:t>
            </a:r>
            <a:endParaRPr b="0" lang="en-US" sz="1600" strike="noStrike" u="none">
              <a:solidFill>
                <a:srgbClr val="000000"/>
              </a:solidFill>
              <a:effectLst/>
              <a:uFillTx/>
              <a:latin typeface="Times New Roman"/>
            </a:endParaRPr>
          </a:p>
        </p:txBody>
      </p:sp>
      <p:sp>
        <p:nvSpPr>
          <p:cNvPr id="1081" name=""/>
          <p:cNvSpPr/>
          <p:nvPr/>
        </p:nvSpPr>
        <p:spPr>
          <a:xfrm>
            <a:off x="2068560" y="4336920"/>
            <a:ext cx="871560" cy="731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Capacity</a:t>
            </a:r>
            <a:br>
              <a:rPr sz="1600"/>
            </a:br>
            <a:r>
              <a:rPr b="0" lang="en-US" sz="1600" strike="noStrike" u="none">
                <a:solidFill>
                  <a:srgbClr val="000000"/>
                </a:solidFill>
                <a:effectLst/>
                <a:uFillTx/>
                <a:latin typeface="Arial"/>
              </a:rPr>
              <a:t>value up to FRE</a:t>
            </a:r>
            <a:r>
              <a:rPr b="0" lang="en-US" sz="1600" strike="noStrike" u="none" baseline="30000">
                <a:solidFill>
                  <a:srgbClr val="000000"/>
                </a:solidFill>
                <a:effectLst/>
                <a:uFillTx/>
                <a:latin typeface="Arial"/>
              </a:rPr>
              <a:t>2</a:t>
            </a:r>
            <a:endParaRPr b="0" lang="en-US" sz="1600" strike="noStrike" u="none">
              <a:solidFill>
                <a:srgbClr val="000000"/>
              </a:solidFill>
              <a:effectLst/>
              <a:uFillTx/>
              <a:latin typeface="Times New Roman"/>
            </a:endParaRPr>
          </a:p>
        </p:txBody>
      </p:sp>
      <p:sp>
        <p:nvSpPr>
          <p:cNvPr id="1082" name=""/>
          <p:cNvSpPr/>
          <p:nvPr/>
        </p:nvSpPr>
        <p:spPr>
          <a:xfrm>
            <a:off x="3693960" y="4336920"/>
            <a:ext cx="1360800" cy="731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Market</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Inefficiencies</a:t>
            </a:r>
            <a:r>
              <a:rPr b="0" lang="en-US" sz="1600" strike="noStrike" u="none" baseline="30000">
                <a:solidFill>
                  <a:srgbClr val="000000"/>
                </a:solidFill>
                <a:effectLst/>
                <a:uFillTx/>
                <a:latin typeface="Arial"/>
              </a:rPr>
              <a:t>3 </a:t>
            </a:r>
            <a:r>
              <a:rPr b="0" lang="en-US" sz="1600" strike="noStrike" u="none">
                <a:solidFill>
                  <a:srgbClr val="000000"/>
                </a:solidFill>
                <a:effectLst/>
                <a:uFillTx/>
                <a:latin typeface="Arial"/>
              </a:rPr>
              <a:t>beyond FRE</a:t>
            </a:r>
            <a:r>
              <a:rPr b="0" lang="en-US" sz="1600" strike="noStrike" u="none" baseline="30000">
                <a:solidFill>
                  <a:srgbClr val="000000"/>
                </a:solidFill>
                <a:effectLst/>
                <a:uFillTx/>
                <a:latin typeface="Arial"/>
              </a:rPr>
              <a:t>2</a:t>
            </a:r>
            <a:endParaRPr b="0" lang="en-US" sz="1600" strike="noStrike" u="none">
              <a:solidFill>
                <a:srgbClr val="000000"/>
              </a:solidFill>
              <a:effectLst/>
              <a:uFillTx/>
              <a:latin typeface="Times New Roman"/>
            </a:endParaRPr>
          </a:p>
        </p:txBody>
      </p:sp>
      <p:sp>
        <p:nvSpPr>
          <p:cNvPr id="1083" name=""/>
          <p:cNvSpPr/>
          <p:nvPr/>
        </p:nvSpPr>
        <p:spPr>
          <a:xfrm>
            <a:off x="5430960" y="4336920"/>
            <a:ext cx="8586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Total</a:t>
            </a:r>
            <a:r>
              <a:rPr b="1" lang="en-US" sz="1600" strike="noStrike" u="none" baseline="30000">
                <a:solidFill>
                  <a:srgbClr val="000000"/>
                </a:solidFill>
                <a:effectLst/>
                <a:uFillTx/>
                <a:latin typeface="Arial"/>
              </a:rPr>
              <a:t>4</a:t>
            </a:r>
            <a:endParaRPr b="0" lang="en-US" sz="1600" strike="noStrike" u="none">
              <a:solidFill>
                <a:srgbClr val="000000"/>
              </a:solidFill>
              <a:effectLst/>
              <a:uFillTx/>
              <a:latin typeface="Times New Roman"/>
            </a:endParaRPr>
          </a:p>
        </p:txBody>
      </p:sp>
      <p:sp>
        <p:nvSpPr>
          <p:cNvPr id="1084" name=""/>
          <p:cNvSpPr/>
          <p:nvPr/>
        </p:nvSpPr>
        <p:spPr>
          <a:xfrm>
            <a:off x="1565280" y="3375000"/>
            <a:ext cx="2043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5" name=""/>
          <p:cNvSpPr/>
          <p:nvPr/>
        </p:nvSpPr>
        <p:spPr>
          <a:xfrm>
            <a:off x="4746600" y="1697040"/>
            <a:ext cx="461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086" name=""/>
          <p:cNvGrpSpPr/>
          <p:nvPr/>
        </p:nvGrpSpPr>
        <p:grpSpPr>
          <a:xfrm>
            <a:off x="6595920" y="1301760"/>
            <a:ext cx="2208240" cy="2946240"/>
            <a:chOff x="6595920" y="1301760"/>
            <a:chExt cx="2208240" cy="2946240"/>
          </a:xfrm>
        </p:grpSpPr>
        <p:sp>
          <p:nvSpPr>
            <p:cNvPr id="1087" name=""/>
            <p:cNvSpPr/>
            <p:nvPr/>
          </p:nvSpPr>
          <p:spPr>
            <a:xfrm>
              <a:off x="6595920" y="1301760"/>
              <a:ext cx="2208240" cy="2946240"/>
            </a:xfrm>
            <a:custGeom>
              <a:avLst/>
              <a:gdLst/>
              <a:ahLst/>
              <a:rect l="l" t="t" r="r" b="b"/>
              <a:pathLst>
                <a:path w="499" h="336">
                  <a:moveTo>
                    <a:pt x="45" y="112"/>
                  </a:moveTo>
                  <a:cubicBezTo>
                    <a:pt x="19" y="114"/>
                    <a:pt x="0" y="134"/>
                    <a:pt x="0" y="158"/>
                  </a:cubicBezTo>
                  <a:cubicBezTo>
                    <a:pt x="0" y="174"/>
                    <a:pt x="9" y="189"/>
                    <a:pt x="25" y="198"/>
                  </a:cubicBezTo>
                  <a:lnTo>
                    <a:pt x="25" y="197"/>
                  </a:lnTo>
                  <a:cubicBezTo>
                    <a:pt x="16" y="206"/>
                    <a:pt x="11" y="217"/>
                    <a:pt x="11" y="229"/>
                  </a:cubicBezTo>
                  <a:cubicBezTo>
                    <a:pt x="11" y="254"/>
                    <a:pt x="34" y="275"/>
                    <a:pt x="61" y="275"/>
                  </a:cubicBezTo>
                  <a:cubicBezTo>
                    <a:pt x="63" y="275"/>
                    <a:pt x="65" y="274"/>
                    <a:pt x="67" y="274"/>
                  </a:cubicBezTo>
                  <a:lnTo>
                    <a:pt x="67" y="275"/>
                  </a:lnTo>
                  <a:cubicBezTo>
                    <a:pt x="83" y="300"/>
                    <a:pt x="112" y="316"/>
                    <a:pt x="144" y="316"/>
                  </a:cubicBezTo>
                  <a:cubicBezTo>
                    <a:pt x="160" y="316"/>
                    <a:pt x="176" y="312"/>
                    <a:pt x="190" y="304"/>
                  </a:cubicBezTo>
                  <a:lnTo>
                    <a:pt x="190" y="304"/>
                  </a:lnTo>
                  <a:cubicBezTo>
                    <a:pt x="205" y="324"/>
                    <a:pt x="229" y="336"/>
                    <a:pt x="255" y="336"/>
                  </a:cubicBezTo>
                  <a:cubicBezTo>
                    <a:pt x="289" y="336"/>
                    <a:pt x="320" y="315"/>
                    <a:pt x="330" y="285"/>
                  </a:cubicBezTo>
                  <a:lnTo>
                    <a:pt x="330" y="285"/>
                  </a:lnTo>
                  <a:cubicBezTo>
                    <a:pt x="340" y="292"/>
                    <a:pt x="353" y="295"/>
                    <a:pt x="365" y="295"/>
                  </a:cubicBezTo>
                  <a:cubicBezTo>
                    <a:pt x="402" y="295"/>
                    <a:pt x="432" y="268"/>
                    <a:pt x="432" y="234"/>
                  </a:cubicBezTo>
                  <a:lnTo>
                    <a:pt x="432" y="234"/>
                  </a:lnTo>
                  <a:cubicBezTo>
                    <a:pt x="470" y="229"/>
                    <a:pt x="499" y="199"/>
                    <a:pt x="499" y="163"/>
                  </a:cubicBezTo>
                  <a:cubicBezTo>
                    <a:pt x="499" y="147"/>
                    <a:pt x="493" y="132"/>
                    <a:pt x="483" y="119"/>
                  </a:cubicBezTo>
                  <a:lnTo>
                    <a:pt x="483" y="119"/>
                  </a:lnTo>
                  <a:cubicBezTo>
                    <a:pt x="486" y="112"/>
                    <a:pt x="488" y="105"/>
                    <a:pt x="488" y="97"/>
                  </a:cubicBezTo>
                  <a:cubicBezTo>
                    <a:pt x="488" y="71"/>
                    <a:pt x="469" y="49"/>
                    <a:pt x="442" y="42"/>
                  </a:cubicBezTo>
                  <a:lnTo>
                    <a:pt x="442" y="42"/>
                  </a:lnTo>
                  <a:cubicBezTo>
                    <a:pt x="438" y="18"/>
                    <a:pt x="414" y="0"/>
                    <a:pt x="387" y="0"/>
                  </a:cubicBezTo>
                  <a:cubicBezTo>
                    <a:pt x="371" y="0"/>
                    <a:pt x="355" y="7"/>
                    <a:pt x="344" y="18"/>
                  </a:cubicBezTo>
                  <a:lnTo>
                    <a:pt x="344" y="18"/>
                  </a:lnTo>
                  <a:cubicBezTo>
                    <a:pt x="335" y="7"/>
                    <a:pt x="320" y="0"/>
                    <a:pt x="304" y="0"/>
                  </a:cubicBezTo>
                  <a:cubicBezTo>
                    <a:pt x="285" y="0"/>
                    <a:pt x="268" y="10"/>
                    <a:pt x="259" y="26"/>
                  </a:cubicBezTo>
                  <a:lnTo>
                    <a:pt x="259" y="26"/>
                  </a:lnTo>
                  <a:cubicBezTo>
                    <a:pt x="248" y="16"/>
                    <a:pt x="232" y="10"/>
                    <a:pt x="216" y="10"/>
                  </a:cubicBezTo>
                  <a:cubicBezTo>
                    <a:pt x="193" y="10"/>
                    <a:pt x="172" y="22"/>
                    <a:pt x="162" y="40"/>
                  </a:cubicBezTo>
                  <a:lnTo>
                    <a:pt x="162" y="40"/>
                  </a:lnTo>
                  <a:cubicBezTo>
                    <a:pt x="150" y="34"/>
                    <a:pt x="136" y="31"/>
                    <a:pt x="122" y="31"/>
                  </a:cubicBezTo>
                  <a:cubicBezTo>
                    <a:pt x="79" y="31"/>
                    <a:pt x="44" y="63"/>
                    <a:pt x="44" y="102"/>
                  </a:cubicBezTo>
                  <a:cubicBezTo>
                    <a:pt x="44" y="105"/>
                    <a:pt x="44" y="109"/>
                    <a:pt x="45" y="112"/>
                  </a:cubicBezTo>
                  <a:close/>
                </a:path>
              </a:pathLst>
            </a:custGeom>
            <a:solidFill>
              <a:srgbClr val="ffff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8" name=""/>
            <p:cNvSpPr/>
            <p:nvPr/>
          </p:nvSpPr>
          <p:spPr>
            <a:xfrm>
              <a:off x="6595920" y="1683000"/>
              <a:ext cx="2208240" cy="219384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Many “solutions” currently under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debate fail to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address the full</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 range of problems – from gas to the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market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inefficiencies </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that exist</a:t>
              </a:r>
              <a:endParaRPr b="0" lang="en-US" sz="16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23EEAAD5-EF22-4FA2-AAD1-ACA4444538A0}"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9" name=""/>
          <p:cNvSpPr/>
          <p:nvPr/>
        </p:nvSpPr>
        <p:spPr>
          <a:xfrm>
            <a:off x="1127160" y="2057400"/>
            <a:ext cx="6616800" cy="10922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CURRENT CRISIS</a:t>
            </a:r>
            <a:endParaRPr b="1" lang="en-US" sz="1900" strike="noStrike" u="none">
              <a:solidFill>
                <a:srgbClr val="000000"/>
              </a:solidFill>
              <a:effectLst/>
              <a:uFillTx/>
              <a:latin typeface="Arial"/>
            </a:endParaRPr>
          </a:p>
        </p:txBody>
      </p:sp>
      <p:sp>
        <p:nvSpPr>
          <p:cNvPr id="1091" name=""/>
          <p:cNvSpPr/>
          <p:nvPr/>
        </p:nvSpPr>
        <p:spPr>
          <a:xfrm>
            <a:off x="1368360" y="1246320"/>
            <a:ext cx="2565360" cy="1706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Why power prices rose dramatically</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Why the electric utilities are posed on the edge of bankruptcy</a:t>
            </a:r>
            <a:endParaRPr b="0" lang="en-US" sz="1600" strike="noStrike" u="none">
              <a:solidFill>
                <a:srgbClr val="000000"/>
              </a:solidFill>
              <a:effectLst/>
              <a:uFillTx/>
              <a:latin typeface="Times New Roman"/>
            </a:endParaRPr>
          </a:p>
        </p:txBody>
      </p:sp>
      <p:sp>
        <p:nvSpPr>
          <p:cNvPr id="1092" name=""/>
          <p:cNvSpPr/>
          <p:nvPr/>
        </p:nvSpPr>
        <p:spPr>
          <a:xfrm>
            <a:off x="4429080" y="1246320"/>
            <a:ext cx="3073320" cy="176472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What are the key drivers of high prices and price volatility?</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specifically, did the IOUs bear much of the financial burden?</a:t>
            </a:r>
            <a:endParaRPr b="0" lang="en-US" sz="1600" strike="noStrike" u="none">
              <a:solidFill>
                <a:srgbClr val="000000"/>
              </a:solidFill>
              <a:effectLst/>
              <a:uFillTx/>
              <a:latin typeface="Times New Roman"/>
            </a:endParaRPr>
          </a:p>
        </p:txBody>
      </p:sp>
      <p:sp>
        <p:nvSpPr>
          <p:cNvPr id="1093" name=""/>
          <p:cNvSpPr/>
          <p:nvPr/>
        </p:nvSpPr>
        <p:spPr>
          <a:xfrm>
            <a:off x="2216880" y="4649760"/>
            <a:ext cx="4438800" cy="42696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Two related, but very much separate, issues</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B535D4D6-6EE2-4FFD-AED8-C714D09837E1}"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4" name="PlaceHolder 1"/>
          <p:cNvSpPr>
            <a:spLocks noGrp="1"/>
          </p:cNvSpPr>
          <p:nvPr>
            <p:ph type="title"/>
          </p:nvPr>
        </p:nvSpPr>
        <p:spPr>
          <a:xfrm>
            <a:off x="139320" y="28872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WHY THE ELECTRIC UTILITIES WERE FORCED CLOSE</a:t>
            </a:r>
            <a:br>
              <a:rPr sz="1900"/>
            </a:br>
            <a:r>
              <a:rPr b="1" lang="en-US" sz="1900" strike="noStrike" u="none">
                <a:solidFill>
                  <a:srgbClr val="000000"/>
                </a:solidFill>
                <a:effectLst/>
                <a:uFillTx/>
                <a:latin typeface="Arial"/>
              </a:rPr>
              <a:t>TO THE EDGE OF BANKRUPTCY</a:t>
            </a:r>
            <a:br>
              <a:rPr sz="1900"/>
            </a:br>
            <a:r>
              <a:rPr b="1" lang="en-US" sz="1900" strike="noStrike" u="none">
                <a:solidFill>
                  <a:srgbClr val="000000"/>
                </a:solidFill>
                <a:effectLst/>
                <a:uFillTx/>
                <a:latin typeface="Arial"/>
              </a:rPr>
              <a:t>3 key reasons</a:t>
            </a:r>
            <a:endParaRPr b="1" lang="en-US" sz="1900" strike="noStrike" u="none">
              <a:solidFill>
                <a:srgbClr val="000000"/>
              </a:solidFill>
              <a:effectLst/>
              <a:uFillTx/>
              <a:latin typeface="Arial"/>
            </a:endParaRPr>
          </a:p>
        </p:txBody>
      </p:sp>
      <p:sp>
        <p:nvSpPr>
          <p:cNvPr id="1095" name=""/>
          <p:cNvSpPr/>
          <p:nvPr/>
        </p:nvSpPr>
        <p:spPr>
          <a:xfrm>
            <a:off x="2311560" y="1447920"/>
            <a:ext cx="6594480" cy="496224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IOUs struck a regulatory deal that allowed them to recover their stranded costs at the risk that unregulated wholesale prices might rise above the fixed prices they had agreed to provide their customers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As early as August 2000, SoCal Edison sought to exercise its option to forgo additional collection of CTC monies in order to escape the fixed retail price regime. The CPUC compelled Edison to continue the price freeze</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utilities remained optimistic that they could come to a solution in early 2001 by the means they know best: legal and regulatory, while neglecting forward contracting solutions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senior management of the California IOUs came predominately from legal/regulatory backgrounds.  The “solution” they negotiated solved a problem they understood (the stranded investment) at a cost/risk they did not understand</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Until December 2000, the IOUs were prohibited from participating in bilaterals or using certain price risk management tools to help hedge their risk exposure.  Some utilities were able to mitigate a limited portion of their fuel-related risks but, overall, the design of the pool left the utilities completely exposed</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When forced to sell some of their generation plant, the utilities chose to sell those assets (i.e., gas fired) that were essentially setting price much, if not all, of the time.  Furthermore, these assets were sold in blocks to relatively few players, leaving the IOUs painfully exposed to potential market manipulations. Rather than sell the (mandated) 50% of gas assets, the utilities chose to sell them all</a:t>
            </a:r>
            <a:endParaRPr b="0" lang="en-US" sz="1400" strike="noStrike" u="none">
              <a:solidFill>
                <a:srgbClr val="000000"/>
              </a:solidFill>
              <a:effectLst/>
              <a:uFillTx/>
              <a:latin typeface="Times New Roman"/>
            </a:endParaRPr>
          </a:p>
        </p:txBody>
      </p:sp>
      <p:grpSp>
        <p:nvGrpSpPr>
          <p:cNvPr id="1096" name=""/>
          <p:cNvGrpSpPr/>
          <p:nvPr/>
        </p:nvGrpSpPr>
        <p:grpSpPr>
          <a:xfrm>
            <a:off x="139680" y="1447920"/>
            <a:ext cx="2073240" cy="927000"/>
            <a:chOff x="139680" y="1447920"/>
            <a:chExt cx="2073240" cy="927000"/>
          </a:xfrm>
        </p:grpSpPr>
        <p:sp>
          <p:nvSpPr>
            <p:cNvPr id="1097" name=""/>
            <p:cNvSpPr/>
            <p:nvPr/>
          </p:nvSpPr>
          <p:spPr>
            <a:xfrm>
              <a:off x="139680" y="1447920"/>
              <a:ext cx="2073240" cy="927000"/>
            </a:xfrm>
            <a:custGeom>
              <a:avLst/>
              <a:gdLst/>
              <a:ahLst/>
              <a:rect l="l" t="t" r="r" b="b"/>
              <a:pathLst>
                <a:path w="1306" h="584">
                  <a:moveTo>
                    <a:pt x="0" y="0"/>
                  </a:moveTo>
                  <a:lnTo>
                    <a:pt x="1201" y="0"/>
                  </a:lnTo>
                  <a:lnTo>
                    <a:pt x="1306" y="293"/>
                  </a:lnTo>
                  <a:lnTo>
                    <a:pt x="1201" y="584"/>
                  </a:lnTo>
                  <a:lnTo>
                    <a:pt x="0" y="584"/>
                  </a:lnTo>
                  <a:lnTo>
                    <a:pt x="0" y="293"/>
                  </a:lnTo>
                  <a:lnTo>
                    <a:pt x="0" y="0"/>
                  </a:lnTo>
                  <a:close/>
                </a:path>
              </a:pathLst>
            </a:custGeom>
            <a:solidFill>
              <a:srgbClr val="ffffff"/>
            </a:solid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098" name=""/>
            <p:cNvSpPr/>
            <p:nvPr/>
          </p:nvSpPr>
          <p:spPr>
            <a:xfrm>
              <a:off x="190440" y="1498680"/>
              <a:ext cx="1855800" cy="798120"/>
            </a:xfrm>
            <a:prstGeom prst="rect">
              <a:avLst/>
            </a:prstGeom>
            <a:noFill/>
            <a:ln w="0">
              <a:noFill/>
            </a:ln>
          </p:spPr>
          <p:style>
            <a:lnRef idx="0"/>
            <a:fillRef idx="0"/>
            <a:effectRef idx="0"/>
            <a:fontRef idx="minor"/>
          </p:style>
          <p:txBody>
            <a:bodyPr lIns="3960" rIns="3960" tIns="0" bIns="0" anchor="ctr">
              <a:normAutofit fontScale="92500" lnSpcReduction="9999"/>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Overly focused on regulatory solution – miscalculated regulatory exposure</a:t>
              </a:r>
              <a:endParaRPr b="0" lang="en-US" sz="1400" strike="noStrike" u="none">
                <a:solidFill>
                  <a:srgbClr val="000000"/>
                </a:solidFill>
                <a:effectLst/>
                <a:uFillTx/>
                <a:latin typeface="Times New Roman"/>
              </a:endParaRPr>
            </a:p>
          </p:txBody>
        </p:sp>
      </p:grpSp>
      <p:grpSp>
        <p:nvGrpSpPr>
          <p:cNvPr id="1099" name=""/>
          <p:cNvGrpSpPr/>
          <p:nvPr/>
        </p:nvGrpSpPr>
        <p:grpSpPr>
          <a:xfrm>
            <a:off x="139680" y="3632040"/>
            <a:ext cx="2073240" cy="927000"/>
            <a:chOff x="139680" y="3632040"/>
            <a:chExt cx="2073240" cy="927000"/>
          </a:xfrm>
        </p:grpSpPr>
        <p:sp>
          <p:nvSpPr>
            <p:cNvPr id="1100" name=""/>
            <p:cNvSpPr/>
            <p:nvPr/>
          </p:nvSpPr>
          <p:spPr>
            <a:xfrm>
              <a:off x="139680" y="3632040"/>
              <a:ext cx="2073240" cy="927000"/>
            </a:xfrm>
            <a:custGeom>
              <a:avLst/>
              <a:gdLst/>
              <a:ahLst/>
              <a:rect l="l" t="t" r="r" b="b"/>
              <a:pathLst>
                <a:path w="1306" h="584">
                  <a:moveTo>
                    <a:pt x="0" y="0"/>
                  </a:moveTo>
                  <a:lnTo>
                    <a:pt x="1201" y="0"/>
                  </a:lnTo>
                  <a:lnTo>
                    <a:pt x="1306" y="293"/>
                  </a:lnTo>
                  <a:lnTo>
                    <a:pt x="1201" y="584"/>
                  </a:lnTo>
                  <a:lnTo>
                    <a:pt x="0" y="584"/>
                  </a:lnTo>
                  <a:lnTo>
                    <a:pt x="0" y="293"/>
                  </a:lnTo>
                  <a:lnTo>
                    <a:pt x="0" y="0"/>
                  </a:lnTo>
                  <a:close/>
                </a:path>
              </a:pathLst>
            </a:custGeom>
            <a:solidFill>
              <a:srgbClr val="ffffff"/>
            </a:solid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101" name=""/>
            <p:cNvSpPr/>
            <p:nvPr/>
          </p:nvSpPr>
          <p:spPr>
            <a:xfrm>
              <a:off x="190440" y="3682800"/>
              <a:ext cx="1855800" cy="79848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Poor understanding/ appreciation of market risks</a:t>
              </a:r>
              <a:endParaRPr b="0" lang="en-US" sz="1400" strike="noStrike" u="none">
                <a:solidFill>
                  <a:srgbClr val="000000"/>
                </a:solidFill>
                <a:effectLst/>
                <a:uFillTx/>
                <a:latin typeface="Times New Roman"/>
              </a:endParaRPr>
            </a:p>
          </p:txBody>
        </p:sp>
      </p:grpSp>
      <p:grpSp>
        <p:nvGrpSpPr>
          <p:cNvPr id="1102" name=""/>
          <p:cNvGrpSpPr/>
          <p:nvPr/>
        </p:nvGrpSpPr>
        <p:grpSpPr>
          <a:xfrm>
            <a:off x="139680" y="5343480"/>
            <a:ext cx="2082960" cy="876240"/>
            <a:chOff x="139680" y="5343480"/>
            <a:chExt cx="2082960" cy="876240"/>
          </a:xfrm>
        </p:grpSpPr>
        <p:sp>
          <p:nvSpPr>
            <p:cNvPr id="1103" name=""/>
            <p:cNvSpPr/>
            <p:nvPr/>
          </p:nvSpPr>
          <p:spPr>
            <a:xfrm>
              <a:off x="139680" y="5343480"/>
              <a:ext cx="2082960" cy="876240"/>
            </a:xfrm>
            <a:custGeom>
              <a:avLst/>
              <a:gdLst/>
              <a:ahLst/>
              <a:rect l="l" t="t" r="r" b="b"/>
              <a:pathLst>
                <a:path w="1312" h="552">
                  <a:moveTo>
                    <a:pt x="0" y="0"/>
                  </a:moveTo>
                  <a:lnTo>
                    <a:pt x="1213" y="0"/>
                  </a:lnTo>
                  <a:lnTo>
                    <a:pt x="1312" y="276"/>
                  </a:lnTo>
                  <a:lnTo>
                    <a:pt x="1213" y="552"/>
                  </a:lnTo>
                  <a:lnTo>
                    <a:pt x="0" y="552"/>
                  </a:lnTo>
                  <a:lnTo>
                    <a:pt x="0" y="276"/>
                  </a:lnTo>
                  <a:lnTo>
                    <a:pt x="0" y="0"/>
                  </a:lnTo>
                  <a:close/>
                </a:path>
              </a:pathLst>
            </a:custGeom>
            <a:solidFill>
              <a:srgbClr val="ffffff"/>
            </a:solid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104" name=""/>
            <p:cNvSpPr/>
            <p:nvPr/>
          </p:nvSpPr>
          <p:spPr>
            <a:xfrm>
              <a:off x="190440" y="5392440"/>
              <a:ext cx="1874880" cy="75384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Lack of micro-economic foundation for asset decisions</a:t>
              </a:r>
              <a:endParaRPr b="0" lang="en-US" sz="1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CC333813-12D8-4293-9995-9167AF616E37}"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
          <p:cNvSpPr/>
          <p:nvPr/>
        </p:nvSpPr>
        <p:spPr>
          <a:xfrm rot="251400">
            <a:off x="1841040" y="2971440"/>
            <a:ext cx="1790640" cy="736560"/>
          </a:xfrm>
          <a:prstGeom prst="rightArrow">
            <a:avLst>
              <a:gd name="adj1" fmla="val 50000"/>
              <a:gd name="adj2" fmla="val 60777"/>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rot="21177000">
            <a:off x="1904760" y="3886200"/>
            <a:ext cx="1790640" cy="736560"/>
          </a:xfrm>
          <a:prstGeom prst="rightArrow">
            <a:avLst>
              <a:gd name="adj1" fmla="val 50000"/>
              <a:gd name="adj2" fmla="val 60777"/>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rot="19070400">
            <a:off x="2413080" y="4711680"/>
            <a:ext cx="1790640" cy="736560"/>
          </a:xfrm>
          <a:prstGeom prst="rightArrow">
            <a:avLst>
              <a:gd name="adj1" fmla="val 50000"/>
              <a:gd name="adj2" fmla="val 60777"/>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rot="16200000">
            <a:off x="3541680" y="5110200"/>
            <a:ext cx="1790640" cy="736560"/>
          </a:xfrm>
          <a:prstGeom prst="rightArrow">
            <a:avLst>
              <a:gd name="adj1" fmla="val 50000"/>
              <a:gd name="adj2" fmla="val 60777"/>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rot="13235400">
            <a:off x="4825800" y="4546080"/>
            <a:ext cx="1790640" cy="736920"/>
          </a:xfrm>
          <a:prstGeom prst="rightArrow">
            <a:avLst>
              <a:gd name="adj1" fmla="val 50000"/>
              <a:gd name="adj2" fmla="val 60747"/>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flipH="1">
            <a:off x="5320440" y="3352680"/>
            <a:ext cx="1791000" cy="736560"/>
          </a:xfrm>
          <a:prstGeom prst="rightArrow">
            <a:avLst>
              <a:gd name="adj1" fmla="val 50000"/>
              <a:gd name="adj2" fmla="val 60789"/>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rot="8451600">
            <a:off x="4952520" y="2171880"/>
            <a:ext cx="1791000" cy="736560"/>
          </a:xfrm>
          <a:prstGeom prst="rightArrow">
            <a:avLst>
              <a:gd name="adj1" fmla="val 50000"/>
              <a:gd name="adj2" fmla="val 60789"/>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rot="2086200">
            <a:off x="2234880" y="2082600"/>
            <a:ext cx="1790640" cy="736560"/>
          </a:xfrm>
          <a:prstGeom prst="rightArrow">
            <a:avLst>
              <a:gd name="adj1" fmla="val 50000"/>
              <a:gd name="adj2" fmla="val 60777"/>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MANY CONSTITUENCIES WITH DISPARATE AGENDAS FORCED A PROTRACTED NEGOTIATION PROCESS . . .</a:t>
            </a:r>
            <a:endParaRPr b="1" lang="en-US" sz="1900" strike="noStrike" u="none">
              <a:solidFill>
                <a:srgbClr val="000000"/>
              </a:solidFill>
              <a:effectLst/>
              <a:uFillTx/>
              <a:latin typeface="Arial"/>
            </a:endParaRPr>
          </a:p>
        </p:txBody>
      </p:sp>
      <p:sp>
        <p:nvSpPr>
          <p:cNvPr id="89" name=""/>
          <p:cNvSpPr/>
          <p:nvPr/>
        </p:nvSpPr>
        <p:spPr>
          <a:xfrm>
            <a:off x="139680" y="1563840"/>
            <a:ext cx="2665440" cy="10990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Small customers (e.g., TURN)</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Reliable electricity supply</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Lower rates</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No full recovery of stranded costs</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No advantages of large customers over small ones</a:t>
            </a:r>
            <a:endParaRPr b="0" lang="en-US" sz="1000" strike="noStrike" u="none">
              <a:solidFill>
                <a:srgbClr val="000000"/>
              </a:solidFill>
              <a:effectLst/>
              <a:uFillTx/>
              <a:latin typeface="Times New Roman"/>
            </a:endParaRPr>
          </a:p>
        </p:txBody>
      </p:sp>
      <p:sp>
        <p:nvSpPr>
          <p:cNvPr id="90" name=""/>
          <p:cNvSpPr/>
          <p:nvPr/>
        </p:nvSpPr>
        <p:spPr>
          <a:xfrm>
            <a:off x="139680" y="2948040"/>
            <a:ext cx="2665440" cy="64116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Governors (e.g., Pete Wilson)</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Economic growth through lower energy prices</a:t>
            </a:r>
            <a:endParaRPr b="0" lang="en-US" sz="1000" strike="noStrike" u="none">
              <a:solidFill>
                <a:srgbClr val="000000"/>
              </a:solidFill>
              <a:effectLst/>
              <a:uFillTx/>
              <a:latin typeface="Times New Roman"/>
            </a:endParaRPr>
          </a:p>
        </p:txBody>
      </p:sp>
      <p:sp>
        <p:nvSpPr>
          <p:cNvPr id="91" name=""/>
          <p:cNvSpPr/>
          <p:nvPr/>
        </p:nvSpPr>
        <p:spPr>
          <a:xfrm>
            <a:off x="139680" y="3875040"/>
            <a:ext cx="2665440" cy="9464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Labor unions</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Assurance that existing labor agreements will be maintained</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Assurance that retraining and severance will be included in stranded costs</a:t>
            </a:r>
            <a:endParaRPr b="0" lang="en-US" sz="1000" strike="noStrike" u="none">
              <a:solidFill>
                <a:srgbClr val="000000"/>
              </a:solidFill>
              <a:effectLst/>
              <a:uFillTx/>
              <a:latin typeface="Times New Roman"/>
            </a:endParaRPr>
          </a:p>
        </p:txBody>
      </p:sp>
      <p:sp>
        <p:nvSpPr>
          <p:cNvPr id="92" name=""/>
          <p:cNvSpPr/>
          <p:nvPr/>
        </p:nvSpPr>
        <p:spPr>
          <a:xfrm>
            <a:off x="139680" y="5106960"/>
            <a:ext cx="2665440" cy="7938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Environmentalists (e.g., Sierra)</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Subsidy for renewable energy sources in the competitive market</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No relaxation of emission limits</a:t>
            </a:r>
            <a:endParaRPr b="0" lang="en-US" sz="1000" strike="noStrike" u="none">
              <a:solidFill>
                <a:srgbClr val="000000"/>
              </a:solidFill>
              <a:effectLst/>
              <a:uFillTx/>
              <a:latin typeface="Times New Roman"/>
            </a:endParaRPr>
          </a:p>
        </p:txBody>
      </p:sp>
      <p:sp>
        <p:nvSpPr>
          <p:cNvPr id="93" name=""/>
          <p:cNvSpPr/>
          <p:nvPr/>
        </p:nvSpPr>
        <p:spPr>
          <a:xfrm>
            <a:off x="6066000" y="1563840"/>
            <a:ext cx="2665080" cy="12517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Utilities (e.g., Southern California Edison, PG&amp;E)</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No retail wheeling</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No vertical deintegration</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Full recovery of “stranded” costs</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Regulation-intensive alternative to direct access</a:t>
            </a:r>
            <a:endParaRPr b="0" lang="en-US" sz="1000" strike="noStrike" u="none">
              <a:solidFill>
                <a:srgbClr val="000000"/>
              </a:solidFill>
              <a:effectLst/>
              <a:uFillTx/>
              <a:latin typeface="Times New Roman"/>
            </a:endParaRPr>
          </a:p>
        </p:txBody>
      </p:sp>
      <p:sp>
        <p:nvSpPr>
          <p:cNvPr id="94" name=""/>
          <p:cNvSpPr/>
          <p:nvPr/>
        </p:nvSpPr>
        <p:spPr>
          <a:xfrm>
            <a:off x="6066000" y="3132000"/>
            <a:ext cx="2665080" cy="12517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Independent power producers and marketers (e.g., AES)</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Assurance that existing contracts will be respected</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Some certainty as to the calculation of avoided costs</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Retail head room</a:t>
            </a:r>
            <a:endParaRPr b="0" lang="en-US" sz="1000" strike="noStrike" u="none">
              <a:solidFill>
                <a:srgbClr val="000000"/>
              </a:solidFill>
              <a:effectLst/>
              <a:uFillTx/>
              <a:latin typeface="Times New Roman"/>
            </a:endParaRPr>
          </a:p>
        </p:txBody>
      </p:sp>
      <p:sp>
        <p:nvSpPr>
          <p:cNvPr id="95" name=""/>
          <p:cNvSpPr/>
          <p:nvPr/>
        </p:nvSpPr>
        <p:spPr>
          <a:xfrm>
            <a:off x="6066000" y="4700520"/>
            <a:ext cx="2665080" cy="140436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Large customers/industrial organizations (e.g., California Large Consumer Association, Agricultural Energy Consumer Association)</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Lower rates</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Direct access</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Vertical deintegration</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No full recovery of “stranded” costs</a:t>
            </a:r>
            <a:endParaRPr b="0" lang="en-US" sz="1000" strike="noStrike" u="none">
              <a:solidFill>
                <a:srgbClr val="000000"/>
              </a:solidFill>
              <a:effectLst/>
              <a:uFillTx/>
              <a:latin typeface="Times New Roman"/>
            </a:endParaRPr>
          </a:p>
        </p:txBody>
      </p:sp>
      <p:sp>
        <p:nvSpPr>
          <p:cNvPr id="96" name=""/>
          <p:cNvSpPr/>
          <p:nvPr/>
        </p:nvSpPr>
        <p:spPr>
          <a:xfrm>
            <a:off x="3103560" y="5554800"/>
            <a:ext cx="2665440" cy="9464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FERC (Federal Energy Regulatory Commission)</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Replace ROR regulations with competitive market structure</a:t>
            </a:r>
            <a:endParaRPr b="0" lang="en-US" sz="10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Full recovery of utilities’ stranded cost</a:t>
            </a:r>
            <a:endParaRPr b="0" lang="en-US" sz="1000" strike="noStrike" u="none">
              <a:solidFill>
                <a:srgbClr val="000000"/>
              </a:solidFill>
              <a:effectLst/>
              <a:uFillTx/>
              <a:latin typeface="Times New Roman"/>
            </a:endParaRPr>
          </a:p>
        </p:txBody>
      </p:sp>
      <p:sp>
        <p:nvSpPr>
          <p:cNvPr id="97" name=""/>
          <p:cNvSpPr/>
          <p:nvPr/>
        </p:nvSpPr>
        <p:spPr>
          <a:xfrm>
            <a:off x="3220920" y="942840"/>
            <a:ext cx="2430720" cy="1186920"/>
          </a:xfrm>
          <a:prstGeom prst="wedgeRoundRectCallout">
            <a:avLst>
              <a:gd name="adj1" fmla="val -4495"/>
              <a:gd name="adj2" fmla="val 106120"/>
              <a:gd name="adj3" fmla="val 16667"/>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“Utilities want their CTC, small customers want to be sure they don’t get shafted, IPP producers want access to customers, and renewable power producers want subsidies . . .”</a:t>
            </a:r>
            <a:endParaRPr b="0" lang="en-US" sz="10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i="1" lang="en-US" sz="1000" strike="noStrike" u="none">
                <a:solidFill>
                  <a:srgbClr val="000000"/>
                </a:solidFill>
                <a:effectLst/>
                <a:uFillTx/>
                <a:latin typeface="Arial"/>
              </a:rPr>
              <a:t>Utility negotiator</a:t>
            </a:r>
            <a:endParaRPr b="0" lang="en-US" sz="1000" strike="noStrike" u="none">
              <a:solidFill>
                <a:srgbClr val="000000"/>
              </a:solidFill>
              <a:effectLst/>
              <a:uFillTx/>
              <a:latin typeface="Times New Roman"/>
            </a:endParaRPr>
          </a:p>
        </p:txBody>
      </p:sp>
      <p:sp>
        <p:nvSpPr>
          <p:cNvPr id="98" name=""/>
          <p:cNvSpPr/>
          <p:nvPr/>
        </p:nvSpPr>
        <p:spPr>
          <a:xfrm>
            <a:off x="3597120" y="2819520"/>
            <a:ext cx="1676520" cy="16761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Deregulation</a:t>
            </a:r>
            <a:br>
              <a:rPr sz="1600"/>
            </a:br>
            <a:r>
              <a:rPr b="1" lang="en-US" sz="1600" strike="noStrike" u="none">
                <a:solidFill>
                  <a:srgbClr val="000000"/>
                </a:solidFill>
                <a:effectLst/>
                <a:uFillTx/>
                <a:latin typeface="Arial"/>
              </a:rPr>
              <a:t>legislation</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 negotiated</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settlement)</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C599F3F5-7BFE-41BE-AAAE-35E662F8FC1F}"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5"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KEY CHALLENGE FACING MANY UTILITY MANAGEMENT TEAMS</a:t>
            </a:r>
            <a:br>
              <a:rPr sz="1900"/>
            </a:br>
            <a:r>
              <a:rPr b="1" lang="en-US" sz="1900" strike="noStrike" u="none">
                <a:solidFill>
                  <a:srgbClr val="000000"/>
                </a:solidFill>
                <a:effectLst/>
                <a:uFillTx/>
                <a:latin typeface="Arial"/>
              </a:rPr>
              <a:t>The (de)regulatory trade-off</a:t>
            </a:r>
            <a:endParaRPr b="1" lang="en-US" sz="1900" strike="noStrike" u="none">
              <a:solidFill>
                <a:srgbClr val="000000"/>
              </a:solidFill>
              <a:effectLst/>
              <a:uFillTx/>
              <a:latin typeface="Arial"/>
            </a:endParaRPr>
          </a:p>
        </p:txBody>
      </p:sp>
      <p:sp>
        <p:nvSpPr>
          <p:cNvPr id="1106" name=""/>
          <p:cNvSpPr/>
          <p:nvPr/>
        </p:nvSpPr>
        <p:spPr>
          <a:xfrm>
            <a:off x="1954080" y="4930920"/>
            <a:ext cx="4751640" cy="1158120"/>
          </a:xfrm>
          <a:prstGeom prst="rect">
            <a:avLst/>
          </a:prstGeom>
          <a:solidFill>
            <a:srgbClr val="ffffff"/>
          </a:solidFill>
          <a:ln w="12600">
            <a:solidFill>
              <a:srgbClr val="000000"/>
            </a:solidFill>
            <a:miter/>
          </a:ln>
          <a:effectLst>
            <a:outerShdw dist="107932" dir="2700000" blurRad="0" rotWithShape="0">
              <a:srgbClr val="000000"/>
            </a:outerShdw>
          </a:effectLst>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Many utility management teams may be more willing to trade off what they know and understand – stranded costs – for risks they cannot or do not fully understand and value</a:t>
            </a:r>
            <a:endParaRPr b="0" lang="en-US" sz="1600" strike="noStrike" u="none">
              <a:solidFill>
                <a:srgbClr val="000000"/>
              </a:solidFill>
              <a:effectLst/>
              <a:uFillTx/>
              <a:latin typeface="Times New Roman"/>
            </a:endParaRPr>
          </a:p>
        </p:txBody>
      </p:sp>
      <p:sp>
        <p:nvSpPr>
          <p:cNvPr id="1107" name=""/>
          <p:cNvSpPr/>
          <p:nvPr/>
        </p:nvSpPr>
        <p:spPr>
          <a:xfrm>
            <a:off x="2589120" y="747720"/>
            <a:ext cx="3176640" cy="3821040"/>
          </a:xfrm>
          <a:custGeom>
            <a:avLst/>
            <a:gdLst/>
            <a:ahLst/>
            <a:rect l="l" t="t" r="r" b="b"/>
            <a:pathLst>
              <a:path w="1819" h="2187">
                <a:moveTo>
                  <a:pt x="1492" y="253"/>
                </a:moveTo>
                <a:lnTo>
                  <a:pt x="1461" y="223"/>
                </a:lnTo>
                <a:lnTo>
                  <a:pt x="1429" y="196"/>
                </a:lnTo>
                <a:lnTo>
                  <a:pt x="1395" y="169"/>
                </a:lnTo>
                <a:lnTo>
                  <a:pt x="1362" y="145"/>
                </a:lnTo>
                <a:lnTo>
                  <a:pt x="1327" y="122"/>
                </a:lnTo>
                <a:lnTo>
                  <a:pt x="1291" y="102"/>
                </a:lnTo>
                <a:lnTo>
                  <a:pt x="1256" y="82"/>
                </a:lnTo>
                <a:lnTo>
                  <a:pt x="1220" y="65"/>
                </a:lnTo>
                <a:lnTo>
                  <a:pt x="1182" y="50"/>
                </a:lnTo>
                <a:lnTo>
                  <a:pt x="1144" y="37"/>
                </a:lnTo>
                <a:lnTo>
                  <a:pt x="1106" y="25"/>
                </a:lnTo>
                <a:lnTo>
                  <a:pt x="1067" y="17"/>
                </a:lnTo>
                <a:lnTo>
                  <a:pt x="1028" y="9"/>
                </a:lnTo>
                <a:lnTo>
                  <a:pt x="988" y="4"/>
                </a:lnTo>
                <a:lnTo>
                  <a:pt x="950" y="1"/>
                </a:lnTo>
                <a:lnTo>
                  <a:pt x="910" y="0"/>
                </a:lnTo>
                <a:lnTo>
                  <a:pt x="863" y="1"/>
                </a:lnTo>
                <a:lnTo>
                  <a:pt x="817" y="6"/>
                </a:lnTo>
                <a:lnTo>
                  <a:pt x="772" y="12"/>
                </a:lnTo>
                <a:lnTo>
                  <a:pt x="726" y="22"/>
                </a:lnTo>
                <a:lnTo>
                  <a:pt x="682" y="34"/>
                </a:lnTo>
                <a:lnTo>
                  <a:pt x="639" y="49"/>
                </a:lnTo>
                <a:lnTo>
                  <a:pt x="597" y="66"/>
                </a:lnTo>
                <a:lnTo>
                  <a:pt x="556" y="86"/>
                </a:lnTo>
                <a:lnTo>
                  <a:pt x="515" y="108"/>
                </a:lnTo>
                <a:lnTo>
                  <a:pt x="476" y="132"/>
                </a:lnTo>
                <a:lnTo>
                  <a:pt x="438" y="158"/>
                </a:lnTo>
                <a:lnTo>
                  <a:pt x="401" y="187"/>
                </a:lnTo>
                <a:lnTo>
                  <a:pt x="366" y="218"/>
                </a:lnTo>
                <a:lnTo>
                  <a:pt x="331" y="250"/>
                </a:lnTo>
                <a:lnTo>
                  <a:pt x="298" y="284"/>
                </a:lnTo>
                <a:lnTo>
                  <a:pt x="266" y="321"/>
                </a:lnTo>
                <a:lnTo>
                  <a:pt x="236" y="358"/>
                </a:lnTo>
                <a:lnTo>
                  <a:pt x="208" y="398"/>
                </a:lnTo>
                <a:lnTo>
                  <a:pt x="181" y="439"/>
                </a:lnTo>
                <a:lnTo>
                  <a:pt x="156" y="482"/>
                </a:lnTo>
                <a:lnTo>
                  <a:pt x="131" y="527"/>
                </a:lnTo>
                <a:lnTo>
                  <a:pt x="109" y="573"/>
                </a:lnTo>
                <a:lnTo>
                  <a:pt x="89" y="619"/>
                </a:lnTo>
                <a:lnTo>
                  <a:pt x="72" y="668"/>
                </a:lnTo>
                <a:lnTo>
                  <a:pt x="55" y="718"/>
                </a:lnTo>
                <a:lnTo>
                  <a:pt x="41" y="769"/>
                </a:lnTo>
                <a:lnTo>
                  <a:pt x="28" y="821"/>
                </a:lnTo>
                <a:lnTo>
                  <a:pt x="18" y="874"/>
                </a:lnTo>
                <a:lnTo>
                  <a:pt x="10" y="927"/>
                </a:lnTo>
                <a:lnTo>
                  <a:pt x="4" y="982"/>
                </a:lnTo>
                <a:lnTo>
                  <a:pt x="1" y="1038"/>
                </a:lnTo>
                <a:lnTo>
                  <a:pt x="0" y="1094"/>
                </a:lnTo>
                <a:lnTo>
                  <a:pt x="1" y="1155"/>
                </a:lnTo>
                <a:lnTo>
                  <a:pt x="5" y="1215"/>
                </a:lnTo>
                <a:lnTo>
                  <a:pt x="12" y="1274"/>
                </a:lnTo>
                <a:lnTo>
                  <a:pt x="22" y="1333"/>
                </a:lnTo>
                <a:lnTo>
                  <a:pt x="34" y="1391"/>
                </a:lnTo>
                <a:lnTo>
                  <a:pt x="48" y="1447"/>
                </a:lnTo>
                <a:lnTo>
                  <a:pt x="66" y="1502"/>
                </a:lnTo>
                <a:lnTo>
                  <a:pt x="86" y="1556"/>
                </a:lnTo>
                <a:lnTo>
                  <a:pt x="108" y="1610"/>
                </a:lnTo>
                <a:lnTo>
                  <a:pt x="132" y="1662"/>
                </a:lnTo>
                <a:lnTo>
                  <a:pt x="159" y="1711"/>
                </a:lnTo>
                <a:lnTo>
                  <a:pt x="188" y="1759"/>
                </a:lnTo>
                <a:lnTo>
                  <a:pt x="220" y="1805"/>
                </a:lnTo>
                <a:lnTo>
                  <a:pt x="253" y="1850"/>
                </a:lnTo>
                <a:lnTo>
                  <a:pt x="289" y="1893"/>
                </a:lnTo>
                <a:lnTo>
                  <a:pt x="327" y="1933"/>
                </a:lnTo>
                <a:lnTo>
                  <a:pt x="358" y="1962"/>
                </a:lnTo>
                <a:lnTo>
                  <a:pt x="390" y="1990"/>
                </a:lnTo>
                <a:lnTo>
                  <a:pt x="423" y="2017"/>
                </a:lnTo>
                <a:lnTo>
                  <a:pt x="456" y="2041"/>
                </a:lnTo>
                <a:lnTo>
                  <a:pt x="491" y="2064"/>
                </a:lnTo>
                <a:lnTo>
                  <a:pt x="526" y="2085"/>
                </a:lnTo>
                <a:lnTo>
                  <a:pt x="563" y="2104"/>
                </a:lnTo>
                <a:lnTo>
                  <a:pt x="599" y="2121"/>
                </a:lnTo>
                <a:lnTo>
                  <a:pt x="637" y="2136"/>
                </a:lnTo>
                <a:lnTo>
                  <a:pt x="674" y="2149"/>
                </a:lnTo>
                <a:lnTo>
                  <a:pt x="713" y="2160"/>
                </a:lnTo>
                <a:lnTo>
                  <a:pt x="752" y="2170"/>
                </a:lnTo>
                <a:lnTo>
                  <a:pt x="790" y="2177"/>
                </a:lnTo>
                <a:lnTo>
                  <a:pt x="830" y="2183"/>
                </a:lnTo>
                <a:lnTo>
                  <a:pt x="870" y="2186"/>
                </a:lnTo>
                <a:lnTo>
                  <a:pt x="910" y="2187"/>
                </a:lnTo>
                <a:lnTo>
                  <a:pt x="950" y="2186"/>
                </a:lnTo>
                <a:lnTo>
                  <a:pt x="988" y="2183"/>
                </a:lnTo>
                <a:lnTo>
                  <a:pt x="1028" y="2177"/>
                </a:lnTo>
                <a:lnTo>
                  <a:pt x="1067" y="2170"/>
                </a:lnTo>
                <a:lnTo>
                  <a:pt x="1106" y="2160"/>
                </a:lnTo>
                <a:lnTo>
                  <a:pt x="1144" y="2149"/>
                </a:lnTo>
                <a:lnTo>
                  <a:pt x="1182" y="2136"/>
                </a:lnTo>
                <a:lnTo>
                  <a:pt x="1220" y="2121"/>
                </a:lnTo>
                <a:lnTo>
                  <a:pt x="1256" y="2104"/>
                </a:lnTo>
                <a:lnTo>
                  <a:pt x="1291" y="2085"/>
                </a:lnTo>
                <a:lnTo>
                  <a:pt x="1327" y="2064"/>
                </a:lnTo>
                <a:lnTo>
                  <a:pt x="1362" y="2041"/>
                </a:lnTo>
                <a:lnTo>
                  <a:pt x="1395" y="2017"/>
                </a:lnTo>
                <a:lnTo>
                  <a:pt x="1429" y="1990"/>
                </a:lnTo>
                <a:lnTo>
                  <a:pt x="1461" y="1962"/>
                </a:lnTo>
                <a:lnTo>
                  <a:pt x="1492" y="1933"/>
                </a:lnTo>
                <a:lnTo>
                  <a:pt x="1529" y="1893"/>
                </a:lnTo>
                <a:lnTo>
                  <a:pt x="1566" y="1850"/>
                </a:lnTo>
                <a:lnTo>
                  <a:pt x="1599" y="1805"/>
                </a:lnTo>
                <a:lnTo>
                  <a:pt x="1631" y="1759"/>
                </a:lnTo>
                <a:lnTo>
                  <a:pt x="1660" y="1711"/>
                </a:lnTo>
                <a:lnTo>
                  <a:pt x="1686" y="1662"/>
                </a:lnTo>
                <a:lnTo>
                  <a:pt x="1711" y="1610"/>
                </a:lnTo>
                <a:lnTo>
                  <a:pt x="1734" y="1556"/>
                </a:lnTo>
                <a:lnTo>
                  <a:pt x="1753" y="1502"/>
                </a:lnTo>
                <a:lnTo>
                  <a:pt x="1770" y="1447"/>
                </a:lnTo>
                <a:lnTo>
                  <a:pt x="1785" y="1391"/>
                </a:lnTo>
                <a:lnTo>
                  <a:pt x="1797" y="1333"/>
                </a:lnTo>
                <a:lnTo>
                  <a:pt x="1807" y="1274"/>
                </a:lnTo>
                <a:lnTo>
                  <a:pt x="1814" y="1215"/>
                </a:lnTo>
                <a:lnTo>
                  <a:pt x="1818" y="1155"/>
                </a:lnTo>
                <a:lnTo>
                  <a:pt x="1819" y="1094"/>
                </a:lnTo>
                <a:lnTo>
                  <a:pt x="1818" y="1033"/>
                </a:lnTo>
                <a:lnTo>
                  <a:pt x="1814" y="973"/>
                </a:lnTo>
                <a:lnTo>
                  <a:pt x="1807" y="914"/>
                </a:lnTo>
                <a:lnTo>
                  <a:pt x="1797" y="855"/>
                </a:lnTo>
                <a:lnTo>
                  <a:pt x="1785" y="798"/>
                </a:lnTo>
                <a:lnTo>
                  <a:pt x="1770" y="740"/>
                </a:lnTo>
                <a:lnTo>
                  <a:pt x="1753" y="685"/>
                </a:lnTo>
                <a:lnTo>
                  <a:pt x="1734" y="631"/>
                </a:lnTo>
                <a:lnTo>
                  <a:pt x="1711" y="577"/>
                </a:lnTo>
                <a:lnTo>
                  <a:pt x="1686" y="525"/>
                </a:lnTo>
                <a:lnTo>
                  <a:pt x="1660" y="476"/>
                </a:lnTo>
                <a:lnTo>
                  <a:pt x="1631" y="427"/>
                </a:lnTo>
                <a:lnTo>
                  <a:pt x="1599" y="381"/>
                </a:lnTo>
                <a:lnTo>
                  <a:pt x="1566" y="336"/>
                </a:lnTo>
                <a:lnTo>
                  <a:pt x="1529" y="293"/>
                </a:lnTo>
                <a:lnTo>
                  <a:pt x="1492" y="25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8" name=""/>
          <p:cNvSpPr/>
          <p:nvPr/>
        </p:nvSpPr>
        <p:spPr>
          <a:xfrm>
            <a:off x="2666880" y="826920"/>
            <a:ext cx="3021120" cy="3027600"/>
          </a:xfrm>
          <a:custGeom>
            <a:avLst/>
            <a:gdLst/>
            <a:ahLst/>
            <a:rect l="l" t="t" r="r" b="b"/>
            <a:pathLst>
              <a:path w="1729" h="1733">
                <a:moveTo>
                  <a:pt x="313" y="240"/>
                </a:moveTo>
                <a:lnTo>
                  <a:pt x="343" y="212"/>
                </a:lnTo>
                <a:lnTo>
                  <a:pt x="373" y="185"/>
                </a:lnTo>
                <a:lnTo>
                  <a:pt x="404" y="161"/>
                </a:lnTo>
                <a:lnTo>
                  <a:pt x="436" y="138"/>
                </a:lnTo>
                <a:lnTo>
                  <a:pt x="469" y="117"/>
                </a:lnTo>
                <a:lnTo>
                  <a:pt x="502" y="97"/>
                </a:lnTo>
                <a:lnTo>
                  <a:pt x="536" y="79"/>
                </a:lnTo>
                <a:lnTo>
                  <a:pt x="572" y="62"/>
                </a:lnTo>
                <a:lnTo>
                  <a:pt x="607" y="48"/>
                </a:lnTo>
                <a:lnTo>
                  <a:pt x="643" y="36"/>
                </a:lnTo>
                <a:lnTo>
                  <a:pt x="679" y="25"/>
                </a:lnTo>
                <a:lnTo>
                  <a:pt x="716" y="16"/>
                </a:lnTo>
                <a:lnTo>
                  <a:pt x="752" y="9"/>
                </a:lnTo>
                <a:lnTo>
                  <a:pt x="790" y="5"/>
                </a:lnTo>
                <a:lnTo>
                  <a:pt x="827" y="1"/>
                </a:lnTo>
                <a:lnTo>
                  <a:pt x="865" y="0"/>
                </a:lnTo>
                <a:lnTo>
                  <a:pt x="903" y="1"/>
                </a:lnTo>
                <a:lnTo>
                  <a:pt x="940" y="5"/>
                </a:lnTo>
                <a:lnTo>
                  <a:pt x="977" y="9"/>
                </a:lnTo>
                <a:lnTo>
                  <a:pt x="1013" y="16"/>
                </a:lnTo>
                <a:lnTo>
                  <a:pt x="1050" y="25"/>
                </a:lnTo>
                <a:lnTo>
                  <a:pt x="1086" y="36"/>
                </a:lnTo>
                <a:lnTo>
                  <a:pt x="1122" y="48"/>
                </a:lnTo>
                <a:lnTo>
                  <a:pt x="1157" y="62"/>
                </a:lnTo>
                <a:lnTo>
                  <a:pt x="1192" y="79"/>
                </a:lnTo>
                <a:lnTo>
                  <a:pt x="1225" y="97"/>
                </a:lnTo>
                <a:lnTo>
                  <a:pt x="1260" y="117"/>
                </a:lnTo>
                <a:lnTo>
                  <a:pt x="1292" y="138"/>
                </a:lnTo>
                <a:lnTo>
                  <a:pt x="1324" y="161"/>
                </a:lnTo>
                <a:lnTo>
                  <a:pt x="1355" y="185"/>
                </a:lnTo>
                <a:lnTo>
                  <a:pt x="1386" y="212"/>
                </a:lnTo>
                <a:lnTo>
                  <a:pt x="1415" y="240"/>
                </a:lnTo>
                <a:lnTo>
                  <a:pt x="1451" y="279"/>
                </a:lnTo>
                <a:lnTo>
                  <a:pt x="1485" y="320"/>
                </a:lnTo>
                <a:lnTo>
                  <a:pt x="1517" y="362"/>
                </a:lnTo>
                <a:lnTo>
                  <a:pt x="1548" y="407"/>
                </a:lnTo>
                <a:lnTo>
                  <a:pt x="1576" y="454"/>
                </a:lnTo>
                <a:lnTo>
                  <a:pt x="1602" y="501"/>
                </a:lnTo>
                <a:lnTo>
                  <a:pt x="1626" y="551"/>
                </a:lnTo>
                <a:lnTo>
                  <a:pt x="1647" y="602"/>
                </a:lnTo>
                <a:lnTo>
                  <a:pt x="1666" y="654"/>
                </a:lnTo>
                <a:lnTo>
                  <a:pt x="1682" y="708"/>
                </a:lnTo>
                <a:lnTo>
                  <a:pt x="1697" y="763"/>
                </a:lnTo>
                <a:lnTo>
                  <a:pt x="1708" y="818"/>
                </a:lnTo>
                <a:lnTo>
                  <a:pt x="1717" y="875"/>
                </a:lnTo>
                <a:lnTo>
                  <a:pt x="1723" y="932"/>
                </a:lnTo>
                <a:lnTo>
                  <a:pt x="1728" y="990"/>
                </a:lnTo>
                <a:lnTo>
                  <a:pt x="1729" y="1049"/>
                </a:lnTo>
                <a:lnTo>
                  <a:pt x="1728" y="1098"/>
                </a:lnTo>
                <a:lnTo>
                  <a:pt x="1725" y="1146"/>
                </a:lnTo>
                <a:lnTo>
                  <a:pt x="1721" y="1193"/>
                </a:lnTo>
                <a:lnTo>
                  <a:pt x="1714" y="1240"/>
                </a:lnTo>
                <a:lnTo>
                  <a:pt x="1707" y="1286"/>
                </a:lnTo>
                <a:lnTo>
                  <a:pt x="1697" y="1331"/>
                </a:lnTo>
                <a:lnTo>
                  <a:pt x="1686" y="1376"/>
                </a:lnTo>
                <a:lnTo>
                  <a:pt x="1672" y="1420"/>
                </a:lnTo>
                <a:lnTo>
                  <a:pt x="1658" y="1463"/>
                </a:lnTo>
                <a:lnTo>
                  <a:pt x="1642" y="1505"/>
                </a:lnTo>
                <a:lnTo>
                  <a:pt x="1625" y="1546"/>
                </a:lnTo>
                <a:lnTo>
                  <a:pt x="1606" y="1586"/>
                </a:lnTo>
                <a:lnTo>
                  <a:pt x="1586" y="1624"/>
                </a:lnTo>
                <a:lnTo>
                  <a:pt x="1564" y="1661"/>
                </a:lnTo>
                <a:lnTo>
                  <a:pt x="1542" y="1697"/>
                </a:lnTo>
                <a:lnTo>
                  <a:pt x="1517" y="1733"/>
                </a:lnTo>
                <a:lnTo>
                  <a:pt x="1" y="1111"/>
                </a:lnTo>
                <a:lnTo>
                  <a:pt x="0" y="1096"/>
                </a:lnTo>
                <a:lnTo>
                  <a:pt x="0" y="1080"/>
                </a:lnTo>
                <a:lnTo>
                  <a:pt x="0" y="1065"/>
                </a:lnTo>
                <a:lnTo>
                  <a:pt x="0" y="1049"/>
                </a:lnTo>
                <a:lnTo>
                  <a:pt x="1" y="990"/>
                </a:lnTo>
                <a:lnTo>
                  <a:pt x="6" y="932"/>
                </a:lnTo>
                <a:lnTo>
                  <a:pt x="12" y="875"/>
                </a:lnTo>
                <a:lnTo>
                  <a:pt x="21" y="818"/>
                </a:lnTo>
                <a:lnTo>
                  <a:pt x="32" y="763"/>
                </a:lnTo>
                <a:lnTo>
                  <a:pt x="46" y="708"/>
                </a:lnTo>
                <a:lnTo>
                  <a:pt x="63" y="654"/>
                </a:lnTo>
                <a:lnTo>
                  <a:pt x="82" y="602"/>
                </a:lnTo>
                <a:lnTo>
                  <a:pt x="103" y="551"/>
                </a:lnTo>
                <a:lnTo>
                  <a:pt x="126" y="501"/>
                </a:lnTo>
                <a:lnTo>
                  <a:pt x="153" y="454"/>
                </a:lnTo>
                <a:lnTo>
                  <a:pt x="180" y="407"/>
                </a:lnTo>
                <a:lnTo>
                  <a:pt x="210" y="362"/>
                </a:lnTo>
                <a:lnTo>
                  <a:pt x="242" y="320"/>
                </a:lnTo>
                <a:lnTo>
                  <a:pt x="277" y="279"/>
                </a:lnTo>
                <a:lnTo>
                  <a:pt x="313" y="240"/>
                </a:lnTo>
                <a:close/>
              </a:path>
            </a:pathLst>
          </a:custGeom>
          <a:solidFill>
            <a:srgbClr val="02d1e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9" name=""/>
          <p:cNvSpPr/>
          <p:nvPr/>
        </p:nvSpPr>
        <p:spPr>
          <a:xfrm>
            <a:off x="2670120" y="2797200"/>
            <a:ext cx="2633760" cy="1692360"/>
          </a:xfrm>
          <a:custGeom>
            <a:avLst/>
            <a:gdLst/>
            <a:ahLst/>
            <a:rect l="l" t="t" r="r" b="b"/>
            <a:pathLst>
              <a:path w="1507" h="969">
                <a:moveTo>
                  <a:pt x="863" y="969"/>
                </a:moveTo>
                <a:lnTo>
                  <a:pt x="825" y="968"/>
                </a:lnTo>
                <a:lnTo>
                  <a:pt x="788" y="964"/>
                </a:lnTo>
                <a:lnTo>
                  <a:pt x="750" y="960"/>
                </a:lnTo>
                <a:lnTo>
                  <a:pt x="714" y="953"/>
                </a:lnTo>
                <a:lnTo>
                  <a:pt x="677" y="944"/>
                </a:lnTo>
                <a:lnTo>
                  <a:pt x="641" y="933"/>
                </a:lnTo>
                <a:lnTo>
                  <a:pt x="605" y="921"/>
                </a:lnTo>
                <a:lnTo>
                  <a:pt x="570" y="907"/>
                </a:lnTo>
                <a:lnTo>
                  <a:pt x="534" y="890"/>
                </a:lnTo>
                <a:lnTo>
                  <a:pt x="500" y="872"/>
                </a:lnTo>
                <a:lnTo>
                  <a:pt x="467" y="852"/>
                </a:lnTo>
                <a:lnTo>
                  <a:pt x="434" y="831"/>
                </a:lnTo>
                <a:lnTo>
                  <a:pt x="402" y="807"/>
                </a:lnTo>
                <a:lnTo>
                  <a:pt x="371" y="783"/>
                </a:lnTo>
                <a:lnTo>
                  <a:pt x="341" y="756"/>
                </a:lnTo>
                <a:lnTo>
                  <a:pt x="311" y="727"/>
                </a:lnTo>
                <a:lnTo>
                  <a:pt x="278" y="692"/>
                </a:lnTo>
                <a:lnTo>
                  <a:pt x="246" y="656"/>
                </a:lnTo>
                <a:lnTo>
                  <a:pt x="216" y="617"/>
                </a:lnTo>
                <a:lnTo>
                  <a:pt x="188" y="577"/>
                </a:lnTo>
                <a:lnTo>
                  <a:pt x="162" y="535"/>
                </a:lnTo>
                <a:lnTo>
                  <a:pt x="137" y="492"/>
                </a:lnTo>
                <a:lnTo>
                  <a:pt x="114" y="448"/>
                </a:lnTo>
                <a:lnTo>
                  <a:pt x="94" y="401"/>
                </a:lnTo>
                <a:lnTo>
                  <a:pt x="75" y="355"/>
                </a:lnTo>
                <a:lnTo>
                  <a:pt x="58" y="306"/>
                </a:lnTo>
                <a:lnTo>
                  <a:pt x="43" y="257"/>
                </a:lnTo>
                <a:lnTo>
                  <a:pt x="30" y="208"/>
                </a:lnTo>
                <a:lnTo>
                  <a:pt x="20" y="157"/>
                </a:lnTo>
                <a:lnTo>
                  <a:pt x="11" y="105"/>
                </a:lnTo>
                <a:lnTo>
                  <a:pt x="5" y="53"/>
                </a:lnTo>
                <a:lnTo>
                  <a:pt x="0" y="0"/>
                </a:lnTo>
                <a:lnTo>
                  <a:pt x="1507" y="618"/>
                </a:lnTo>
                <a:lnTo>
                  <a:pt x="1476" y="658"/>
                </a:lnTo>
                <a:lnTo>
                  <a:pt x="1444" y="694"/>
                </a:lnTo>
                <a:lnTo>
                  <a:pt x="1410" y="730"/>
                </a:lnTo>
                <a:lnTo>
                  <a:pt x="1375" y="763"/>
                </a:lnTo>
                <a:lnTo>
                  <a:pt x="1339" y="794"/>
                </a:lnTo>
                <a:lnTo>
                  <a:pt x="1301" y="824"/>
                </a:lnTo>
                <a:lnTo>
                  <a:pt x="1261" y="850"/>
                </a:lnTo>
                <a:lnTo>
                  <a:pt x="1221" y="874"/>
                </a:lnTo>
                <a:lnTo>
                  <a:pt x="1179" y="896"/>
                </a:lnTo>
                <a:lnTo>
                  <a:pt x="1137" y="914"/>
                </a:lnTo>
                <a:lnTo>
                  <a:pt x="1093" y="931"/>
                </a:lnTo>
                <a:lnTo>
                  <a:pt x="1049" y="944"/>
                </a:lnTo>
                <a:lnTo>
                  <a:pt x="1003" y="954"/>
                </a:lnTo>
                <a:lnTo>
                  <a:pt x="957" y="962"/>
                </a:lnTo>
                <a:lnTo>
                  <a:pt x="910" y="968"/>
                </a:lnTo>
                <a:lnTo>
                  <a:pt x="863" y="969"/>
                </a:lnTo>
                <a:close/>
              </a:path>
            </a:pathLst>
          </a:custGeom>
          <a:solidFill>
            <a:srgbClr val="02d1e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0" name=""/>
          <p:cNvSpPr/>
          <p:nvPr/>
        </p:nvSpPr>
        <p:spPr>
          <a:xfrm>
            <a:off x="2247840" y="1655640"/>
            <a:ext cx="3754440" cy="2264040"/>
          </a:xfrm>
          <a:custGeom>
            <a:avLst/>
            <a:gdLst/>
            <a:ahLst/>
            <a:rect l="l" t="t" r="r" b="b"/>
            <a:pathLst>
              <a:path w="2149" h="1295">
                <a:moveTo>
                  <a:pt x="2091" y="83"/>
                </a:moveTo>
                <a:lnTo>
                  <a:pt x="2077" y="70"/>
                </a:lnTo>
                <a:lnTo>
                  <a:pt x="2062" y="59"/>
                </a:lnTo>
                <a:lnTo>
                  <a:pt x="2045" y="49"/>
                </a:lnTo>
                <a:lnTo>
                  <a:pt x="2027" y="41"/>
                </a:lnTo>
                <a:lnTo>
                  <a:pt x="2010" y="34"/>
                </a:lnTo>
                <a:lnTo>
                  <a:pt x="1992" y="29"/>
                </a:lnTo>
                <a:lnTo>
                  <a:pt x="1972" y="26"/>
                </a:lnTo>
                <a:lnTo>
                  <a:pt x="1953" y="25"/>
                </a:lnTo>
                <a:lnTo>
                  <a:pt x="1938" y="26"/>
                </a:lnTo>
                <a:lnTo>
                  <a:pt x="1923" y="28"/>
                </a:lnTo>
                <a:lnTo>
                  <a:pt x="1909" y="30"/>
                </a:lnTo>
                <a:lnTo>
                  <a:pt x="1896" y="34"/>
                </a:lnTo>
                <a:lnTo>
                  <a:pt x="1881" y="39"/>
                </a:lnTo>
                <a:lnTo>
                  <a:pt x="1869" y="44"/>
                </a:lnTo>
                <a:lnTo>
                  <a:pt x="1856" y="51"/>
                </a:lnTo>
                <a:lnTo>
                  <a:pt x="1845" y="59"/>
                </a:lnTo>
                <a:lnTo>
                  <a:pt x="1833" y="66"/>
                </a:lnTo>
                <a:lnTo>
                  <a:pt x="1823" y="75"/>
                </a:lnTo>
                <a:lnTo>
                  <a:pt x="1813" y="85"/>
                </a:lnTo>
                <a:lnTo>
                  <a:pt x="1803" y="96"/>
                </a:lnTo>
                <a:lnTo>
                  <a:pt x="1794" y="107"/>
                </a:lnTo>
                <a:lnTo>
                  <a:pt x="1786" y="118"/>
                </a:lnTo>
                <a:lnTo>
                  <a:pt x="1780" y="130"/>
                </a:lnTo>
                <a:lnTo>
                  <a:pt x="1773" y="144"/>
                </a:lnTo>
                <a:lnTo>
                  <a:pt x="1772" y="143"/>
                </a:lnTo>
                <a:lnTo>
                  <a:pt x="1771" y="146"/>
                </a:lnTo>
                <a:lnTo>
                  <a:pt x="1770" y="149"/>
                </a:lnTo>
                <a:lnTo>
                  <a:pt x="1769" y="153"/>
                </a:lnTo>
                <a:lnTo>
                  <a:pt x="1769" y="156"/>
                </a:lnTo>
                <a:lnTo>
                  <a:pt x="1763" y="171"/>
                </a:lnTo>
                <a:lnTo>
                  <a:pt x="1760" y="187"/>
                </a:lnTo>
                <a:lnTo>
                  <a:pt x="1759" y="203"/>
                </a:lnTo>
                <a:lnTo>
                  <a:pt x="1757" y="221"/>
                </a:lnTo>
                <a:lnTo>
                  <a:pt x="1757" y="226"/>
                </a:lnTo>
                <a:lnTo>
                  <a:pt x="1757" y="230"/>
                </a:lnTo>
                <a:lnTo>
                  <a:pt x="1757" y="234"/>
                </a:lnTo>
                <a:lnTo>
                  <a:pt x="1757" y="239"/>
                </a:lnTo>
                <a:lnTo>
                  <a:pt x="1752" y="240"/>
                </a:lnTo>
                <a:lnTo>
                  <a:pt x="1742" y="242"/>
                </a:lnTo>
                <a:lnTo>
                  <a:pt x="1729" y="246"/>
                </a:lnTo>
                <a:lnTo>
                  <a:pt x="1712" y="250"/>
                </a:lnTo>
                <a:lnTo>
                  <a:pt x="1692" y="254"/>
                </a:lnTo>
                <a:lnTo>
                  <a:pt x="1669" y="260"/>
                </a:lnTo>
                <a:lnTo>
                  <a:pt x="1642" y="267"/>
                </a:lnTo>
                <a:lnTo>
                  <a:pt x="1615" y="274"/>
                </a:lnTo>
                <a:lnTo>
                  <a:pt x="1584" y="282"/>
                </a:lnTo>
                <a:lnTo>
                  <a:pt x="1552" y="291"/>
                </a:lnTo>
                <a:lnTo>
                  <a:pt x="1517" y="301"/>
                </a:lnTo>
                <a:lnTo>
                  <a:pt x="1481" y="312"/>
                </a:lnTo>
                <a:lnTo>
                  <a:pt x="1444" y="323"/>
                </a:lnTo>
                <a:lnTo>
                  <a:pt x="1407" y="334"/>
                </a:lnTo>
                <a:lnTo>
                  <a:pt x="1367" y="347"/>
                </a:lnTo>
                <a:lnTo>
                  <a:pt x="1328" y="361"/>
                </a:lnTo>
                <a:lnTo>
                  <a:pt x="1327" y="358"/>
                </a:lnTo>
                <a:lnTo>
                  <a:pt x="1325" y="356"/>
                </a:lnTo>
                <a:lnTo>
                  <a:pt x="1324" y="355"/>
                </a:lnTo>
                <a:lnTo>
                  <a:pt x="1322" y="354"/>
                </a:lnTo>
                <a:lnTo>
                  <a:pt x="1312" y="349"/>
                </a:lnTo>
                <a:lnTo>
                  <a:pt x="1304" y="346"/>
                </a:lnTo>
                <a:lnTo>
                  <a:pt x="1297" y="344"/>
                </a:lnTo>
                <a:lnTo>
                  <a:pt x="1295" y="344"/>
                </a:lnTo>
                <a:lnTo>
                  <a:pt x="1293" y="344"/>
                </a:lnTo>
                <a:lnTo>
                  <a:pt x="1279" y="362"/>
                </a:lnTo>
                <a:lnTo>
                  <a:pt x="1274" y="351"/>
                </a:lnTo>
                <a:lnTo>
                  <a:pt x="1254" y="354"/>
                </a:lnTo>
                <a:lnTo>
                  <a:pt x="1255" y="386"/>
                </a:lnTo>
                <a:lnTo>
                  <a:pt x="1248" y="389"/>
                </a:lnTo>
                <a:lnTo>
                  <a:pt x="1241" y="392"/>
                </a:lnTo>
                <a:lnTo>
                  <a:pt x="1233" y="395"/>
                </a:lnTo>
                <a:lnTo>
                  <a:pt x="1227" y="397"/>
                </a:lnTo>
                <a:lnTo>
                  <a:pt x="1219" y="399"/>
                </a:lnTo>
                <a:lnTo>
                  <a:pt x="1212" y="403"/>
                </a:lnTo>
                <a:lnTo>
                  <a:pt x="1206" y="405"/>
                </a:lnTo>
                <a:lnTo>
                  <a:pt x="1199" y="408"/>
                </a:lnTo>
                <a:lnTo>
                  <a:pt x="1191" y="404"/>
                </a:lnTo>
                <a:lnTo>
                  <a:pt x="1183" y="398"/>
                </a:lnTo>
                <a:lnTo>
                  <a:pt x="1173" y="392"/>
                </a:lnTo>
                <a:lnTo>
                  <a:pt x="1164" y="383"/>
                </a:lnTo>
                <a:lnTo>
                  <a:pt x="1152" y="375"/>
                </a:lnTo>
                <a:lnTo>
                  <a:pt x="1141" y="365"/>
                </a:lnTo>
                <a:lnTo>
                  <a:pt x="1131" y="356"/>
                </a:lnTo>
                <a:lnTo>
                  <a:pt x="1122" y="347"/>
                </a:lnTo>
                <a:lnTo>
                  <a:pt x="1122" y="436"/>
                </a:lnTo>
                <a:lnTo>
                  <a:pt x="1123" y="437"/>
                </a:lnTo>
                <a:lnTo>
                  <a:pt x="1125" y="437"/>
                </a:lnTo>
                <a:lnTo>
                  <a:pt x="1126" y="438"/>
                </a:lnTo>
                <a:lnTo>
                  <a:pt x="1127" y="439"/>
                </a:lnTo>
                <a:lnTo>
                  <a:pt x="1125" y="440"/>
                </a:lnTo>
                <a:lnTo>
                  <a:pt x="1122" y="441"/>
                </a:lnTo>
                <a:lnTo>
                  <a:pt x="1118" y="444"/>
                </a:lnTo>
                <a:lnTo>
                  <a:pt x="1116" y="445"/>
                </a:lnTo>
                <a:lnTo>
                  <a:pt x="1115" y="440"/>
                </a:lnTo>
                <a:lnTo>
                  <a:pt x="1114" y="437"/>
                </a:lnTo>
                <a:lnTo>
                  <a:pt x="1113" y="434"/>
                </a:lnTo>
                <a:lnTo>
                  <a:pt x="1113" y="430"/>
                </a:lnTo>
                <a:lnTo>
                  <a:pt x="1114" y="431"/>
                </a:lnTo>
                <a:lnTo>
                  <a:pt x="1116" y="432"/>
                </a:lnTo>
                <a:lnTo>
                  <a:pt x="1119" y="435"/>
                </a:lnTo>
                <a:lnTo>
                  <a:pt x="1122" y="436"/>
                </a:lnTo>
                <a:lnTo>
                  <a:pt x="1122" y="347"/>
                </a:lnTo>
                <a:lnTo>
                  <a:pt x="1113" y="338"/>
                </a:lnTo>
                <a:lnTo>
                  <a:pt x="1105" y="331"/>
                </a:lnTo>
                <a:lnTo>
                  <a:pt x="1097" y="323"/>
                </a:lnTo>
                <a:lnTo>
                  <a:pt x="1092" y="319"/>
                </a:lnTo>
                <a:lnTo>
                  <a:pt x="1093" y="316"/>
                </a:lnTo>
                <a:lnTo>
                  <a:pt x="1095" y="315"/>
                </a:lnTo>
                <a:lnTo>
                  <a:pt x="1096" y="313"/>
                </a:lnTo>
                <a:lnTo>
                  <a:pt x="1097" y="312"/>
                </a:lnTo>
                <a:lnTo>
                  <a:pt x="1097" y="310"/>
                </a:lnTo>
                <a:lnTo>
                  <a:pt x="1097" y="307"/>
                </a:lnTo>
                <a:lnTo>
                  <a:pt x="1097" y="306"/>
                </a:lnTo>
                <a:lnTo>
                  <a:pt x="1096" y="304"/>
                </a:lnTo>
                <a:lnTo>
                  <a:pt x="1093" y="301"/>
                </a:lnTo>
                <a:lnTo>
                  <a:pt x="1087" y="297"/>
                </a:lnTo>
                <a:lnTo>
                  <a:pt x="1078" y="294"/>
                </a:lnTo>
                <a:lnTo>
                  <a:pt x="1067" y="291"/>
                </a:lnTo>
                <a:lnTo>
                  <a:pt x="1053" y="290"/>
                </a:lnTo>
                <a:lnTo>
                  <a:pt x="1036" y="289"/>
                </a:lnTo>
                <a:lnTo>
                  <a:pt x="1016" y="289"/>
                </a:lnTo>
                <a:lnTo>
                  <a:pt x="992" y="291"/>
                </a:lnTo>
                <a:lnTo>
                  <a:pt x="984" y="262"/>
                </a:lnTo>
                <a:lnTo>
                  <a:pt x="981" y="262"/>
                </a:lnTo>
                <a:lnTo>
                  <a:pt x="980" y="262"/>
                </a:lnTo>
                <a:lnTo>
                  <a:pt x="978" y="262"/>
                </a:lnTo>
                <a:lnTo>
                  <a:pt x="974" y="262"/>
                </a:lnTo>
                <a:lnTo>
                  <a:pt x="969" y="263"/>
                </a:lnTo>
                <a:lnTo>
                  <a:pt x="962" y="242"/>
                </a:lnTo>
                <a:lnTo>
                  <a:pt x="968" y="241"/>
                </a:lnTo>
                <a:lnTo>
                  <a:pt x="974" y="239"/>
                </a:lnTo>
                <a:lnTo>
                  <a:pt x="981" y="237"/>
                </a:lnTo>
                <a:lnTo>
                  <a:pt x="988" y="233"/>
                </a:lnTo>
                <a:lnTo>
                  <a:pt x="993" y="230"/>
                </a:lnTo>
                <a:lnTo>
                  <a:pt x="999" y="227"/>
                </a:lnTo>
                <a:lnTo>
                  <a:pt x="1002" y="223"/>
                </a:lnTo>
                <a:lnTo>
                  <a:pt x="1004" y="220"/>
                </a:lnTo>
                <a:lnTo>
                  <a:pt x="1005" y="218"/>
                </a:lnTo>
                <a:lnTo>
                  <a:pt x="1004" y="215"/>
                </a:lnTo>
                <a:lnTo>
                  <a:pt x="1003" y="207"/>
                </a:lnTo>
                <a:lnTo>
                  <a:pt x="1001" y="196"/>
                </a:lnTo>
                <a:lnTo>
                  <a:pt x="1000" y="190"/>
                </a:lnTo>
                <a:lnTo>
                  <a:pt x="988" y="194"/>
                </a:lnTo>
                <a:lnTo>
                  <a:pt x="979" y="197"/>
                </a:lnTo>
                <a:lnTo>
                  <a:pt x="973" y="200"/>
                </a:lnTo>
                <a:lnTo>
                  <a:pt x="969" y="205"/>
                </a:lnTo>
                <a:lnTo>
                  <a:pt x="966" y="209"/>
                </a:lnTo>
                <a:lnTo>
                  <a:pt x="963" y="211"/>
                </a:lnTo>
                <a:lnTo>
                  <a:pt x="962" y="213"/>
                </a:lnTo>
                <a:lnTo>
                  <a:pt x="960" y="215"/>
                </a:lnTo>
                <a:lnTo>
                  <a:pt x="958" y="215"/>
                </a:lnTo>
                <a:lnTo>
                  <a:pt x="957" y="215"/>
                </a:lnTo>
                <a:lnTo>
                  <a:pt x="957" y="215"/>
                </a:lnTo>
                <a:lnTo>
                  <a:pt x="957" y="215"/>
                </a:lnTo>
                <a:lnTo>
                  <a:pt x="957" y="215"/>
                </a:lnTo>
                <a:lnTo>
                  <a:pt x="956" y="211"/>
                </a:lnTo>
                <a:lnTo>
                  <a:pt x="956" y="207"/>
                </a:lnTo>
                <a:lnTo>
                  <a:pt x="957" y="201"/>
                </a:lnTo>
                <a:lnTo>
                  <a:pt x="959" y="196"/>
                </a:lnTo>
                <a:lnTo>
                  <a:pt x="960" y="195"/>
                </a:lnTo>
                <a:lnTo>
                  <a:pt x="962" y="192"/>
                </a:lnTo>
                <a:lnTo>
                  <a:pt x="964" y="191"/>
                </a:lnTo>
                <a:lnTo>
                  <a:pt x="969" y="190"/>
                </a:lnTo>
                <a:lnTo>
                  <a:pt x="973" y="188"/>
                </a:lnTo>
                <a:lnTo>
                  <a:pt x="979" y="187"/>
                </a:lnTo>
                <a:lnTo>
                  <a:pt x="984" y="186"/>
                </a:lnTo>
                <a:lnTo>
                  <a:pt x="992" y="185"/>
                </a:lnTo>
                <a:lnTo>
                  <a:pt x="998" y="184"/>
                </a:lnTo>
                <a:lnTo>
                  <a:pt x="992" y="163"/>
                </a:lnTo>
                <a:lnTo>
                  <a:pt x="1008" y="158"/>
                </a:lnTo>
                <a:lnTo>
                  <a:pt x="1018" y="155"/>
                </a:lnTo>
                <a:lnTo>
                  <a:pt x="1022" y="154"/>
                </a:lnTo>
                <a:lnTo>
                  <a:pt x="1024" y="154"/>
                </a:lnTo>
                <a:lnTo>
                  <a:pt x="1026" y="153"/>
                </a:lnTo>
                <a:lnTo>
                  <a:pt x="1027" y="151"/>
                </a:lnTo>
                <a:lnTo>
                  <a:pt x="1029" y="150"/>
                </a:lnTo>
                <a:lnTo>
                  <a:pt x="1030" y="149"/>
                </a:lnTo>
                <a:lnTo>
                  <a:pt x="1030" y="147"/>
                </a:lnTo>
                <a:lnTo>
                  <a:pt x="1030" y="145"/>
                </a:lnTo>
                <a:lnTo>
                  <a:pt x="1027" y="144"/>
                </a:lnTo>
                <a:lnTo>
                  <a:pt x="1026" y="142"/>
                </a:lnTo>
                <a:lnTo>
                  <a:pt x="1025" y="140"/>
                </a:lnTo>
                <a:lnTo>
                  <a:pt x="1025" y="139"/>
                </a:lnTo>
                <a:lnTo>
                  <a:pt x="1024" y="138"/>
                </a:lnTo>
                <a:lnTo>
                  <a:pt x="1023" y="137"/>
                </a:lnTo>
                <a:lnTo>
                  <a:pt x="1022" y="136"/>
                </a:lnTo>
                <a:lnTo>
                  <a:pt x="1021" y="134"/>
                </a:lnTo>
                <a:lnTo>
                  <a:pt x="1019" y="134"/>
                </a:lnTo>
                <a:lnTo>
                  <a:pt x="1016" y="133"/>
                </a:lnTo>
                <a:lnTo>
                  <a:pt x="1011" y="133"/>
                </a:lnTo>
                <a:lnTo>
                  <a:pt x="1004" y="134"/>
                </a:lnTo>
                <a:lnTo>
                  <a:pt x="997" y="135"/>
                </a:lnTo>
                <a:lnTo>
                  <a:pt x="985" y="137"/>
                </a:lnTo>
                <a:lnTo>
                  <a:pt x="979" y="116"/>
                </a:lnTo>
                <a:lnTo>
                  <a:pt x="973" y="95"/>
                </a:lnTo>
                <a:lnTo>
                  <a:pt x="967" y="75"/>
                </a:lnTo>
                <a:lnTo>
                  <a:pt x="961" y="56"/>
                </a:lnTo>
                <a:lnTo>
                  <a:pt x="956" y="41"/>
                </a:lnTo>
                <a:lnTo>
                  <a:pt x="952" y="29"/>
                </a:lnTo>
                <a:lnTo>
                  <a:pt x="950" y="21"/>
                </a:lnTo>
                <a:lnTo>
                  <a:pt x="949" y="18"/>
                </a:lnTo>
                <a:lnTo>
                  <a:pt x="949" y="17"/>
                </a:lnTo>
                <a:lnTo>
                  <a:pt x="948" y="15"/>
                </a:lnTo>
                <a:lnTo>
                  <a:pt x="946" y="13"/>
                </a:lnTo>
                <a:lnTo>
                  <a:pt x="940" y="9"/>
                </a:lnTo>
                <a:lnTo>
                  <a:pt x="931" y="4"/>
                </a:lnTo>
                <a:lnTo>
                  <a:pt x="921" y="0"/>
                </a:lnTo>
                <a:lnTo>
                  <a:pt x="918" y="0"/>
                </a:lnTo>
                <a:lnTo>
                  <a:pt x="915" y="0"/>
                </a:lnTo>
                <a:lnTo>
                  <a:pt x="912" y="1"/>
                </a:lnTo>
                <a:lnTo>
                  <a:pt x="910" y="2"/>
                </a:lnTo>
                <a:lnTo>
                  <a:pt x="908" y="5"/>
                </a:lnTo>
                <a:lnTo>
                  <a:pt x="907" y="10"/>
                </a:lnTo>
                <a:lnTo>
                  <a:pt x="906" y="14"/>
                </a:lnTo>
                <a:lnTo>
                  <a:pt x="906" y="19"/>
                </a:lnTo>
                <a:lnTo>
                  <a:pt x="900" y="18"/>
                </a:lnTo>
                <a:lnTo>
                  <a:pt x="893" y="17"/>
                </a:lnTo>
                <a:lnTo>
                  <a:pt x="885" y="17"/>
                </a:lnTo>
                <a:lnTo>
                  <a:pt x="876" y="17"/>
                </a:lnTo>
                <a:lnTo>
                  <a:pt x="872" y="18"/>
                </a:lnTo>
                <a:lnTo>
                  <a:pt x="868" y="20"/>
                </a:lnTo>
                <a:lnTo>
                  <a:pt x="866" y="22"/>
                </a:lnTo>
                <a:lnTo>
                  <a:pt x="865" y="24"/>
                </a:lnTo>
                <a:lnTo>
                  <a:pt x="864" y="29"/>
                </a:lnTo>
                <a:lnTo>
                  <a:pt x="865" y="34"/>
                </a:lnTo>
                <a:lnTo>
                  <a:pt x="867" y="39"/>
                </a:lnTo>
                <a:lnTo>
                  <a:pt x="870" y="43"/>
                </a:lnTo>
                <a:lnTo>
                  <a:pt x="866" y="44"/>
                </a:lnTo>
                <a:lnTo>
                  <a:pt x="862" y="46"/>
                </a:lnTo>
                <a:lnTo>
                  <a:pt x="856" y="47"/>
                </a:lnTo>
                <a:lnTo>
                  <a:pt x="852" y="50"/>
                </a:lnTo>
                <a:lnTo>
                  <a:pt x="847" y="51"/>
                </a:lnTo>
                <a:lnTo>
                  <a:pt x="843" y="53"/>
                </a:lnTo>
                <a:lnTo>
                  <a:pt x="839" y="55"/>
                </a:lnTo>
                <a:lnTo>
                  <a:pt x="837" y="57"/>
                </a:lnTo>
                <a:lnTo>
                  <a:pt x="836" y="59"/>
                </a:lnTo>
                <a:lnTo>
                  <a:pt x="835" y="61"/>
                </a:lnTo>
                <a:lnTo>
                  <a:pt x="835" y="62"/>
                </a:lnTo>
                <a:lnTo>
                  <a:pt x="835" y="64"/>
                </a:lnTo>
                <a:lnTo>
                  <a:pt x="837" y="69"/>
                </a:lnTo>
                <a:lnTo>
                  <a:pt x="844" y="73"/>
                </a:lnTo>
                <a:lnTo>
                  <a:pt x="852" y="77"/>
                </a:lnTo>
                <a:lnTo>
                  <a:pt x="862" y="81"/>
                </a:lnTo>
                <a:lnTo>
                  <a:pt x="855" y="85"/>
                </a:lnTo>
                <a:lnTo>
                  <a:pt x="849" y="88"/>
                </a:lnTo>
                <a:lnTo>
                  <a:pt x="847" y="92"/>
                </a:lnTo>
                <a:lnTo>
                  <a:pt x="847" y="96"/>
                </a:lnTo>
                <a:lnTo>
                  <a:pt x="849" y="101"/>
                </a:lnTo>
                <a:lnTo>
                  <a:pt x="856" y="104"/>
                </a:lnTo>
                <a:lnTo>
                  <a:pt x="863" y="106"/>
                </a:lnTo>
                <a:lnTo>
                  <a:pt x="872" y="107"/>
                </a:lnTo>
                <a:lnTo>
                  <a:pt x="891" y="156"/>
                </a:lnTo>
                <a:lnTo>
                  <a:pt x="887" y="159"/>
                </a:lnTo>
                <a:lnTo>
                  <a:pt x="884" y="161"/>
                </a:lnTo>
                <a:lnTo>
                  <a:pt x="883" y="165"/>
                </a:lnTo>
                <a:lnTo>
                  <a:pt x="881" y="167"/>
                </a:lnTo>
                <a:lnTo>
                  <a:pt x="881" y="169"/>
                </a:lnTo>
                <a:lnTo>
                  <a:pt x="883" y="171"/>
                </a:lnTo>
                <a:lnTo>
                  <a:pt x="885" y="172"/>
                </a:lnTo>
                <a:lnTo>
                  <a:pt x="886" y="174"/>
                </a:lnTo>
                <a:lnTo>
                  <a:pt x="889" y="175"/>
                </a:lnTo>
                <a:lnTo>
                  <a:pt x="893" y="175"/>
                </a:lnTo>
                <a:lnTo>
                  <a:pt x="896" y="176"/>
                </a:lnTo>
                <a:lnTo>
                  <a:pt x="900" y="176"/>
                </a:lnTo>
                <a:lnTo>
                  <a:pt x="940" y="271"/>
                </a:lnTo>
                <a:lnTo>
                  <a:pt x="935" y="273"/>
                </a:lnTo>
                <a:lnTo>
                  <a:pt x="931" y="275"/>
                </a:lnTo>
                <a:lnTo>
                  <a:pt x="929" y="278"/>
                </a:lnTo>
                <a:lnTo>
                  <a:pt x="928" y="279"/>
                </a:lnTo>
                <a:lnTo>
                  <a:pt x="926" y="281"/>
                </a:lnTo>
                <a:lnTo>
                  <a:pt x="936" y="303"/>
                </a:lnTo>
                <a:lnTo>
                  <a:pt x="930" y="305"/>
                </a:lnTo>
                <a:lnTo>
                  <a:pt x="925" y="309"/>
                </a:lnTo>
                <a:lnTo>
                  <a:pt x="920" y="311"/>
                </a:lnTo>
                <a:lnTo>
                  <a:pt x="915" y="314"/>
                </a:lnTo>
                <a:lnTo>
                  <a:pt x="914" y="313"/>
                </a:lnTo>
                <a:lnTo>
                  <a:pt x="914" y="312"/>
                </a:lnTo>
                <a:lnTo>
                  <a:pt x="912" y="312"/>
                </a:lnTo>
                <a:lnTo>
                  <a:pt x="911" y="311"/>
                </a:lnTo>
                <a:lnTo>
                  <a:pt x="905" y="304"/>
                </a:lnTo>
                <a:lnTo>
                  <a:pt x="896" y="296"/>
                </a:lnTo>
                <a:lnTo>
                  <a:pt x="888" y="290"/>
                </a:lnTo>
                <a:lnTo>
                  <a:pt x="879" y="282"/>
                </a:lnTo>
                <a:lnTo>
                  <a:pt x="866" y="273"/>
                </a:lnTo>
                <a:lnTo>
                  <a:pt x="853" y="268"/>
                </a:lnTo>
                <a:lnTo>
                  <a:pt x="841" y="264"/>
                </a:lnTo>
                <a:lnTo>
                  <a:pt x="831" y="263"/>
                </a:lnTo>
                <a:lnTo>
                  <a:pt x="822" y="264"/>
                </a:lnTo>
                <a:lnTo>
                  <a:pt x="815" y="265"/>
                </a:lnTo>
                <a:lnTo>
                  <a:pt x="811" y="267"/>
                </a:lnTo>
                <a:lnTo>
                  <a:pt x="809" y="268"/>
                </a:lnTo>
                <a:lnTo>
                  <a:pt x="807" y="268"/>
                </a:lnTo>
                <a:lnTo>
                  <a:pt x="807" y="268"/>
                </a:lnTo>
                <a:lnTo>
                  <a:pt x="763" y="297"/>
                </a:lnTo>
                <a:lnTo>
                  <a:pt x="768" y="306"/>
                </a:lnTo>
                <a:lnTo>
                  <a:pt x="768" y="306"/>
                </a:lnTo>
                <a:lnTo>
                  <a:pt x="770" y="306"/>
                </a:lnTo>
                <a:lnTo>
                  <a:pt x="772" y="305"/>
                </a:lnTo>
                <a:lnTo>
                  <a:pt x="776" y="304"/>
                </a:lnTo>
                <a:lnTo>
                  <a:pt x="782" y="303"/>
                </a:lnTo>
                <a:lnTo>
                  <a:pt x="791" y="302"/>
                </a:lnTo>
                <a:lnTo>
                  <a:pt x="802" y="301"/>
                </a:lnTo>
                <a:lnTo>
                  <a:pt x="816" y="299"/>
                </a:lnTo>
                <a:lnTo>
                  <a:pt x="825" y="299"/>
                </a:lnTo>
                <a:lnTo>
                  <a:pt x="834" y="300"/>
                </a:lnTo>
                <a:lnTo>
                  <a:pt x="843" y="303"/>
                </a:lnTo>
                <a:lnTo>
                  <a:pt x="852" y="307"/>
                </a:lnTo>
                <a:lnTo>
                  <a:pt x="860" y="313"/>
                </a:lnTo>
                <a:lnTo>
                  <a:pt x="870" y="320"/>
                </a:lnTo>
                <a:lnTo>
                  <a:pt x="879" y="326"/>
                </a:lnTo>
                <a:lnTo>
                  <a:pt x="889" y="333"/>
                </a:lnTo>
                <a:lnTo>
                  <a:pt x="880" y="341"/>
                </a:lnTo>
                <a:lnTo>
                  <a:pt x="873" y="348"/>
                </a:lnTo>
                <a:lnTo>
                  <a:pt x="865" y="356"/>
                </a:lnTo>
                <a:lnTo>
                  <a:pt x="860" y="363"/>
                </a:lnTo>
                <a:lnTo>
                  <a:pt x="855" y="369"/>
                </a:lnTo>
                <a:lnTo>
                  <a:pt x="852" y="375"/>
                </a:lnTo>
                <a:lnTo>
                  <a:pt x="849" y="380"/>
                </a:lnTo>
                <a:lnTo>
                  <a:pt x="847" y="384"/>
                </a:lnTo>
                <a:lnTo>
                  <a:pt x="846" y="392"/>
                </a:lnTo>
                <a:lnTo>
                  <a:pt x="848" y="397"/>
                </a:lnTo>
                <a:lnTo>
                  <a:pt x="852" y="403"/>
                </a:lnTo>
                <a:lnTo>
                  <a:pt x="856" y="407"/>
                </a:lnTo>
                <a:lnTo>
                  <a:pt x="851" y="417"/>
                </a:lnTo>
                <a:lnTo>
                  <a:pt x="842" y="431"/>
                </a:lnTo>
                <a:lnTo>
                  <a:pt x="832" y="449"/>
                </a:lnTo>
                <a:lnTo>
                  <a:pt x="822" y="468"/>
                </a:lnTo>
                <a:lnTo>
                  <a:pt x="812" y="488"/>
                </a:lnTo>
                <a:lnTo>
                  <a:pt x="803" y="505"/>
                </a:lnTo>
                <a:lnTo>
                  <a:pt x="797" y="521"/>
                </a:lnTo>
                <a:lnTo>
                  <a:pt x="794" y="533"/>
                </a:lnTo>
                <a:lnTo>
                  <a:pt x="796" y="551"/>
                </a:lnTo>
                <a:lnTo>
                  <a:pt x="801" y="567"/>
                </a:lnTo>
                <a:lnTo>
                  <a:pt x="807" y="581"/>
                </a:lnTo>
                <a:lnTo>
                  <a:pt x="812" y="588"/>
                </a:lnTo>
                <a:lnTo>
                  <a:pt x="802" y="596"/>
                </a:lnTo>
                <a:lnTo>
                  <a:pt x="797" y="604"/>
                </a:lnTo>
                <a:lnTo>
                  <a:pt x="796" y="609"/>
                </a:lnTo>
                <a:lnTo>
                  <a:pt x="796" y="612"/>
                </a:lnTo>
                <a:lnTo>
                  <a:pt x="796" y="613"/>
                </a:lnTo>
                <a:lnTo>
                  <a:pt x="796" y="613"/>
                </a:lnTo>
                <a:lnTo>
                  <a:pt x="797" y="615"/>
                </a:lnTo>
                <a:lnTo>
                  <a:pt x="799" y="617"/>
                </a:lnTo>
                <a:lnTo>
                  <a:pt x="801" y="621"/>
                </a:lnTo>
                <a:lnTo>
                  <a:pt x="803" y="624"/>
                </a:lnTo>
                <a:lnTo>
                  <a:pt x="769" y="646"/>
                </a:lnTo>
                <a:lnTo>
                  <a:pt x="736" y="668"/>
                </a:lnTo>
                <a:lnTo>
                  <a:pt x="703" y="690"/>
                </a:lnTo>
                <a:lnTo>
                  <a:pt x="672" y="711"/>
                </a:lnTo>
                <a:lnTo>
                  <a:pt x="641" y="731"/>
                </a:lnTo>
                <a:lnTo>
                  <a:pt x="613" y="751"/>
                </a:lnTo>
                <a:lnTo>
                  <a:pt x="586" y="771"/>
                </a:lnTo>
                <a:lnTo>
                  <a:pt x="560" y="789"/>
                </a:lnTo>
                <a:lnTo>
                  <a:pt x="536" y="805"/>
                </a:lnTo>
                <a:lnTo>
                  <a:pt x="514" y="822"/>
                </a:lnTo>
                <a:lnTo>
                  <a:pt x="494" y="836"/>
                </a:lnTo>
                <a:lnTo>
                  <a:pt x="477" y="848"/>
                </a:lnTo>
                <a:lnTo>
                  <a:pt x="461" y="859"/>
                </a:lnTo>
                <a:lnTo>
                  <a:pt x="449" y="869"/>
                </a:lnTo>
                <a:lnTo>
                  <a:pt x="439" y="876"/>
                </a:lnTo>
                <a:lnTo>
                  <a:pt x="432" y="882"/>
                </a:lnTo>
                <a:lnTo>
                  <a:pt x="431" y="880"/>
                </a:lnTo>
                <a:lnTo>
                  <a:pt x="430" y="879"/>
                </a:lnTo>
                <a:lnTo>
                  <a:pt x="429" y="878"/>
                </a:lnTo>
                <a:lnTo>
                  <a:pt x="428" y="877"/>
                </a:lnTo>
                <a:lnTo>
                  <a:pt x="410" y="861"/>
                </a:lnTo>
                <a:lnTo>
                  <a:pt x="392" y="847"/>
                </a:lnTo>
                <a:lnTo>
                  <a:pt x="372" y="835"/>
                </a:lnTo>
                <a:lnTo>
                  <a:pt x="351" y="825"/>
                </a:lnTo>
                <a:lnTo>
                  <a:pt x="328" y="816"/>
                </a:lnTo>
                <a:lnTo>
                  <a:pt x="306" y="811"/>
                </a:lnTo>
                <a:lnTo>
                  <a:pt x="283" y="807"/>
                </a:lnTo>
                <a:lnTo>
                  <a:pt x="260" y="806"/>
                </a:lnTo>
                <a:lnTo>
                  <a:pt x="242" y="807"/>
                </a:lnTo>
                <a:lnTo>
                  <a:pt x="226" y="809"/>
                </a:lnTo>
                <a:lnTo>
                  <a:pt x="209" y="812"/>
                </a:lnTo>
                <a:lnTo>
                  <a:pt x="194" y="816"/>
                </a:lnTo>
                <a:lnTo>
                  <a:pt x="177" y="822"/>
                </a:lnTo>
                <a:lnTo>
                  <a:pt x="163" y="828"/>
                </a:lnTo>
                <a:lnTo>
                  <a:pt x="148" y="836"/>
                </a:lnTo>
                <a:lnTo>
                  <a:pt x="134" y="844"/>
                </a:lnTo>
                <a:lnTo>
                  <a:pt x="134" y="843"/>
                </a:lnTo>
                <a:lnTo>
                  <a:pt x="104" y="861"/>
                </a:lnTo>
                <a:lnTo>
                  <a:pt x="77" y="880"/>
                </a:lnTo>
                <a:lnTo>
                  <a:pt x="55" y="905"/>
                </a:lnTo>
                <a:lnTo>
                  <a:pt x="35" y="931"/>
                </a:lnTo>
                <a:lnTo>
                  <a:pt x="21" y="960"/>
                </a:lnTo>
                <a:lnTo>
                  <a:pt x="9" y="991"/>
                </a:lnTo>
                <a:lnTo>
                  <a:pt x="2" y="1023"/>
                </a:lnTo>
                <a:lnTo>
                  <a:pt x="0" y="1057"/>
                </a:lnTo>
                <a:lnTo>
                  <a:pt x="1" y="1081"/>
                </a:lnTo>
                <a:lnTo>
                  <a:pt x="4" y="1104"/>
                </a:lnTo>
                <a:lnTo>
                  <a:pt x="10" y="1126"/>
                </a:lnTo>
                <a:lnTo>
                  <a:pt x="18" y="1148"/>
                </a:lnTo>
                <a:lnTo>
                  <a:pt x="28" y="1169"/>
                </a:lnTo>
                <a:lnTo>
                  <a:pt x="40" y="1189"/>
                </a:lnTo>
                <a:lnTo>
                  <a:pt x="54" y="1208"/>
                </a:lnTo>
                <a:lnTo>
                  <a:pt x="70" y="1226"/>
                </a:lnTo>
                <a:lnTo>
                  <a:pt x="87" y="1241"/>
                </a:lnTo>
                <a:lnTo>
                  <a:pt x="105" y="1255"/>
                </a:lnTo>
                <a:lnTo>
                  <a:pt x="125" y="1268"/>
                </a:lnTo>
                <a:lnTo>
                  <a:pt x="146" y="1278"/>
                </a:lnTo>
                <a:lnTo>
                  <a:pt x="168" y="1285"/>
                </a:lnTo>
                <a:lnTo>
                  <a:pt x="190" y="1291"/>
                </a:lnTo>
                <a:lnTo>
                  <a:pt x="213" y="1294"/>
                </a:lnTo>
                <a:lnTo>
                  <a:pt x="238" y="1295"/>
                </a:lnTo>
                <a:lnTo>
                  <a:pt x="253" y="1295"/>
                </a:lnTo>
                <a:lnTo>
                  <a:pt x="269" y="1293"/>
                </a:lnTo>
                <a:lnTo>
                  <a:pt x="283" y="1291"/>
                </a:lnTo>
                <a:lnTo>
                  <a:pt x="298" y="1288"/>
                </a:lnTo>
                <a:lnTo>
                  <a:pt x="312" y="1283"/>
                </a:lnTo>
                <a:lnTo>
                  <a:pt x="326" y="1279"/>
                </a:lnTo>
                <a:lnTo>
                  <a:pt x="341" y="1272"/>
                </a:lnTo>
                <a:lnTo>
                  <a:pt x="354" y="1265"/>
                </a:lnTo>
                <a:lnTo>
                  <a:pt x="354" y="1264"/>
                </a:lnTo>
                <a:lnTo>
                  <a:pt x="364" y="1260"/>
                </a:lnTo>
                <a:lnTo>
                  <a:pt x="374" y="1254"/>
                </a:lnTo>
                <a:lnTo>
                  <a:pt x="384" y="1249"/>
                </a:lnTo>
                <a:lnTo>
                  <a:pt x="393" y="1242"/>
                </a:lnTo>
                <a:lnTo>
                  <a:pt x="403" y="1236"/>
                </a:lnTo>
                <a:lnTo>
                  <a:pt x="411" y="1229"/>
                </a:lnTo>
                <a:lnTo>
                  <a:pt x="419" y="1221"/>
                </a:lnTo>
                <a:lnTo>
                  <a:pt x="428" y="1213"/>
                </a:lnTo>
                <a:lnTo>
                  <a:pt x="444" y="1196"/>
                </a:lnTo>
                <a:lnTo>
                  <a:pt x="458" y="1177"/>
                </a:lnTo>
                <a:lnTo>
                  <a:pt x="470" y="1157"/>
                </a:lnTo>
                <a:lnTo>
                  <a:pt x="480" y="1136"/>
                </a:lnTo>
                <a:lnTo>
                  <a:pt x="488" y="1114"/>
                </a:lnTo>
                <a:lnTo>
                  <a:pt x="493" y="1092"/>
                </a:lnTo>
                <a:lnTo>
                  <a:pt x="497" y="1069"/>
                </a:lnTo>
                <a:lnTo>
                  <a:pt x="498" y="1045"/>
                </a:lnTo>
                <a:lnTo>
                  <a:pt x="497" y="1025"/>
                </a:lnTo>
                <a:lnTo>
                  <a:pt x="494" y="1007"/>
                </a:lnTo>
                <a:lnTo>
                  <a:pt x="491" y="988"/>
                </a:lnTo>
                <a:lnTo>
                  <a:pt x="486" y="970"/>
                </a:lnTo>
                <a:lnTo>
                  <a:pt x="479" y="952"/>
                </a:lnTo>
                <a:lnTo>
                  <a:pt x="471" y="935"/>
                </a:lnTo>
                <a:lnTo>
                  <a:pt x="462" y="918"/>
                </a:lnTo>
                <a:lnTo>
                  <a:pt x="451" y="903"/>
                </a:lnTo>
                <a:lnTo>
                  <a:pt x="458" y="897"/>
                </a:lnTo>
                <a:lnTo>
                  <a:pt x="468" y="890"/>
                </a:lnTo>
                <a:lnTo>
                  <a:pt x="481" y="880"/>
                </a:lnTo>
                <a:lnTo>
                  <a:pt x="495" y="869"/>
                </a:lnTo>
                <a:lnTo>
                  <a:pt x="513" y="856"/>
                </a:lnTo>
                <a:lnTo>
                  <a:pt x="533" y="842"/>
                </a:lnTo>
                <a:lnTo>
                  <a:pt x="555" y="826"/>
                </a:lnTo>
                <a:lnTo>
                  <a:pt x="580" y="809"/>
                </a:lnTo>
                <a:lnTo>
                  <a:pt x="606" y="791"/>
                </a:lnTo>
                <a:lnTo>
                  <a:pt x="634" y="771"/>
                </a:lnTo>
                <a:lnTo>
                  <a:pt x="663" y="751"/>
                </a:lnTo>
                <a:lnTo>
                  <a:pt x="692" y="730"/>
                </a:lnTo>
                <a:lnTo>
                  <a:pt x="724" y="709"/>
                </a:lnTo>
                <a:lnTo>
                  <a:pt x="758" y="687"/>
                </a:lnTo>
                <a:lnTo>
                  <a:pt x="791" y="665"/>
                </a:lnTo>
                <a:lnTo>
                  <a:pt x="825" y="643"/>
                </a:lnTo>
                <a:lnTo>
                  <a:pt x="830" y="643"/>
                </a:lnTo>
                <a:lnTo>
                  <a:pt x="836" y="640"/>
                </a:lnTo>
                <a:lnTo>
                  <a:pt x="843" y="638"/>
                </a:lnTo>
                <a:lnTo>
                  <a:pt x="849" y="636"/>
                </a:lnTo>
                <a:lnTo>
                  <a:pt x="856" y="634"/>
                </a:lnTo>
                <a:lnTo>
                  <a:pt x="862" y="632"/>
                </a:lnTo>
                <a:lnTo>
                  <a:pt x="867" y="629"/>
                </a:lnTo>
                <a:lnTo>
                  <a:pt x="870" y="628"/>
                </a:lnTo>
                <a:lnTo>
                  <a:pt x="870" y="627"/>
                </a:lnTo>
                <a:lnTo>
                  <a:pt x="872" y="626"/>
                </a:lnTo>
                <a:lnTo>
                  <a:pt x="874" y="624"/>
                </a:lnTo>
                <a:lnTo>
                  <a:pt x="875" y="622"/>
                </a:lnTo>
                <a:lnTo>
                  <a:pt x="877" y="621"/>
                </a:lnTo>
                <a:lnTo>
                  <a:pt x="878" y="618"/>
                </a:lnTo>
                <a:lnTo>
                  <a:pt x="878" y="619"/>
                </a:lnTo>
                <a:lnTo>
                  <a:pt x="896" y="618"/>
                </a:lnTo>
                <a:lnTo>
                  <a:pt x="901" y="599"/>
                </a:lnTo>
                <a:lnTo>
                  <a:pt x="901" y="595"/>
                </a:lnTo>
                <a:lnTo>
                  <a:pt x="900" y="595"/>
                </a:lnTo>
                <a:lnTo>
                  <a:pt x="901" y="594"/>
                </a:lnTo>
                <a:lnTo>
                  <a:pt x="904" y="593"/>
                </a:lnTo>
                <a:lnTo>
                  <a:pt x="905" y="592"/>
                </a:lnTo>
                <a:lnTo>
                  <a:pt x="906" y="591"/>
                </a:lnTo>
                <a:lnTo>
                  <a:pt x="906" y="561"/>
                </a:lnTo>
                <a:lnTo>
                  <a:pt x="901" y="563"/>
                </a:lnTo>
                <a:lnTo>
                  <a:pt x="897" y="566"/>
                </a:lnTo>
                <a:lnTo>
                  <a:pt x="893" y="569"/>
                </a:lnTo>
                <a:lnTo>
                  <a:pt x="888" y="572"/>
                </a:lnTo>
                <a:lnTo>
                  <a:pt x="884" y="575"/>
                </a:lnTo>
                <a:lnTo>
                  <a:pt x="879" y="577"/>
                </a:lnTo>
                <a:lnTo>
                  <a:pt x="875" y="581"/>
                </a:lnTo>
                <a:lnTo>
                  <a:pt x="870" y="583"/>
                </a:lnTo>
                <a:lnTo>
                  <a:pt x="867" y="578"/>
                </a:lnTo>
                <a:lnTo>
                  <a:pt x="865" y="574"/>
                </a:lnTo>
                <a:lnTo>
                  <a:pt x="863" y="572"/>
                </a:lnTo>
                <a:lnTo>
                  <a:pt x="862" y="571"/>
                </a:lnTo>
                <a:lnTo>
                  <a:pt x="860" y="571"/>
                </a:lnTo>
                <a:lnTo>
                  <a:pt x="858" y="572"/>
                </a:lnTo>
                <a:lnTo>
                  <a:pt x="854" y="573"/>
                </a:lnTo>
                <a:lnTo>
                  <a:pt x="847" y="575"/>
                </a:lnTo>
                <a:lnTo>
                  <a:pt x="844" y="571"/>
                </a:lnTo>
                <a:lnTo>
                  <a:pt x="841" y="564"/>
                </a:lnTo>
                <a:lnTo>
                  <a:pt x="838" y="556"/>
                </a:lnTo>
                <a:lnTo>
                  <a:pt x="839" y="550"/>
                </a:lnTo>
                <a:lnTo>
                  <a:pt x="843" y="546"/>
                </a:lnTo>
                <a:lnTo>
                  <a:pt x="847" y="542"/>
                </a:lnTo>
                <a:lnTo>
                  <a:pt x="854" y="538"/>
                </a:lnTo>
                <a:lnTo>
                  <a:pt x="862" y="533"/>
                </a:lnTo>
                <a:lnTo>
                  <a:pt x="869" y="529"/>
                </a:lnTo>
                <a:lnTo>
                  <a:pt x="878" y="523"/>
                </a:lnTo>
                <a:lnTo>
                  <a:pt x="887" y="519"/>
                </a:lnTo>
                <a:lnTo>
                  <a:pt x="895" y="514"/>
                </a:lnTo>
                <a:lnTo>
                  <a:pt x="897" y="521"/>
                </a:lnTo>
                <a:lnTo>
                  <a:pt x="900" y="531"/>
                </a:lnTo>
                <a:lnTo>
                  <a:pt x="905" y="543"/>
                </a:lnTo>
                <a:lnTo>
                  <a:pt x="909" y="559"/>
                </a:lnTo>
                <a:lnTo>
                  <a:pt x="908" y="560"/>
                </a:lnTo>
                <a:lnTo>
                  <a:pt x="908" y="560"/>
                </a:lnTo>
                <a:lnTo>
                  <a:pt x="907" y="560"/>
                </a:lnTo>
                <a:lnTo>
                  <a:pt x="906" y="561"/>
                </a:lnTo>
                <a:lnTo>
                  <a:pt x="906" y="591"/>
                </a:lnTo>
                <a:lnTo>
                  <a:pt x="908" y="590"/>
                </a:lnTo>
                <a:lnTo>
                  <a:pt x="911" y="588"/>
                </a:lnTo>
                <a:lnTo>
                  <a:pt x="914" y="587"/>
                </a:lnTo>
                <a:lnTo>
                  <a:pt x="917" y="586"/>
                </a:lnTo>
                <a:lnTo>
                  <a:pt x="924" y="612"/>
                </a:lnTo>
                <a:lnTo>
                  <a:pt x="930" y="638"/>
                </a:lnTo>
                <a:lnTo>
                  <a:pt x="935" y="665"/>
                </a:lnTo>
                <a:lnTo>
                  <a:pt x="937" y="690"/>
                </a:lnTo>
                <a:lnTo>
                  <a:pt x="937" y="717"/>
                </a:lnTo>
                <a:lnTo>
                  <a:pt x="938" y="737"/>
                </a:lnTo>
                <a:lnTo>
                  <a:pt x="938" y="749"/>
                </a:lnTo>
                <a:lnTo>
                  <a:pt x="939" y="754"/>
                </a:lnTo>
                <a:lnTo>
                  <a:pt x="940" y="758"/>
                </a:lnTo>
                <a:lnTo>
                  <a:pt x="943" y="758"/>
                </a:lnTo>
                <a:lnTo>
                  <a:pt x="945" y="758"/>
                </a:lnTo>
                <a:lnTo>
                  <a:pt x="948" y="758"/>
                </a:lnTo>
                <a:lnTo>
                  <a:pt x="953" y="758"/>
                </a:lnTo>
                <a:lnTo>
                  <a:pt x="959" y="757"/>
                </a:lnTo>
                <a:lnTo>
                  <a:pt x="966" y="757"/>
                </a:lnTo>
                <a:lnTo>
                  <a:pt x="974" y="755"/>
                </a:lnTo>
                <a:lnTo>
                  <a:pt x="983" y="754"/>
                </a:lnTo>
                <a:lnTo>
                  <a:pt x="993" y="753"/>
                </a:lnTo>
                <a:lnTo>
                  <a:pt x="1001" y="762"/>
                </a:lnTo>
                <a:lnTo>
                  <a:pt x="1011" y="774"/>
                </a:lnTo>
                <a:lnTo>
                  <a:pt x="1024" y="789"/>
                </a:lnTo>
                <a:lnTo>
                  <a:pt x="1037" y="805"/>
                </a:lnTo>
                <a:lnTo>
                  <a:pt x="1051" y="823"/>
                </a:lnTo>
                <a:lnTo>
                  <a:pt x="1063" y="840"/>
                </a:lnTo>
                <a:lnTo>
                  <a:pt x="1073" y="856"/>
                </a:lnTo>
                <a:lnTo>
                  <a:pt x="1081" y="869"/>
                </a:lnTo>
                <a:lnTo>
                  <a:pt x="1085" y="885"/>
                </a:lnTo>
                <a:lnTo>
                  <a:pt x="1085" y="903"/>
                </a:lnTo>
                <a:lnTo>
                  <a:pt x="1082" y="923"/>
                </a:lnTo>
                <a:lnTo>
                  <a:pt x="1077" y="941"/>
                </a:lnTo>
                <a:lnTo>
                  <a:pt x="1072" y="958"/>
                </a:lnTo>
                <a:lnTo>
                  <a:pt x="1067" y="972"/>
                </a:lnTo>
                <a:lnTo>
                  <a:pt x="1063" y="982"/>
                </a:lnTo>
                <a:lnTo>
                  <a:pt x="1062" y="986"/>
                </a:lnTo>
                <a:lnTo>
                  <a:pt x="1058" y="991"/>
                </a:lnTo>
                <a:lnTo>
                  <a:pt x="1084" y="999"/>
                </a:lnTo>
                <a:lnTo>
                  <a:pt x="1086" y="997"/>
                </a:lnTo>
                <a:lnTo>
                  <a:pt x="1089" y="992"/>
                </a:lnTo>
                <a:lnTo>
                  <a:pt x="1096" y="983"/>
                </a:lnTo>
                <a:lnTo>
                  <a:pt x="1105" y="971"/>
                </a:lnTo>
                <a:lnTo>
                  <a:pt x="1116" y="956"/>
                </a:lnTo>
                <a:lnTo>
                  <a:pt x="1127" y="939"/>
                </a:lnTo>
                <a:lnTo>
                  <a:pt x="1137" y="923"/>
                </a:lnTo>
                <a:lnTo>
                  <a:pt x="1146" y="907"/>
                </a:lnTo>
                <a:lnTo>
                  <a:pt x="1152" y="893"/>
                </a:lnTo>
                <a:lnTo>
                  <a:pt x="1156" y="877"/>
                </a:lnTo>
                <a:lnTo>
                  <a:pt x="1156" y="856"/>
                </a:lnTo>
                <a:lnTo>
                  <a:pt x="1152" y="832"/>
                </a:lnTo>
                <a:lnTo>
                  <a:pt x="1149" y="806"/>
                </a:lnTo>
                <a:lnTo>
                  <a:pt x="1145" y="780"/>
                </a:lnTo>
                <a:lnTo>
                  <a:pt x="1139" y="757"/>
                </a:lnTo>
                <a:lnTo>
                  <a:pt x="1135" y="737"/>
                </a:lnTo>
                <a:lnTo>
                  <a:pt x="1131" y="723"/>
                </a:lnTo>
                <a:lnTo>
                  <a:pt x="1151" y="722"/>
                </a:lnTo>
                <a:lnTo>
                  <a:pt x="1175" y="722"/>
                </a:lnTo>
                <a:lnTo>
                  <a:pt x="1198" y="721"/>
                </a:lnTo>
                <a:lnTo>
                  <a:pt x="1222" y="721"/>
                </a:lnTo>
                <a:lnTo>
                  <a:pt x="1244" y="721"/>
                </a:lnTo>
                <a:lnTo>
                  <a:pt x="1263" y="722"/>
                </a:lnTo>
                <a:lnTo>
                  <a:pt x="1279" y="723"/>
                </a:lnTo>
                <a:lnTo>
                  <a:pt x="1289" y="724"/>
                </a:lnTo>
                <a:lnTo>
                  <a:pt x="1295" y="729"/>
                </a:lnTo>
                <a:lnTo>
                  <a:pt x="1301" y="737"/>
                </a:lnTo>
                <a:lnTo>
                  <a:pt x="1306" y="749"/>
                </a:lnTo>
                <a:lnTo>
                  <a:pt x="1312" y="762"/>
                </a:lnTo>
                <a:lnTo>
                  <a:pt x="1317" y="778"/>
                </a:lnTo>
                <a:lnTo>
                  <a:pt x="1322" y="794"/>
                </a:lnTo>
                <a:lnTo>
                  <a:pt x="1325" y="810"/>
                </a:lnTo>
                <a:lnTo>
                  <a:pt x="1328" y="824"/>
                </a:lnTo>
                <a:lnTo>
                  <a:pt x="1329" y="833"/>
                </a:lnTo>
                <a:lnTo>
                  <a:pt x="1350" y="815"/>
                </a:lnTo>
                <a:lnTo>
                  <a:pt x="1350" y="812"/>
                </a:lnTo>
                <a:lnTo>
                  <a:pt x="1350" y="789"/>
                </a:lnTo>
                <a:lnTo>
                  <a:pt x="1347" y="746"/>
                </a:lnTo>
                <a:lnTo>
                  <a:pt x="1340" y="701"/>
                </a:lnTo>
                <a:lnTo>
                  <a:pt x="1327" y="670"/>
                </a:lnTo>
                <a:lnTo>
                  <a:pt x="1316" y="663"/>
                </a:lnTo>
                <a:lnTo>
                  <a:pt x="1300" y="656"/>
                </a:lnTo>
                <a:lnTo>
                  <a:pt x="1280" y="650"/>
                </a:lnTo>
                <a:lnTo>
                  <a:pt x="1259" y="646"/>
                </a:lnTo>
                <a:lnTo>
                  <a:pt x="1238" y="643"/>
                </a:lnTo>
                <a:lnTo>
                  <a:pt x="1218" y="640"/>
                </a:lnTo>
                <a:lnTo>
                  <a:pt x="1201" y="638"/>
                </a:lnTo>
                <a:lnTo>
                  <a:pt x="1190" y="637"/>
                </a:lnTo>
                <a:lnTo>
                  <a:pt x="1185" y="624"/>
                </a:lnTo>
                <a:lnTo>
                  <a:pt x="1177" y="606"/>
                </a:lnTo>
                <a:lnTo>
                  <a:pt x="1168" y="584"/>
                </a:lnTo>
                <a:lnTo>
                  <a:pt x="1159" y="560"/>
                </a:lnTo>
                <a:lnTo>
                  <a:pt x="1149" y="534"/>
                </a:lnTo>
                <a:lnTo>
                  <a:pt x="1139" y="510"/>
                </a:lnTo>
                <a:lnTo>
                  <a:pt x="1131" y="488"/>
                </a:lnTo>
                <a:lnTo>
                  <a:pt x="1125" y="469"/>
                </a:lnTo>
                <a:lnTo>
                  <a:pt x="1133" y="466"/>
                </a:lnTo>
                <a:lnTo>
                  <a:pt x="1140" y="461"/>
                </a:lnTo>
                <a:lnTo>
                  <a:pt x="1147" y="458"/>
                </a:lnTo>
                <a:lnTo>
                  <a:pt x="1155" y="455"/>
                </a:lnTo>
                <a:lnTo>
                  <a:pt x="1155" y="456"/>
                </a:lnTo>
                <a:lnTo>
                  <a:pt x="1161" y="459"/>
                </a:lnTo>
                <a:lnTo>
                  <a:pt x="1167" y="462"/>
                </a:lnTo>
                <a:lnTo>
                  <a:pt x="1172" y="463"/>
                </a:lnTo>
                <a:lnTo>
                  <a:pt x="1178" y="466"/>
                </a:lnTo>
                <a:lnTo>
                  <a:pt x="1182" y="467"/>
                </a:lnTo>
                <a:lnTo>
                  <a:pt x="1187" y="468"/>
                </a:lnTo>
                <a:lnTo>
                  <a:pt x="1190" y="469"/>
                </a:lnTo>
                <a:lnTo>
                  <a:pt x="1195" y="469"/>
                </a:lnTo>
                <a:lnTo>
                  <a:pt x="1203" y="468"/>
                </a:lnTo>
                <a:lnTo>
                  <a:pt x="1213" y="462"/>
                </a:lnTo>
                <a:lnTo>
                  <a:pt x="1223" y="456"/>
                </a:lnTo>
                <a:lnTo>
                  <a:pt x="1232" y="448"/>
                </a:lnTo>
                <a:lnTo>
                  <a:pt x="1240" y="439"/>
                </a:lnTo>
                <a:lnTo>
                  <a:pt x="1246" y="431"/>
                </a:lnTo>
                <a:lnTo>
                  <a:pt x="1251" y="426"/>
                </a:lnTo>
                <a:lnTo>
                  <a:pt x="1253" y="423"/>
                </a:lnTo>
                <a:lnTo>
                  <a:pt x="1251" y="420"/>
                </a:lnTo>
                <a:lnTo>
                  <a:pt x="1259" y="420"/>
                </a:lnTo>
                <a:lnTo>
                  <a:pt x="1264" y="423"/>
                </a:lnTo>
                <a:lnTo>
                  <a:pt x="1270" y="424"/>
                </a:lnTo>
                <a:lnTo>
                  <a:pt x="1275" y="426"/>
                </a:lnTo>
                <a:lnTo>
                  <a:pt x="1282" y="427"/>
                </a:lnTo>
                <a:lnTo>
                  <a:pt x="1287" y="428"/>
                </a:lnTo>
                <a:lnTo>
                  <a:pt x="1292" y="428"/>
                </a:lnTo>
                <a:lnTo>
                  <a:pt x="1296" y="427"/>
                </a:lnTo>
                <a:lnTo>
                  <a:pt x="1300" y="426"/>
                </a:lnTo>
                <a:lnTo>
                  <a:pt x="1311" y="418"/>
                </a:lnTo>
                <a:lnTo>
                  <a:pt x="1318" y="411"/>
                </a:lnTo>
                <a:lnTo>
                  <a:pt x="1325" y="407"/>
                </a:lnTo>
                <a:lnTo>
                  <a:pt x="1329" y="404"/>
                </a:lnTo>
                <a:lnTo>
                  <a:pt x="1333" y="401"/>
                </a:lnTo>
                <a:lnTo>
                  <a:pt x="1334" y="400"/>
                </a:lnTo>
                <a:lnTo>
                  <a:pt x="1335" y="399"/>
                </a:lnTo>
                <a:lnTo>
                  <a:pt x="1335" y="399"/>
                </a:lnTo>
                <a:lnTo>
                  <a:pt x="1335" y="398"/>
                </a:lnTo>
                <a:lnTo>
                  <a:pt x="1335" y="396"/>
                </a:lnTo>
                <a:lnTo>
                  <a:pt x="1335" y="393"/>
                </a:lnTo>
                <a:lnTo>
                  <a:pt x="1335" y="387"/>
                </a:lnTo>
                <a:lnTo>
                  <a:pt x="1374" y="374"/>
                </a:lnTo>
                <a:lnTo>
                  <a:pt x="1412" y="362"/>
                </a:lnTo>
                <a:lnTo>
                  <a:pt x="1450" y="349"/>
                </a:lnTo>
                <a:lnTo>
                  <a:pt x="1486" y="338"/>
                </a:lnTo>
                <a:lnTo>
                  <a:pt x="1522" y="327"/>
                </a:lnTo>
                <a:lnTo>
                  <a:pt x="1555" y="319"/>
                </a:lnTo>
                <a:lnTo>
                  <a:pt x="1587" y="310"/>
                </a:lnTo>
                <a:lnTo>
                  <a:pt x="1618" y="302"/>
                </a:lnTo>
                <a:lnTo>
                  <a:pt x="1646" y="294"/>
                </a:lnTo>
                <a:lnTo>
                  <a:pt x="1671" y="288"/>
                </a:lnTo>
                <a:lnTo>
                  <a:pt x="1694" y="282"/>
                </a:lnTo>
                <a:lnTo>
                  <a:pt x="1715" y="278"/>
                </a:lnTo>
                <a:lnTo>
                  <a:pt x="1732" y="273"/>
                </a:lnTo>
                <a:lnTo>
                  <a:pt x="1746" y="270"/>
                </a:lnTo>
                <a:lnTo>
                  <a:pt x="1756" y="268"/>
                </a:lnTo>
                <a:lnTo>
                  <a:pt x="1763" y="267"/>
                </a:lnTo>
                <a:lnTo>
                  <a:pt x="1766" y="280"/>
                </a:lnTo>
                <a:lnTo>
                  <a:pt x="1771" y="292"/>
                </a:lnTo>
                <a:lnTo>
                  <a:pt x="1776" y="305"/>
                </a:lnTo>
                <a:lnTo>
                  <a:pt x="1782" y="316"/>
                </a:lnTo>
                <a:lnTo>
                  <a:pt x="1788" y="328"/>
                </a:lnTo>
                <a:lnTo>
                  <a:pt x="1796" y="340"/>
                </a:lnTo>
                <a:lnTo>
                  <a:pt x="1805" y="349"/>
                </a:lnTo>
                <a:lnTo>
                  <a:pt x="1814" y="359"/>
                </a:lnTo>
                <a:lnTo>
                  <a:pt x="1828" y="373"/>
                </a:lnTo>
                <a:lnTo>
                  <a:pt x="1844" y="384"/>
                </a:lnTo>
                <a:lnTo>
                  <a:pt x="1860" y="394"/>
                </a:lnTo>
                <a:lnTo>
                  <a:pt x="1878" y="403"/>
                </a:lnTo>
                <a:lnTo>
                  <a:pt x="1896" y="409"/>
                </a:lnTo>
                <a:lnTo>
                  <a:pt x="1915" y="414"/>
                </a:lnTo>
                <a:lnTo>
                  <a:pt x="1933" y="416"/>
                </a:lnTo>
                <a:lnTo>
                  <a:pt x="1953" y="417"/>
                </a:lnTo>
                <a:lnTo>
                  <a:pt x="1972" y="416"/>
                </a:lnTo>
                <a:lnTo>
                  <a:pt x="1992" y="414"/>
                </a:lnTo>
                <a:lnTo>
                  <a:pt x="2010" y="409"/>
                </a:lnTo>
                <a:lnTo>
                  <a:pt x="2027" y="403"/>
                </a:lnTo>
                <a:lnTo>
                  <a:pt x="2045" y="394"/>
                </a:lnTo>
                <a:lnTo>
                  <a:pt x="2062" y="384"/>
                </a:lnTo>
                <a:lnTo>
                  <a:pt x="2077" y="373"/>
                </a:lnTo>
                <a:lnTo>
                  <a:pt x="2091" y="359"/>
                </a:lnTo>
                <a:lnTo>
                  <a:pt x="2105" y="345"/>
                </a:lnTo>
                <a:lnTo>
                  <a:pt x="2116" y="330"/>
                </a:lnTo>
                <a:lnTo>
                  <a:pt x="2126" y="313"/>
                </a:lnTo>
                <a:lnTo>
                  <a:pt x="2134" y="296"/>
                </a:lnTo>
                <a:lnTo>
                  <a:pt x="2140" y="279"/>
                </a:lnTo>
                <a:lnTo>
                  <a:pt x="2146" y="260"/>
                </a:lnTo>
                <a:lnTo>
                  <a:pt x="2148" y="241"/>
                </a:lnTo>
                <a:lnTo>
                  <a:pt x="2149" y="221"/>
                </a:lnTo>
                <a:lnTo>
                  <a:pt x="2148" y="201"/>
                </a:lnTo>
                <a:lnTo>
                  <a:pt x="2146" y="182"/>
                </a:lnTo>
                <a:lnTo>
                  <a:pt x="2140" y="164"/>
                </a:lnTo>
                <a:lnTo>
                  <a:pt x="2134" y="146"/>
                </a:lnTo>
                <a:lnTo>
                  <a:pt x="2126" y="129"/>
                </a:lnTo>
                <a:lnTo>
                  <a:pt x="2116" y="113"/>
                </a:lnTo>
                <a:lnTo>
                  <a:pt x="2105" y="97"/>
                </a:lnTo>
                <a:lnTo>
                  <a:pt x="2091" y="8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1" name=""/>
          <p:cNvSpPr/>
          <p:nvPr/>
        </p:nvSpPr>
        <p:spPr>
          <a:xfrm>
            <a:off x="4562640" y="3063960"/>
            <a:ext cx="149040" cy="109440"/>
          </a:xfrm>
          <a:custGeom>
            <a:avLst/>
            <a:gdLst/>
            <a:ahLst/>
            <a:rect l="l" t="t" r="r" b="b"/>
            <a:pathLst>
              <a:path w="85" h="62">
                <a:moveTo>
                  <a:pt x="30" y="22"/>
                </a:moveTo>
                <a:lnTo>
                  <a:pt x="30" y="24"/>
                </a:lnTo>
                <a:lnTo>
                  <a:pt x="28" y="25"/>
                </a:lnTo>
                <a:lnTo>
                  <a:pt x="24" y="28"/>
                </a:lnTo>
                <a:lnTo>
                  <a:pt x="19" y="32"/>
                </a:lnTo>
                <a:lnTo>
                  <a:pt x="12" y="36"/>
                </a:lnTo>
                <a:lnTo>
                  <a:pt x="7" y="37"/>
                </a:lnTo>
                <a:lnTo>
                  <a:pt x="2" y="38"/>
                </a:lnTo>
                <a:lnTo>
                  <a:pt x="0" y="38"/>
                </a:lnTo>
                <a:lnTo>
                  <a:pt x="0" y="39"/>
                </a:lnTo>
                <a:lnTo>
                  <a:pt x="1" y="42"/>
                </a:lnTo>
                <a:lnTo>
                  <a:pt x="3" y="47"/>
                </a:lnTo>
                <a:lnTo>
                  <a:pt x="6" y="51"/>
                </a:lnTo>
                <a:lnTo>
                  <a:pt x="10" y="56"/>
                </a:lnTo>
                <a:lnTo>
                  <a:pt x="15" y="59"/>
                </a:lnTo>
                <a:lnTo>
                  <a:pt x="20" y="61"/>
                </a:lnTo>
                <a:lnTo>
                  <a:pt x="22" y="62"/>
                </a:lnTo>
                <a:lnTo>
                  <a:pt x="37" y="57"/>
                </a:lnTo>
                <a:lnTo>
                  <a:pt x="37" y="46"/>
                </a:lnTo>
                <a:lnTo>
                  <a:pt x="38" y="46"/>
                </a:lnTo>
                <a:lnTo>
                  <a:pt x="40" y="46"/>
                </a:lnTo>
                <a:lnTo>
                  <a:pt x="42" y="47"/>
                </a:lnTo>
                <a:lnTo>
                  <a:pt x="45" y="47"/>
                </a:lnTo>
                <a:lnTo>
                  <a:pt x="49" y="46"/>
                </a:lnTo>
                <a:lnTo>
                  <a:pt x="53" y="41"/>
                </a:lnTo>
                <a:lnTo>
                  <a:pt x="59" y="35"/>
                </a:lnTo>
                <a:lnTo>
                  <a:pt x="65" y="28"/>
                </a:lnTo>
                <a:lnTo>
                  <a:pt x="72" y="20"/>
                </a:lnTo>
                <a:lnTo>
                  <a:pt x="79" y="14"/>
                </a:lnTo>
                <a:lnTo>
                  <a:pt x="83" y="7"/>
                </a:lnTo>
                <a:lnTo>
                  <a:pt x="85" y="3"/>
                </a:lnTo>
                <a:lnTo>
                  <a:pt x="85" y="0"/>
                </a:lnTo>
                <a:lnTo>
                  <a:pt x="84" y="0"/>
                </a:lnTo>
                <a:lnTo>
                  <a:pt x="81" y="3"/>
                </a:lnTo>
                <a:lnTo>
                  <a:pt x="76" y="5"/>
                </a:lnTo>
                <a:lnTo>
                  <a:pt x="72" y="9"/>
                </a:lnTo>
                <a:lnTo>
                  <a:pt x="66" y="13"/>
                </a:lnTo>
                <a:lnTo>
                  <a:pt x="61" y="16"/>
                </a:lnTo>
                <a:lnTo>
                  <a:pt x="54" y="19"/>
                </a:lnTo>
                <a:lnTo>
                  <a:pt x="43" y="22"/>
                </a:lnTo>
                <a:lnTo>
                  <a:pt x="35" y="24"/>
                </a:lnTo>
                <a:lnTo>
                  <a:pt x="31" y="24"/>
                </a:lnTo>
                <a:lnTo>
                  <a:pt x="30" y="2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2" name=""/>
          <p:cNvSpPr/>
          <p:nvPr/>
        </p:nvSpPr>
        <p:spPr>
          <a:xfrm>
            <a:off x="4075200" y="3368520"/>
            <a:ext cx="147600" cy="108000"/>
          </a:xfrm>
          <a:custGeom>
            <a:avLst/>
            <a:gdLst/>
            <a:ahLst/>
            <a:rect l="l" t="t" r="r" b="b"/>
            <a:pathLst>
              <a:path w="84" h="62">
                <a:moveTo>
                  <a:pt x="30" y="21"/>
                </a:moveTo>
                <a:lnTo>
                  <a:pt x="30" y="22"/>
                </a:lnTo>
                <a:lnTo>
                  <a:pt x="28" y="24"/>
                </a:lnTo>
                <a:lnTo>
                  <a:pt x="25" y="27"/>
                </a:lnTo>
                <a:lnTo>
                  <a:pt x="20" y="31"/>
                </a:lnTo>
                <a:lnTo>
                  <a:pt x="14" y="34"/>
                </a:lnTo>
                <a:lnTo>
                  <a:pt x="7" y="37"/>
                </a:lnTo>
                <a:lnTo>
                  <a:pt x="3" y="37"/>
                </a:lnTo>
                <a:lnTo>
                  <a:pt x="0" y="37"/>
                </a:lnTo>
                <a:lnTo>
                  <a:pt x="0" y="38"/>
                </a:lnTo>
                <a:lnTo>
                  <a:pt x="3" y="41"/>
                </a:lnTo>
                <a:lnTo>
                  <a:pt x="4" y="45"/>
                </a:lnTo>
                <a:lnTo>
                  <a:pt x="7" y="51"/>
                </a:lnTo>
                <a:lnTo>
                  <a:pt x="11" y="55"/>
                </a:lnTo>
                <a:lnTo>
                  <a:pt x="17" y="59"/>
                </a:lnTo>
                <a:lnTo>
                  <a:pt x="20" y="61"/>
                </a:lnTo>
                <a:lnTo>
                  <a:pt x="22" y="62"/>
                </a:lnTo>
                <a:lnTo>
                  <a:pt x="37" y="56"/>
                </a:lnTo>
                <a:lnTo>
                  <a:pt x="38" y="44"/>
                </a:lnTo>
                <a:lnTo>
                  <a:pt x="39" y="44"/>
                </a:lnTo>
                <a:lnTo>
                  <a:pt x="41" y="44"/>
                </a:lnTo>
                <a:lnTo>
                  <a:pt x="43" y="45"/>
                </a:lnTo>
                <a:lnTo>
                  <a:pt x="47" y="45"/>
                </a:lnTo>
                <a:lnTo>
                  <a:pt x="50" y="44"/>
                </a:lnTo>
                <a:lnTo>
                  <a:pt x="54" y="40"/>
                </a:lnTo>
                <a:lnTo>
                  <a:pt x="60" y="34"/>
                </a:lnTo>
                <a:lnTo>
                  <a:pt x="67" y="27"/>
                </a:lnTo>
                <a:lnTo>
                  <a:pt x="72" y="20"/>
                </a:lnTo>
                <a:lnTo>
                  <a:pt x="78" y="12"/>
                </a:lnTo>
                <a:lnTo>
                  <a:pt x="82" y="7"/>
                </a:lnTo>
                <a:lnTo>
                  <a:pt x="84" y="2"/>
                </a:lnTo>
                <a:lnTo>
                  <a:pt x="83" y="0"/>
                </a:lnTo>
                <a:lnTo>
                  <a:pt x="77" y="4"/>
                </a:lnTo>
                <a:lnTo>
                  <a:pt x="66" y="12"/>
                </a:lnTo>
                <a:lnTo>
                  <a:pt x="54" y="19"/>
                </a:lnTo>
                <a:lnTo>
                  <a:pt x="43" y="22"/>
                </a:lnTo>
                <a:lnTo>
                  <a:pt x="36" y="22"/>
                </a:lnTo>
                <a:lnTo>
                  <a:pt x="31" y="22"/>
                </a:lnTo>
                <a:lnTo>
                  <a:pt x="30" y="21"/>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3" name=""/>
          <p:cNvSpPr/>
          <p:nvPr/>
        </p:nvSpPr>
        <p:spPr>
          <a:xfrm>
            <a:off x="3570120" y="1701720"/>
            <a:ext cx="84240" cy="49320"/>
          </a:xfrm>
          <a:custGeom>
            <a:avLst/>
            <a:gdLst/>
            <a:ahLst/>
            <a:rect l="l" t="t" r="r" b="b"/>
            <a:pathLst>
              <a:path w="48" h="28">
                <a:moveTo>
                  <a:pt x="48" y="12"/>
                </a:moveTo>
                <a:lnTo>
                  <a:pt x="5" y="0"/>
                </a:lnTo>
                <a:lnTo>
                  <a:pt x="0" y="24"/>
                </a:lnTo>
                <a:lnTo>
                  <a:pt x="42" y="28"/>
                </a:lnTo>
                <a:lnTo>
                  <a:pt x="48" y="12"/>
                </a:lnTo>
                <a:close/>
              </a:path>
            </a:pathLst>
          </a:custGeom>
          <a:solidFill>
            <a:srgbClr val="000000"/>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114" name=""/>
          <p:cNvSpPr/>
          <p:nvPr/>
        </p:nvSpPr>
        <p:spPr>
          <a:xfrm>
            <a:off x="3673440" y="1558800"/>
            <a:ext cx="68400" cy="85680"/>
          </a:xfrm>
          <a:custGeom>
            <a:avLst/>
            <a:gdLst/>
            <a:ahLst/>
            <a:rect l="l" t="t" r="r" b="b"/>
            <a:pathLst>
              <a:path w="39" h="49">
                <a:moveTo>
                  <a:pt x="39" y="39"/>
                </a:moveTo>
                <a:lnTo>
                  <a:pt x="20" y="0"/>
                </a:lnTo>
                <a:lnTo>
                  <a:pt x="0" y="14"/>
                </a:lnTo>
                <a:lnTo>
                  <a:pt x="27" y="49"/>
                </a:lnTo>
                <a:lnTo>
                  <a:pt x="39" y="39"/>
                </a:lnTo>
                <a:close/>
              </a:path>
            </a:pathLst>
          </a:cu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15" name=""/>
          <p:cNvSpPr/>
          <p:nvPr/>
        </p:nvSpPr>
        <p:spPr>
          <a:xfrm>
            <a:off x="3852720" y="1523880"/>
            <a:ext cx="46080" cy="76320"/>
          </a:xfrm>
          <a:custGeom>
            <a:avLst/>
            <a:gdLst/>
            <a:ahLst/>
            <a:rect l="l" t="t" r="r" b="b"/>
            <a:pathLst>
              <a:path w="26" h="44">
                <a:moveTo>
                  <a:pt x="26" y="2"/>
                </a:moveTo>
                <a:lnTo>
                  <a:pt x="2" y="0"/>
                </a:lnTo>
                <a:lnTo>
                  <a:pt x="0" y="44"/>
                </a:lnTo>
                <a:lnTo>
                  <a:pt x="13" y="44"/>
                </a:lnTo>
                <a:lnTo>
                  <a:pt x="26" y="2"/>
                </a:lnTo>
                <a:close/>
              </a:path>
            </a:pathLst>
          </a:custGeom>
          <a:solidFill>
            <a:srgbClr val="00000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116" name=""/>
          <p:cNvSpPr/>
          <p:nvPr/>
        </p:nvSpPr>
        <p:spPr>
          <a:xfrm>
            <a:off x="3778200" y="2335320"/>
            <a:ext cx="698400" cy="357120"/>
          </a:xfrm>
          <a:custGeom>
            <a:avLst/>
            <a:gdLst/>
            <a:ahLst/>
            <a:rect l="l" t="t" r="r" b="b"/>
            <a:pathLst>
              <a:path w="400" h="204">
                <a:moveTo>
                  <a:pt x="151" y="120"/>
                </a:moveTo>
                <a:lnTo>
                  <a:pt x="134" y="130"/>
                </a:lnTo>
                <a:lnTo>
                  <a:pt x="116" y="140"/>
                </a:lnTo>
                <a:lnTo>
                  <a:pt x="97" y="151"/>
                </a:lnTo>
                <a:lnTo>
                  <a:pt x="80" y="162"/>
                </a:lnTo>
                <a:lnTo>
                  <a:pt x="62" y="172"/>
                </a:lnTo>
                <a:lnTo>
                  <a:pt x="43" y="183"/>
                </a:lnTo>
                <a:lnTo>
                  <a:pt x="25" y="194"/>
                </a:lnTo>
                <a:lnTo>
                  <a:pt x="8" y="204"/>
                </a:lnTo>
                <a:lnTo>
                  <a:pt x="1" y="204"/>
                </a:lnTo>
                <a:lnTo>
                  <a:pt x="1" y="203"/>
                </a:lnTo>
                <a:lnTo>
                  <a:pt x="1" y="202"/>
                </a:lnTo>
                <a:lnTo>
                  <a:pt x="0" y="202"/>
                </a:lnTo>
                <a:lnTo>
                  <a:pt x="0" y="201"/>
                </a:lnTo>
                <a:lnTo>
                  <a:pt x="19" y="189"/>
                </a:lnTo>
                <a:lnTo>
                  <a:pt x="39" y="178"/>
                </a:lnTo>
                <a:lnTo>
                  <a:pt x="57" y="166"/>
                </a:lnTo>
                <a:lnTo>
                  <a:pt x="76" y="155"/>
                </a:lnTo>
                <a:lnTo>
                  <a:pt x="96" y="144"/>
                </a:lnTo>
                <a:lnTo>
                  <a:pt x="115" y="133"/>
                </a:lnTo>
                <a:lnTo>
                  <a:pt x="134" y="122"/>
                </a:lnTo>
                <a:lnTo>
                  <a:pt x="153" y="111"/>
                </a:lnTo>
                <a:lnTo>
                  <a:pt x="166" y="103"/>
                </a:lnTo>
                <a:lnTo>
                  <a:pt x="179" y="97"/>
                </a:lnTo>
                <a:lnTo>
                  <a:pt x="194" y="90"/>
                </a:lnTo>
                <a:lnTo>
                  <a:pt x="208" y="82"/>
                </a:lnTo>
                <a:lnTo>
                  <a:pt x="222" y="76"/>
                </a:lnTo>
                <a:lnTo>
                  <a:pt x="237" y="68"/>
                </a:lnTo>
                <a:lnTo>
                  <a:pt x="251" y="61"/>
                </a:lnTo>
                <a:lnTo>
                  <a:pt x="267" y="55"/>
                </a:lnTo>
                <a:lnTo>
                  <a:pt x="282" y="48"/>
                </a:lnTo>
                <a:lnTo>
                  <a:pt x="297" y="40"/>
                </a:lnTo>
                <a:lnTo>
                  <a:pt x="313" y="34"/>
                </a:lnTo>
                <a:lnTo>
                  <a:pt x="330" y="27"/>
                </a:lnTo>
                <a:lnTo>
                  <a:pt x="346" y="20"/>
                </a:lnTo>
                <a:lnTo>
                  <a:pt x="363" y="14"/>
                </a:lnTo>
                <a:lnTo>
                  <a:pt x="380" y="7"/>
                </a:lnTo>
                <a:lnTo>
                  <a:pt x="398" y="0"/>
                </a:lnTo>
                <a:lnTo>
                  <a:pt x="399" y="1"/>
                </a:lnTo>
                <a:lnTo>
                  <a:pt x="399" y="3"/>
                </a:lnTo>
                <a:lnTo>
                  <a:pt x="399" y="4"/>
                </a:lnTo>
                <a:lnTo>
                  <a:pt x="400" y="5"/>
                </a:lnTo>
                <a:lnTo>
                  <a:pt x="385" y="10"/>
                </a:lnTo>
                <a:lnTo>
                  <a:pt x="368" y="17"/>
                </a:lnTo>
                <a:lnTo>
                  <a:pt x="353" y="24"/>
                </a:lnTo>
                <a:lnTo>
                  <a:pt x="337" y="30"/>
                </a:lnTo>
                <a:lnTo>
                  <a:pt x="322" y="37"/>
                </a:lnTo>
                <a:lnTo>
                  <a:pt x="306" y="43"/>
                </a:lnTo>
                <a:lnTo>
                  <a:pt x="291" y="50"/>
                </a:lnTo>
                <a:lnTo>
                  <a:pt x="275" y="57"/>
                </a:lnTo>
                <a:lnTo>
                  <a:pt x="260" y="64"/>
                </a:lnTo>
                <a:lnTo>
                  <a:pt x="244" y="72"/>
                </a:lnTo>
                <a:lnTo>
                  <a:pt x="229" y="80"/>
                </a:lnTo>
                <a:lnTo>
                  <a:pt x="213" y="88"/>
                </a:lnTo>
                <a:lnTo>
                  <a:pt x="198" y="95"/>
                </a:lnTo>
                <a:lnTo>
                  <a:pt x="182" y="103"/>
                </a:lnTo>
                <a:lnTo>
                  <a:pt x="167" y="111"/>
                </a:lnTo>
                <a:lnTo>
                  <a:pt x="151" y="120"/>
                </a:lnTo>
                <a:close/>
              </a:path>
            </a:pathLst>
          </a:custGeom>
          <a:solidFill>
            <a:srgbClr val="a3723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7" name=""/>
          <p:cNvSpPr/>
          <p:nvPr/>
        </p:nvSpPr>
        <p:spPr>
          <a:xfrm>
            <a:off x="4083120" y="2533680"/>
            <a:ext cx="23760" cy="61920"/>
          </a:xfrm>
          <a:custGeom>
            <a:avLst/>
            <a:gdLst/>
            <a:ahLst/>
            <a:rect l="l" t="t" r="r" b="b"/>
            <a:pathLst>
              <a:path w="14" h="36">
                <a:moveTo>
                  <a:pt x="14" y="36"/>
                </a:moveTo>
                <a:lnTo>
                  <a:pt x="11" y="28"/>
                </a:lnTo>
                <a:lnTo>
                  <a:pt x="7" y="21"/>
                </a:lnTo>
                <a:lnTo>
                  <a:pt x="4" y="15"/>
                </a:lnTo>
                <a:lnTo>
                  <a:pt x="0" y="7"/>
                </a:lnTo>
                <a:lnTo>
                  <a:pt x="2" y="5"/>
                </a:lnTo>
                <a:lnTo>
                  <a:pt x="5" y="3"/>
                </a:lnTo>
                <a:lnTo>
                  <a:pt x="8" y="1"/>
                </a:lnTo>
                <a:lnTo>
                  <a:pt x="11" y="0"/>
                </a:lnTo>
                <a:lnTo>
                  <a:pt x="12" y="11"/>
                </a:lnTo>
                <a:lnTo>
                  <a:pt x="13" y="20"/>
                </a:lnTo>
                <a:lnTo>
                  <a:pt x="14" y="29"/>
                </a:lnTo>
                <a:lnTo>
                  <a:pt x="14" y="36"/>
                </a:lnTo>
                <a:close/>
              </a:path>
            </a:pathLst>
          </a:custGeom>
          <a:solidFill>
            <a:srgbClr val="fce5bc"/>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118" name=""/>
          <p:cNvSpPr/>
          <p:nvPr/>
        </p:nvSpPr>
        <p:spPr>
          <a:xfrm>
            <a:off x="3903840" y="2179800"/>
            <a:ext cx="188640" cy="322200"/>
          </a:xfrm>
          <a:custGeom>
            <a:avLst/>
            <a:gdLst/>
            <a:ahLst/>
            <a:rect l="l" t="t" r="r" b="b"/>
            <a:pathLst>
              <a:path w="108" h="184">
                <a:moveTo>
                  <a:pt x="25" y="53"/>
                </a:moveTo>
                <a:lnTo>
                  <a:pt x="30" y="41"/>
                </a:lnTo>
                <a:lnTo>
                  <a:pt x="31" y="27"/>
                </a:lnTo>
                <a:lnTo>
                  <a:pt x="29" y="14"/>
                </a:lnTo>
                <a:lnTo>
                  <a:pt x="26" y="3"/>
                </a:lnTo>
                <a:lnTo>
                  <a:pt x="28" y="3"/>
                </a:lnTo>
                <a:lnTo>
                  <a:pt x="28" y="3"/>
                </a:lnTo>
                <a:lnTo>
                  <a:pt x="28" y="3"/>
                </a:lnTo>
                <a:lnTo>
                  <a:pt x="29" y="3"/>
                </a:lnTo>
                <a:lnTo>
                  <a:pt x="47" y="3"/>
                </a:lnTo>
                <a:lnTo>
                  <a:pt x="46" y="1"/>
                </a:lnTo>
                <a:lnTo>
                  <a:pt x="47" y="0"/>
                </a:lnTo>
                <a:lnTo>
                  <a:pt x="50" y="0"/>
                </a:lnTo>
                <a:lnTo>
                  <a:pt x="51" y="0"/>
                </a:lnTo>
                <a:lnTo>
                  <a:pt x="52" y="0"/>
                </a:lnTo>
                <a:lnTo>
                  <a:pt x="57" y="11"/>
                </a:lnTo>
                <a:lnTo>
                  <a:pt x="64" y="26"/>
                </a:lnTo>
                <a:lnTo>
                  <a:pt x="73" y="46"/>
                </a:lnTo>
                <a:lnTo>
                  <a:pt x="82" y="71"/>
                </a:lnTo>
                <a:lnTo>
                  <a:pt x="91" y="96"/>
                </a:lnTo>
                <a:lnTo>
                  <a:pt x="98" y="123"/>
                </a:lnTo>
                <a:lnTo>
                  <a:pt x="104" y="149"/>
                </a:lnTo>
                <a:lnTo>
                  <a:pt x="108" y="174"/>
                </a:lnTo>
                <a:lnTo>
                  <a:pt x="104" y="177"/>
                </a:lnTo>
                <a:lnTo>
                  <a:pt x="98" y="179"/>
                </a:lnTo>
                <a:lnTo>
                  <a:pt x="94" y="182"/>
                </a:lnTo>
                <a:lnTo>
                  <a:pt x="88" y="184"/>
                </a:lnTo>
                <a:lnTo>
                  <a:pt x="76" y="165"/>
                </a:lnTo>
                <a:lnTo>
                  <a:pt x="64" y="146"/>
                </a:lnTo>
                <a:lnTo>
                  <a:pt x="52" y="128"/>
                </a:lnTo>
                <a:lnTo>
                  <a:pt x="40" y="111"/>
                </a:lnTo>
                <a:lnTo>
                  <a:pt x="28" y="97"/>
                </a:lnTo>
                <a:lnTo>
                  <a:pt x="16" y="84"/>
                </a:lnTo>
                <a:lnTo>
                  <a:pt x="8" y="73"/>
                </a:lnTo>
                <a:lnTo>
                  <a:pt x="0" y="64"/>
                </a:lnTo>
                <a:lnTo>
                  <a:pt x="1" y="64"/>
                </a:lnTo>
                <a:lnTo>
                  <a:pt x="2" y="64"/>
                </a:lnTo>
                <a:lnTo>
                  <a:pt x="2" y="64"/>
                </a:lnTo>
                <a:lnTo>
                  <a:pt x="3" y="64"/>
                </a:lnTo>
                <a:lnTo>
                  <a:pt x="10" y="63"/>
                </a:lnTo>
                <a:lnTo>
                  <a:pt x="16" y="62"/>
                </a:lnTo>
                <a:lnTo>
                  <a:pt x="21" y="58"/>
                </a:lnTo>
                <a:lnTo>
                  <a:pt x="25" y="53"/>
                </a:lnTo>
                <a:close/>
              </a:path>
            </a:pathLst>
          </a:custGeom>
          <a:solidFill>
            <a:srgbClr val="fce5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9" name=""/>
          <p:cNvSpPr/>
          <p:nvPr/>
        </p:nvSpPr>
        <p:spPr>
          <a:xfrm>
            <a:off x="4456080" y="2289240"/>
            <a:ext cx="12600" cy="36360"/>
          </a:xfrm>
          <a:custGeom>
            <a:avLst/>
            <a:gdLst/>
            <a:ahLst/>
            <a:rect l="l" t="t" r="r" b="b"/>
            <a:pathLst>
              <a:path w="7" h="21">
                <a:moveTo>
                  <a:pt x="0" y="1"/>
                </a:moveTo>
                <a:lnTo>
                  <a:pt x="4" y="0"/>
                </a:lnTo>
                <a:lnTo>
                  <a:pt x="7" y="7"/>
                </a:lnTo>
                <a:lnTo>
                  <a:pt x="4" y="12"/>
                </a:lnTo>
                <a:lnTo>
                  <a:pt x="7" y="18"/>
                </a:lnTo>
                <a:lnTo>
                  <a:pt x="6" y="20"/>
                </a:lnTo>
                <a:lnTo>
                  <a:pt x="4" y="20"/>
                </a:lnTo>
                <a:lnTo>
                  <a:pt x="2" y="20"/>
                </a:lnTo>
                <a:lnTo>
                  <a:pt x="1" y="21"/>
                </a:lnTo>
                <a:lnTo>
                  <a:pt x="0" y="1"/>
                </a:lnTo>
                <a:close/>
              </a:path>
            </a:pathLst>
          </a:custGeom>
          <a:solidFill>
            <a:srgbClr val="ffd6e5"/>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20" name=""/>
          <p:cNvSpPr/>
          <p:nvPr/>
        </p:nvSpPr>
        <p:spPr>
          <a:xfrm>
            <a:off x="4014720" y="2174760"/>
            <a:ext cx="306360" cy="300240"/>
          </a:xfrm>
          <a:custGeom>
            <a:avLst/>
            <a:gdLst/>
            <a:ahLst/>
            <a:rect l="l" t="t" r="r" b="b"/>
            <a:pathLst>
              <a:path w="176" h="172">
                <a:moveTo>
                  <a:pt x="76" y="12"/>
                </a:moveTo>
                <a:lnTo>
                  <a:pt x="74" y="14"/>
                </a:lnTo>
                <a:lnTo>
                  <a:pt x="73" y="16"/>
                </a:lnTo>
                <a:lnTo>
                  <a:pt x="72" y="17"/>
                </a:lnTo>
                <a:lnTo>
                  <a:pt x="71" y="18"/>
                </a:lnTo>
                <a:lnTo>
                  <a:pt x="67" y="23"/>
                </a:lnTo>
                <a:lnTo>
                  <a:pt x="67" y="23"/>
                </a:lnTo>
                <a:lnTo>
                  <a:pt x="70" y="24"/>
                </a:lnTo>
                <a:lnTo>
                  <a:pt x="71" y="26"/>
                </a:lnTo>
                <a:lnTo>
                  <a:pt x="71" y="26"/>
                </a:lnTo>
                <a:lnTo>
                  <a:pt x="75" y="29"/>
                </a:lnTo>
                <a:lnTo>
                  <a:pt x="84" y="38"/>
                </a:lnTo>
                <a:lnTo>
                  <a:pt x="96" y="49"/>
                </a:lnTo>
                <a:lnTo>
                  <a:pt x="112" y="64"/>
                </a:lnTo>
                <a:lnTo>
                  <a:pt x="128" y="78"/>
                </a:lnTo>
                <a:lnTo>
                  <a:pt x="146" y="92"/>
                </a:lnTo>
                <a:lnTo>
                  <a:pt x="161" y="106"/>
                </a:lnTo>
                <a:lnTo>
                  <a:pt x="176" y="116"/>
                </a:lnTo>
                <a:lnTo>
                  <a:pt x="169" y="119"/>
                </a:lnTo>
                <a:lnTo>
                  <a:pt x="164" y="121"/>
                </a:lnTo>
                <a:lnTo>
                  <a:pt x="157" y="124"/>
                </a:lnTo>
                <a:lnTo>
                  <a:pt x="151" y="127"/>
                </a:lnTo>
                <a:lnTo>
                  <a:pt x="145" y="129"/>
                </a:lnTo>
                <a:lnTo>
                  <a:pt x="139" y="131"/>
                </a:lnTo>
                <a:lnTo>
                  <a:pt x="133" y="134"/>
                </a:lnTo>
                <a:lnTo>
                  <a:pt x="127" y="137"/>
                </a:lnTo>
                <a:lnTo>
                  <a:pt x="115" y="130"/>
                </a:lnTo>
                <a:lnTo>
                  <a:pt x="105" y="123"/>
                </a:lnTo>
                <a:lnTo>
                  <a:pt x="98" y="119"/>
                </a:lnTo>
                <a:lnTo>
                  <a:pt x="95" y="117"/>
                </a:lnTo>
                <a:lnTo>
                  <a:pt x="87" y="100"/>
                </a:lnTo>
                <a:lnTo>
                  <a:pt x="81" y="89"/>
                </a:lnTo>
                <a:lnTo>
                  <a:pt x="76" y="83"/>
                </a:lnTo>
                <a:lnTo>
                  <a:pt x="74" y="81"/>
                </a:lnTo>
                <a:lnTo>
                  <a:pt x="67" y="88"/>
                </a:lnTo>
                <a:lnTo>
                  <a:pt x="67" y="88"/>
                </a:lnTo>
                <a:lnTo>
                  <a:pt x="70" y="91"/>
                </a:lnTo>
                <a:lnTo>
                  <a:pt x="76" y="102"/>
                </a:lnTo>
                <a:lnTo>
                  <a:pt x="86" y="121"/>
                </a:lnTo>
                <a:lnTo>
                  <a:pt x="97" y="151"/>
                </a:lnTo>
                <a:lnTo>
                  <a:pt x="92" y="154"/>
                </a:lnTo>
                <a:lnTo>
                  <a:pt x="86" y="156"/>
                </a:lnTo>
                <a:lnTo>
                  <a:pt x="81" y="160"/>
                </a:lnTo>
                <a:lnTo>
                  <a:pt x="76" y="162"/>
                </a:lnTo>
                <a:lnTo>
                  <a:pt x="71" y="164"/>
                </a:lnTo>
                <a:lnTo>
                  <a:pt x="65" y="166"/>
                </a:lnTo>
                <a:lnTo>
                  <a:pt x="60" y="170"/>
                </a:lnTo>
                <a:lnTo>
                  <a:pt x="54" y="172"/>
                </a:lnTo>
                <a:lnTo>
                  <a:pt x="50" y="148"/>
                </a:lnTo>
                <a:lnTo>
                  <a:pt x="44" y="122"/>
                </a:lnTo>
                <a:lnTo>
                  <a:pt x="36" y="97"/>
                </a:lnTo>
                <a:lnTo>
                  <a:pt x="29" y="72"/>
                </a:lnTo>
                <a:lnTo>
                  <a:pt x="20" y="50"/>
                </a:lnTo>
                <a:lnTo>
                  <a:pt x="12" y="30"/>
                </a:lnTo>
                <a:lnTo>
                  <a:pt x="5" y="14"/>
                </a:lnTo>
                <a:lnTo>
                  <a:pt x="0" y="2"/>
                </a:lnTo>
                <a:lnTo>
                  <a:pt x="18" y="0"/>
                </a:lnTo>
                <a:lnTo>
                  <a:pt x="33" y="2"/>
                </a:lnTo>
                <a:lnTo>
                  <a:pt x="45" y="3"/>
                </a:lnTo>
                <a:lnTo>
                  <a:pt x="55" y="4"/>
                </a:lnTo>
                <a:lnTo>
                  <a:pt x="64" y="6"/>
                </a:lnTo>
                <a:lnTo>
                  <a:pt x="70" y="8"/>
                </a:lnTo>
                <a:lnTo>
                  <a:pt x="74" y="10"/>
                </a:lnTo>
                <a:lnTo>
                  <a:pt x="76" y="12"/>
                </a:lnTo>
                <a:close/>
              </a:path>
            </a:pathLst>
          </a:custGeom>
          <a:solidFill>
            <a:srgbClr val="9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1" name=""/>
          <p:cNvSpPr/>
          <p:nvPr/>
        </p:nvSpPr>
        <p:spPr>
          <a:xfrm>
            <a:off x="3726000" y="1673280"/>
            <a:ext cx="296640" cy="450720"/>
          </a:xfrm>
          <a:custGeom>
            <a:avLst/>
            <a:gdLst/>
            <a:ahLst/>
            <a:rect l="l" t="t" r="r" b="b"/>
            <a:pathLst>
              <a:path w="170" h="258">
                <a:moveTo>
                  <a:pt x="61" y="156"/>
                </a:moveTo>
                <a:lnTo>
                  <a:pt x="58" y="156"/>
                </a:lnTo>
                <a:lnTo>
                  <a:pt x="54" y="156"/>
                </a:lnTo>
                <a:lnTo>
                  <a:pt x="52" y="156"/>
                </a:lnTo>
                <a:lnTo>
                  <a:pt x="51" y="156"/>
                </a:lnTo>
                <a:lnTo>
                  <a:pt x="49" y="156"/>
                </a:lnTo>
                <a:lnTo>
                  <a:pt x="50" y="155"/>
                </a:lnTo>
                <a:lnTo>
                  <a:pt x="51" y="154"/>
                </a:lnTo>
                <a:lnTo>
                  <a:pt x="53" y="153"/>
                </a:lnTo>
                <a:lnTo>
                  <a:pt x="54" y="151"/>
                </a:lnTo>
                <a:lnTo>
                  <a:pt x="59" y="149"/>
                </a:lnTo>
                <a:lnTo>
                  <a:pt x="32" y="87"/>
                </a:lnTo>
                <a:lnTo>
                  <a:pt x="29" y="87"/>
                </a:lnTo>
                <a:lnTo>
                  <a:pt x="23" y="87"/>
                </a:lnTo>
                <a:lnTo>
                  <a:pt x="19" y="86"/>
                </a:lnTo>
                <a:lnTo>
                  <a:pt x="14" y="85"/>
                </a:lnTo>
                <a:lnTo>
                  <a:pt x="12" y="84"/>
                </a:lnTo>
                <a:lnTo>
                  <a:pt x="14" y="82"/>
                </a:lnTo>
                <a:lnTo>
                  <a:pt x="19" y="80"/>
                </a:lnTo>
                <a:lnTo>
                  <a:pt x="24" y="76"/>
                </a:lnTo>
                <a:lnTo>
                  <a:pt x="31" y="74"/>
                </a:lnTo>
                <a:lnTo>
                  <a:pt x="44" y="68"/>
                </a:lnTo>
                <a:lnTo>
                  <a:pt x="42" y="67"/>
                </a:lnTo>
                <a:lnTo>
                  <a:pt x="38" y="66"/>
                </a:lnTo>
                <a:lnTo>
                  <a:pt x="32" y="65"/>
                </a:lnTo>
                <a:lnTo>
                  <a:pt x="30" y="64"/>
                </a:lnTo>
                <a:lnTo>
                  <a:pt x="20" y="62"/>
                </a:lnTo>
                <a:lnTo>
                  <a:pt x="12" y="59"/>
                </a:lnTo>
                <a:lnTo>
                  <a:pt x="5" y="55"/>
                </a:lnTo>
                <a:lnTo>
                  <a:pt x="0" y="53"/>
                </a:lnTo>
                <a:lnTo>
                  <a:pt x="3" y="51"/>
                </a:lnTo>
                <a:lnTo>
                  <a:pt x="7" y="50"/>
                </a:lnTo>
                <a:lnTo>
                  <a:pt x="11" y="47"/>
                </a:lnTo>
                <a:lnTo>
                  <a:pt x="16" y="46"/>
                </a:lnTo>
                <a:lnTo>
                  <a:pt x="20" y="44"/>
                </a:lnTo>
                <a:lnTo>
                  <a:pt x="26" y="43"/>
                </a:lnTo>
                <a:lnTo>
                  <a:pt x="30" y="42"/>
                </a:lnTo>
                <a:lnTo>
                  <a:pt x="34" y="41"/>
                </a:lnTo>
                <a:lnTo>
                  <a:pt x="43" y="39"/>
                </a:lnTo>
                <a:lnTo>
                  <a:pt x="42" y="37"/>
                </a:lnTo>
                <a:lnTo>
                  <a:pt x="40" y="35"/>
                </a:lnTo>
                <a:lnTo>
                  <a:pt x="38" y="33"/>
                </a:lnTo>
                <a:lnTo>
                  <a:pt x="37" y="32"/>
                </a:lnTo>
                <a:lnTo>
                  <a:pt x="33" y="28"/>
                </a:lnTo>
                <a:lnTo>
                  <a:pt x="31" y="23"/>
                </a:lnTo>
                <a:lnTo>
                  <a:pt x="29" y="20"/>
                </a:lnTo>
                <a:lnTo>
                  <a:pt x="28" y="18"/>
                </a:lnTo>
                <a:lnTo>
                  <a:pt x="28" y="18"/>
                </a:lnTo>
                <a:lnTo>
                  <a:pt x="29" y="16"/>
                </a:lnTo>
                <a:lnTo>
                  <a:pt x="30" y="16"/>
                </a:lnTo>
                <a:lnTo>
                  <a:pt x="31" y="16"/>
                </a:lnTo>
                <a:lnTo>
                  <a:pt x="38" y="16"/>
                </a:lnTo>
                <a:lnTo>
                  <a:pt x="43" y="16"/>
                </a:lnTo>
                <a:lnTo>
                  <a:pt x="50" y="16"/>
                </a:lnTo>
                <a:lnTo>
                  <a:pt x="54" y="18"/>
                </a:lnTo>
                <a:lnTo>
                  <a:pt x="59" y="19"/>
                </a:lnTo>
                <a:lnTo>
                  <a:pt x="62" y="20"/>
                </a:lnTo>
                <a:lnTo>
                  <a:pt x="63" y="21"/>
                </a:lnTo>
                <a:lnTo>
                  <a:pt x="64" y="21"/>
                </a:lnTo>
                <a:lnTo>
                  <a:pt x="73" y="24"/>
                </a:lnTo>
                <a:lnTo>
                  <a:pt x="73" y="23"/>
                </a:lnTo>
                <a:lnTo>
                  <a:pt x="72" y="20"/>
                </a:lnTo>
                <a:lnTo>
                  <a:pt x="71" y="16"/>
                </a:lnTo>
                <a:lnTo>
                  <a:pt x="71" y="15"/>
                </a:lnTo>
                <a:lnTo>
                  <a:pt x="70" y="10"/>
                </a:lnTo>
                <a:lnTo>
                  <a:pt x="70" y="4"/>
                </a:lnTo>
                <a:lnTo>
                  <a:pt x="71" y="1"/>
                </a:lnTo>
                <a:lnTo>
                  <a:pt x="72" y="0"/>
                </a:lnTo>
                <a:lnTo>
                  <a:pt x="72" y="0"/>
                </a:lnTo>
                <a:lnTo>
                  <a:pt x="72" y="0"/>
                </a:lnTo>
                <a:lnTo>
                  <a:pt x="72" y="0"/>
                </a:lnTo>
                <a:lnTo>
                  <a:pt x="73" y="0"/>
                </a:lnTo>
                <a:lnTo>
                  <a:pt x="80" y="2"/>
                </a:lnTo>
                <a:lnTo>
                  <a:pt x="86" y="5"/>
                </a:lnTo>
                <a:lnTo>
                  <a:pt x="91" y="10"/>
                </a:lnTo>
                <a:lnTo>
                  <a:pt x="94" y="12"/>
                </a:lnTo>
                <a:lnTo>
                  <a:pt x="95" y="18"/>
                </a:lnTo>
                <a:lnTo>
                  <a:pt x="99" y="28"/>
                </a:lnTo>
                <a:lnTo>
                  <a:pt x="103" y="41"/>
                </a:lnTo>
                <a:lnTo>
                  <a:pt x="107" y="57"/>
                </a:lnTo>
                <a:lnTo>
                  <a:pt x="113" y="75"/>
                </a:lnTo>
                <a:lnTo>
                  <a:pt x="120" y="95"/>
                </a:lnTo>
                <a:lnTo>
                  <a:pt x="125" y="115"/>
                </a:lnTo>
                <a:lnTo>
                  <a:pt x="131" y="135"/>
                </a:lnTo>
                <a:lnTo>
                  <a:pt x="132" y="139"/>
                </a:lnTo>
                <a:lnTo>
                  <a:pt x="137" y="138"/>
                </a:lnTo>
                <a:lnTo>
                  <a:pt x="152" y="135"/>
                </a:lnTo>
                <a:lnTo>
                  <a:pt x="160" y="134"/>
                </a:lnTo>
                <a:lnTo>
                  <a:pt x="166" y="133"/>
                </a:lnTo>
                <a:lnTo>
                  <a:pt x="169" y="133"/>
                </a:lnTo>
                <a:lnTo>
                  <a:pt x="169" y="134"/>
                </a:lnTo>
                <a:lnTo>
                  <a:pt x="170" y="134"/>
                </a:lnTo>
                <a:lnTo>
                  <a:pt x="170" y="135"/>
                </a:lnTo>
                <a:lnTo>
                  <a:pt x="170" y="135"/>
                </a:lnTo>
                <a:lnTo>
                  <a:pt x="164" y="137"/>
                </a:lnTo>
                <a:lnTo>
                  <a:pt x="158" y="138"/>
                </a:lnTo>
                <a:lnTo>
                  <a:pt x="152" y="140"/>
                </a:lnTo>
                <a:lnTo>
                  <a:pt x="146" y="141"/>
                </a:lnTo>
                <a:lnTo>
                  <a:pt x="141" y="143"/>
                </a:lnTo>
                <a:lnTo>
                  <a:pt x="137" y="144"/>
                </a:lnTo>
                <a:lnTo>
                  <a:pt x="135" y="145"/>
                </a:lnTo>
                <a:lnTo>
                  <a:pt x="134" y="145"/>
                </a:lnTo>
                <a:lnTo>
                  <a:pt x="139" y="166"/>
                </a:lnTo>
                <a:lnTo>
                  <a:pt x="130" y="168"/>
                </a:lnTo>
                <a:lnTo>
                  <a:pt x="122" y="169"/>
                </a:lnTo>
                <a:lnTo>
                  <a:pt x="116" y="171"/>
                </a:lnTo>
                <a:lnTo>
                  <a:pt x="112" y="174"/>
                </a:lnTo>
                <a:lnTo>
                  <a:pt x="108" y="176"/>
                </a:lnTo>
                <a:lnTo>
                  <a:pt x="106" y="178"/>
                </a:lnTo>
                <a:lnTo>
                  <a:pt x="105" y="179"/>
                </a:lnTo>
                <a:lnTo>
                  <a:pt x="104" y="180"/>
                </a:lnTo>
                <a:lnTo>
                  <a:pt x="101" y="188"/>
                </a:lnTo>
                <a:lnTo>
                  <a:pt x="100" y="197"/>
                </a:lnTo>
                <a:lnTo>
                  <a:pt x="100" y="205"/>
                </a:lnTo>
                <a:lnTo>
                  <a:pt x="102" y="211"/>
                </a:lnTo>
                <a:lnTo>
                  <a:pt x="104" y="212"/>
                </a:lnTo>
                <a:lnTo>
                  <a:pt x="106" y="213"/>
                </a:lnTo>
                <a:lnTo>
                  <a:pt x="110" y="214"/>
                </a:lnTo>
                <a:lnTo>
                  <a:pt x="114" y="214"/>
                </a:lnTo>
                <a:lnTo>
                  <a:pt x="118" y="213"/>
                </a:lnTo>
                <a:lnTo>
                  <a:pt x="122" y="211"/>
                </a:lnTo>
                <a:lnTo>
                  <a:pt x="125" y="208"/>
                </a:lnTo>
                <a:lnTo>
                  <a:pt x="127" y="205"/>
                </a:lnTo>
                <a:lnTo>
                  <a:pt x="130" y="201"/>
                </a:lnTo>
                <a:lnTo>
                  <a:pt x="133" y="198"/>
                </a:lnTo>
                <a:lnTo>
                  <a:pt x="138" y="196"/>
                </a:lnTo>
                <a:lnTo>
                  <a:pt x="145" y="193"/>
                </a:lnTo>
                <a:lnTo>
                  <a:pt x="146" y="192"/>
                </a:lnTo>
                <a:lnTo>
                  <a:pt x="147" y="199"/>
                </a:lnTo>
                <a:lnTo>
                  <a:pt x="148" y="202"/>
                </a:lnTo>
                <a:lnTo>
                  <a:pt x="149" y="206"/>
                </a:lnTo>
                <a:lnTo>
                  <a:pt x="149" y="207"/>
                </a:lnTo>
                <a:lnTo>
                  <a:pt x="148" y="209"/>
                </a:lnTo>
                <a:lnTo>
                  <a:pt x="145" y="210"/>
                </a:lnTo>
                <a:lnTo>
                  <a:pt x="141" y="213"/>
                </a:lnTo>
                <a:lnTo>
                  <a:pt x="136" y="216"/>
                </a:lnTo>
                <a:lnTo>
                  <a:pt x="130" y="218"/>
                </a:lnTo>
                <a:lnTo>
                  <a:pt x="124" y="220"/>
                </a:lnTo>
                <a:lnTo>
                  <a:pt x="116" y="222"/>
                </a:lnTo>
                <a:lnTo>
                  <a:pt x="110" y="224"/>
                </a:lnTo>
                <a:lnTo>
                  <a:pt x="104" y="226"/>
                </a:lnTo>
                <a:lnTo>
                  <a:pt x="113" y="255"/>
                </a:lnTo>
                <a:lnTo>
                  <a:pt x="111" y="255"/>
                </a:lnTo>
                <a:lnTo>
                  <a:pt x="108" y="257"/>
                </a:lnTo>
                <a:lnTo>
                  <a:pt x="106" y="257"/>
                </a:lnTo>
                <a:lnTo>
                  <a:pt x="104" y="258"/>
                </a:lnTo>
                <a:lnTo>
                  <a:pt x="61" y="156"/>
                </a:lnTo>
                <a:close/>
              </a:path>
            </a:pathLst>
          </a:custGeom>
          <a:solidFill>
            <a:srgbClr val="ffd6e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2" name=""/>
          <p:cNvSpPr/>
          <p:nvPr/>
        </p:nvSpPr>
        <p:spPr>
          <a:xfrm>
            <a:off x="3886200" y="2133720"/>
            <a:ext cx="77760" cy="46080"/>
          </a:xfrm>
          <a:custGeom>
            <a:avLst/>
            <a:gdLst/>
            <a:ahLst/>
            <a:rect l="l" t="t" r="r" b="b"/>
            <a:pathLst>
              <a:path w="44" h="27">
                <a:moveTo>
                  <a:pt x="0" y="10"/>
                </a:moveTo>
                <a:lnTo>
                  <a:pt x="3" y="8"/>
                </a:lnTo>
                <a:lnTo>
                  <a:pt x="7" y="7"/>
                </a:lnTo>
                <a:lnTo>
                  <a:pt x="12" y="5"/>
                </a:lnTo>
                <a:lnTo>
                  <a:pt x="19" y="3"/>
                </a:lnTo>
                <a:lnTo>
                  <a:pt x="25" y="2"/>
                </a:lnTo>
                <a:lnTo>
                  <a:pt x="31" y="1"/>
                </a:lnTo>
                <a:lnTo>
                  <a:pt x="35" y="0"/>
                </a:lnTo>
                <a:lnTo>
                  <a:pt x="39" y="0"/>
                </a:lnTo>
                <a:lnTo>
                  <a:pt x="44" y="19"/>
                </a:lnTo>
                <a:lnTo>
                  <a:pt x="43" y="19"/>
                </a:lnTo>
                <a:lnTo>
                  <a:pt x="43" y="19"/>
                </a:lnTo>
                <a:lnTo>
                  <a:pt x="43" y="19"/>
                </a:lnTo>
                <a:lnTo>
                  <a:pt x="43" y="19"/>
                </a:lnTo>
                <a:lnTo>
                  <a:pt x="42" y="19"/>
                </a:lnTo>
                <a:lnTo>
                  <a:pt x="41" y="19"/>
                </a:lnTo>
                <a:lnTo>
                  <a:pt x="39" y="19"/>
                </a:lnTo>
                <a:lnTo>
                  <a:pt x="38" y="20"/>
                </a:lnTo>
                <a:lnTo>
                  <a:pt x="30" y="20"/>
                </a:lnTo>
                <a:lnTo>
                  <a:pt x="29" y="20"/>
                </a:lnTo>
                <a:lnTo>
                  <a:pt x="28" y="20"/>
                </a:lnTo>
                <a:lnTo>
                  <a:pt x="19" y="23"/>
                </a:lnTo>
                <a:lnTo>
                  <a:pt x="15" y="24"/>
                </a:lnTo>
                <a:lnTo>
                  <a:pt x="13" y="24"/>
                </a:lnTo>
                <a:lnTo>
                  <a:pt x="10" y="26"/>
                </a:lnTo>
                <a:lnTo>
                  <a:pt x="7" y="27"/>
                </a:lnTo>
                <a:lnTo>
                  <a:pt x="0" y="10"/>
                </a:lnTo>
                <a:close/>
              </a:path>
            </a:pathLst>
          </a:custGeom>
          <a:solidFill>
            <a:srgbClr val="fce5bc"/>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123" name=""/>
          <p:cNvSpPr/>
          <p:nvPr/>
        </p:nvSpPr>
        <p:spPr>
          <a:xfrm>
            <a:off x="3859200" y="2189160"/>
            <a:ext cx="69840" cy="57240"/>
          </a:xfrm>
          <a:custGeom>
            <a:avLst/>
            <a:gdLst/>
            <a:ahLst/>
            <a:rect l="l" t="t" r="r" b="b"/>
            <a:pathLst>
              <a:path w="40" h="33">
                <a:moveTo>
                  <a:pt x="17" y="8"/>
                </a:moveTo>
                <a:lnTo>
                  <a:pt x="18" y="9"/>
                </a:lnTo>
                <a:lnTo>
                  <a:pt x="21" y="8"/>
                </a:lnTo>
                <a:lnTo>
                  <a:pt x="29" y="5"/>
                </a:lnTo>
                <a:lnTo>
                  <a:pt x="36" y="2"/>
                </a:lnTo>
                <a:lnTo>
                  <a:pt x="40" y="0"/>
                </a:lnTo>
                <a:lnTo>
                  <a:pt x="39" y="10"/>
                </a:lnTo>
                <a:lnTo>
                  <a:pt x="37" y="20"/>
                </a:lnTo>
                <a:lnTo>
                  <a:pt x="34" y="28"/>
                </a:lnTo>
                <a:lnTo>
                  <a:pt x="29" y="33"/>
                </a:lnTo>
                <a:lnTo>
                  <a:pt x="25" y="33"/>
                </a:lnTo>
                <a:lnTo>
                  <a:pt x="18" y="29"/>
                </a:lnTo>
                <a:lnTo>
                  <a:pt x="9" y="23"/>
                </a:lnTo>
                <a:lnTo>
                  <a:pt x="0" y="16"/>
                </a:lnTo>
                <a:lnTo>
                  <a:pt x="5" y="14"/>
                </a:lnTo>
                <a:lnTo>
                  <a:pt x="9" y="11"/>
                </a:lnTo>
                <a:lnTo>
                  <a:pt x="13" y="10"/>
                </a:lnTo>
                <a:lnTo>
                  <a:pt x="17" y="8"/>
                </a:lnTo>
                <a:close/>
              </a:path>
            </a:pathLst>
          </a:custGeom>
          <a:solidFill>
            <a:srgbClr val="fce5bc"/>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24" name=""/>
          <p:cNvSpPr/>
          <p:nvPr/>
        </p:nvSpPr>
        <p:spPr>
          <a:xfrm>
            <a:off x="3625920" y="2133720"/>
            <a:ext cx="314280" cy="141120"/>
          </a:xfrm>
          <a:custGeom>
            <a:avLst/>
            <a:gdLst/>
            <a:ahLst/>
            <a:rect l="l" t="t" r="r" b="b"/>
            <a:pathLst>
              <a:path w="180" h="81">
                <a:moveTo>
                  <a:pt x="26" y="16"/>
                </a:moveTo>
                <a:lnTo>
                  <a:pt x="18" y="17"/>
                </a:lnTo>
                <a:lnTo>
                  <a:pt x="12" y="17"/>
                </a:lnTo>
                <a:lnTo>
                  <a:pt x="5" y="18"/>
                </a:lnTo>
                <a:lnTo>
                  <a:pt x="0" y="19"/>
                </a:lnTo>
                <a:lnTo>
                  <a:pt x="24" y="3"/>
                </a:lnTo>
                <a:lnTo>
                  <a:pt x="26" y="2"/>
                </a:lnTo>
                <a:lnTo>
                  <a:pt x="29" y="1"/>
                </a:lnTo>
                <a:lnTo>
                  <a:pt x="36" y="1"/>
                </a:lnTo>
                <a:lnTo>
                  <a:pt x="43" y="0"/>
                </a:lnTo>
                <a:lnTo>
                  <a:pt x="52" y="1"/>
                </a:lnTo>
                <a:lnTo>
                  <a:pt x="62" y="5"/>
                </a:lnTo>
                <a:lnTo>
                  <a:pt x="73" y="9"/>
                </a:lnTo>
                <a:lnTo>
                  <a:pt x="84" y="17"/>
                </a:lnTo>
                <a:lnTo>
                  <a:pt x="92" y="23"/>
                </a:lnTo>
                <a:lnTo>
                  <a:pt x="101" y="31"/>
                </a:lnTo>
                <a:lnTo>
                  <a:pt x="109" y="39"/>
                </a:lnTo>
                <a:lnTo>
                  <a:pt x="116" y="46"/>
                </a:lnTo>
                <a:lnTo>
                  <a:pt x="125" y="53"/>
                </a:lnTo>
                <a:lnTo>
                  <a:pt x="132" y="60"/>
                </a:lnTo>
                <a:lnTo>
                  <a:pt x="139" y="65"/>
                </a:lnTo>
                <a:lnTo>
                  <a:pt x="146" y="70"/>
                </a:lnTo>
                <a:lnTo>
                  <a:pt x="151" y="73"/>
                </a:lnTo>
                <a:lnTo>
                  <a:pt x="158" y="75"/>
                </a:lnTo>
                <a:lnTo>
                  <a:pt x="162" y="75"/>
                </a:lnTo>
                <a:lnTo>
                  <a:pt x="168" y="73"/>
                </a:lnTo>
                <a:lnTo>
                  <a:pt x="172" y="70"/>
                </a:lnTo>
                <a:lnTo>
                  <a:pt x="175" y="65"/>
                </a:lnTo>
                <a:lnTo>
                  <a:pt x="178" y="60"/>
                </a:lnTo>
                <a:lnTo>
                  <a:pt x="180" y="54"/>
                </a:lnTo>
                <a:lnTo>
                  <a:pt x="180" y="60"/>
                </a:lnTo>
                <a:lnTo>
                  <a:pt x="180" y="65"/>
                </a:lnTo>
                <a:lnTo>
                  <a:pt x="179" y="70"/>
                </a:lnTo>
                <a:lnTo>
                  <a:pt x="177" y="74"/>
                </a:lnTo>
                <a:lnTo>
                  <a:pt x="174" y="78"/>
                </a:lnTo>
                <a:lnTo>
                  <a:pt x="171" y="79"/>
                </a:lnTo>
                <a:lnTo>
                  <a:pt x="167" y="81"/>
                </a:lnTo>
                <a:lnTo>
                  <a:pt x="162" y="81"/>
                </a:lnTo>
                <a:lnTo>
                  <a:pt x="156" y="80"/>
                </a:lnTo>
                <a:lnTo>
                  <a:pt x="149" y="79"/>
                </a:lnTo>
                <a:lnTo>
                  <a:pt x="142" y="75"/>
                </a:lnTo>
                <a:lnTo>
                  <a:pt x="136" y="72"/>
                </a:lnTo>
                <a:lnTo>
                  <a:pt x="128" y="68"/>
                </a:lnTo>
                <a:lnTo>
                  <a:pt x="120" y="62"/>
                </a:lnTo>
                <a:lnTo>
                  <a:pt x="112" y="57"/>
                </a:lnTo>
                <a:lnTo>
                  <a:pt x="105" y="51"/>
                </a:lnTo>
                <a:lnTo>
                  <a:pt x="95" y="43"/>
                </a:lnTo>
                <a:lnTo>
                  <a:pt x="85" y="37"/>
                </a:lnTo>
                <a:lnTo>
                  <a:pt x="75" y="30"/>
                </a:lnTo>
                <a:lnTo>
                  <a:pt x="66" y="24"/>
                </a:lnTo>
                <a:lnTo>
                  <a:pt x="56" y="20"/>
                </a:lnTo>
                <a:lnTo>
                  <a:pt x="46" y="17"/>
                </a:lnTo>
                <a:lnTo>
                  <a:pt x="36" y="15"/>
                </a:lnTo>
                <a:lnTo>
                  <a:pt x="26" y="16"/>
                </a:lnTo>
                <a:close/>
              </a:path>
            </a:pathLst>
          </a:custGeom>
          <a:solidFill>
            <a:srgbClr val="5172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5" name=""/>
          <p:cNvSpPr/>
          <p:nvPr/>
        </p:nvSpPr>
        <p:spPr>
          <a:xfrm>
            <a:off x="3652920" y="2246400"/>
            <a:ext cx="392040" cy="431640"/>
          </a:xfrm>
          <a:custGeom>
            <a:avLst/>
            <a:gdLst/>
            <a:ahLst/>
            <a:rect l="l" t="t" r="r" b="b"/>
            <a:pathLst>
              <a:path w="225" h="247">
                <a:moveTo>
                  <a:pt x="0" y="196"/>
                </a:moveTo>
                <a:lnTo>
                  <a:pt x="2" y="186"/>
                </a:lnTo>
                <a:lnTo>
                  <a:pt x="9" y="172"/>
                </a:lnTo>
                <a:lnTo>
                  <a:pt x="17" y="154"/>
                </a:lnTo>
                <a:lnTo>
                  <a:pt x="26" y="136"/>
                </a:lnTo>
                <a:lnTo>
                  <a:pt x="35" y="117"/>
                </a:lnTo>
                <a:lnTo>
                  <a:pt x="47" y="99"/>
                </a:lnTo>
                <a:lnTo>
                  <a:pt x="55" y="83"/>
                </a:lnTo>
                <a:lnTo>
                  <a:pt x="63" y="70"/>
                </a:lnTo>
                <a:lnTo>
                  <a:pt x="65" y="67"/>
                </a:lnTo>
                <a:lnTo>
                  <a:pt x="61" y="63"/>
                </a:lnTo>
                <a:lnTo>
                  <a:pt x="58" y="61"/>
                </a:lnTo>
                <a:lnTo>
                  <a:pt x="54" y="58"/>
                </a:lnTo>
                <a:lnTo>
                  <a:pt x="52" y="54"/>
                </a:lnTo>
                <a:lnTo>
                  <a:pt x="52" y="50"/>
                </a:lnTo>
                <a:lnTo>
                  <a:pt x="54" y="47"/>
                </a:lnTo>
                <a:lnTo>
                  <a:pt x="56" y="41"/>
                </a:lnTo>
                <a:lnTo>
                  <a:pt x="60" y="36"/>
                </a:lnTo>
                <a:lnTo>
                  <a:pt x="64" y="29"/>
                </a:lnTo>
                <a:lnTo>
                  <a:pt x="70" y="23"/>
                </a:lnTo>
                <a:lnTo>
                  <a:pt x="76" y="15"/>
                </a:lnTo>
                <a:lnTo>
                  <a:pt x="84" y="8"/>
                </a:lnTo>
                <a:lnTo>
                  <a:pt x="93" y="0"/>
                </a:lnTo>
                <a:lnTo>
                  <a:pt x="97" y="4"/>
                </a:lnTo>
                <a:lnTo>
                  <a:pt x="102" y="7"/>
                </a:lnTo>
                <a:lnTo>
                  <a:pt x="106" y="9"/>
                </a:lnTo>
                <a:lnTo>
                  <a:pt x="111" y="13"/>
                </a:lnTo>
                <a:lnTo>
                  <a:pt x="115" y="15"/>
                </a:lnTo>
                <a:lnTo>
                  <a:pt x="120" y="17"/>
                </a:lnTo>
                <a:lnTo>
                  <a:pt x="124" y="19"/>
                </a:lnTo>
                <a:lnTo>
                  <a:pt x="128" y="21"/>
                </a:lnTo>
                <a:lnTo>
                  <a:pt x="127" y="23"/>
                </a:lnTo>
                <a:lnTo>
                  <a:pt x="131" y="26"/>
                </a:lnTo>
                <a:lnTo>
                  <a:pt x="137" y="34"/>
                </a:lnTo>
                <a:lnTo>
                  <a:pt x="148" y="46"/>
                </a:lnTo>
                <a:lnTo>
                  <a:pt x="162" y="61"/>
                </a:lnTo>
                <a:lnTo>
                  <a:pt x="176" y="81"/>
                </a:lnTo>
                <a:lnTo>
                  <a:pt x="193" y="102"/>
                </a:lnTo>
                <a:lnTo>
                  <a:pt x="209" y="127"/>
                </a:lnTo>
                <a:lnTo>
                  <a:pt x="225" y="151"/>
                </a:lnTo>
                <a:lnTo>
                  <a:pt x="211" y="159"/>
                </a:lnTo>
                <a:lnTo>
                  <a:pt x="197" y="166"/>
                </a:lnTo>
                <a:lnTo>
                  <a:pt x="184" y="174"/>
                </a:lnTo>
                <a:lnTo>
                  <a:pt x="169" y="183"/>
                </a:lnTo>
                <a:lnTo>
                  <a:pt x="155" y="191"/>
                </a:lnTo>
                <a:lnTo>
                  <a:pt x="142" y="198"/>
                </a:lnTo>
                <a:lnTo>
                  <a:pt x="127" y="207"/>
                </a:lnTo>
                <a:lnTo>
                  <a:pt x="114" y="215"/>
                </a:lnTo>
                <a:lnTo>
                  <a:pt x="107" y="195"/>
                </a:lnTo>
                <a:lnTo>
                  <a:pt x="103" y="180"/>
                </a:lnTo>
                <a:lnTo>
                  <a:pt x="100" y="171"/>
                </a:lnTo>
                <a:lnTo>
                  <a:pt x="97" y="167"/>
                </a:lnTo>
                <a:lnTo>
                  <a:pt x="95" y="162"/>
                </a:lnTo>
                <a:lnTo>
                  <a:pt x="91" y="165"/>
                </a:lnTo>
                <a:lnTo>
                  <a:pt x="86" y="167"/>
                </a:lnTo>
                <a:lnTo>
                  <a:pt x="80" y="171"/>
                </a:lnTo>
                <a:lnTo>
                  <a:pt x="71" y="175"/>
                </a:lnTo>
                <a:lnTo>
                  <a:pt x="61" y="182"/>
                </a:lnTo>
                <a:lnTo>
                  <a:pt x="50" y="188"/>
                </a:lnTo>
                <a:lnTo>
                  <a:pt x="40" y="194"/>
                </a:lnTo>
                <a:lnTo>
                  <a:pt x="32" y="201"/>
                </a:lnTo>
                <a:lnTo>
                  <a:pt x="27" y="206"/>
                </a:lnTo>
                <a:lnTo>
                  <a:pt x="23" y="215"/>
                </a:lnTo>
                <a:lnTo>
                  <a:pt x="26" y="225"/>
                </a:lnTo>
                <a:lnTo>
                  <a:pt x="29" y="234"/>
                </a:lnTo>
                <a:lnTo>
                  <a:pt x="33" y="240"/>
                </a:lnTo>
                <a:lnTo>
                  <a:pt x="29" y="242"/>
                </a:lnTo>
                <a:lnTo>
                  <a:pt x="26" y="244"/>
                </a:lnTo>
                <a:lnTo>
                  <a:pt x="21" y="245"/>
                </a:lnTo>
                <a:lnTo>
                  <a:pt x="17" y="247"/>
                </a:lnTo>
                <a:lnTo>
                  <a:pt x="12" y="239"/>
                </a:lnTo>
                <a:lnTo>
                  <a:pt x="7" y="227"/>
                </a:lnTo>
                <a:lnTo>
                  <a:pt x="1" y="212"/>
                </a:lnTo>
                <a:lnTo>
                  <a:pt x="0" y="196"/>
                </a:lnTo>
                <a:close/>
              </a:path>
            </a:pathLst>
          </a:custGeom>
          <a:solidFill>
            <a:srgbClr val="9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6" name=""/>
          <p:cNvSpPr/>
          <p:nvPr/>
        </p:nvSpPr>
        <p:spPr>
          <a:xfrm>
            <a:off x="3014640" y="2762280"/>
            <a:ext cx="655560" cy="457200"/>
          </a:xfrm>
          <a:custGeom>
            <a:avLst/>
            <a:gdLst/>
            <a:ahLst/>
            <a:rect l="l" t="t" r="r" b="b"/>
            <a:pathLst>
              <a:path w="375" h="262">
                <a:moveTo>
                  <a:pt x="0" y="255"/>
                </a:moveTo>
                <a:lnTo>
                  <a:pt x="8" y="250"/>
                </a:lnTo>
                <a:lnTo>
                  <a:pt x="18" y="242"/>
                </a:lnTo>
                <a:lnTo>
                  <a:pt x="30" y="233"/>
                </a:lnTo>
                <a:lnTo>
                  <a:pt x="45" y="222"/>
                </a:lnTo>
                <a:lnTo>
                  <a:pt x="63" y="209"/>
                </a:lnTo>
                <a:lnTo>
                  <a:pt x="83" y="194"/>
                </a:lnTo>
                <a:lnTo>
                  <a:pt x="105" y="179"/>
                </a:lnTo>
                <a:lnTo>
                  <a:pt x="128" y="162"/>
                </a:lnTo>
                <a:lnTo>
                  <a:pt x="154" y="145"/>
                </a:lnTo>
                <a:lnTo>
                  <a:pt x="181" y="126"/>
                </a:lnTo>
                <a:lnTo>
                  <a:pt x="210" y="106"/>
                </a:lnTo>
                <a:lnTo>
                  <a:pt x="240" y="85"/>
                </a:lnTo>
                <a:lnTo>
                  <a:pt x="271" y="65"/>
                </a:lnTo>
                <a:lnTo>
                  <a:pt x="303" y="43"/>
                </a:lnTo>
                <a:lnTo>
                  <a:pt x="336" y="22"/>
                </a:lnTo>
                <a:lnTo>
                  <a:pt x="370" y="0"/>
                </a:lnTo>
                <a:lnTo>
                  <a:pt x="371" y="1"/>
                </a:lnTo>
                <a:lnTo>
                  <a:pt x="373" y="2"/>
                </a:lnTo>
                <a:lnTo>
                  <a:pt x="374" y="3"/>
                </a:lnTo>
                <a:lnTo>
                  <a:pt x="375" y="4"/>
                </a:lnTo>
                <a:lnTo>
                  <a:pt x="341" y="26"/>
                </a:lnTo>
                <a:lnTo>
                  <a:pt x="308" y="48"/>
                </a:lnTo>
                <a:lnTo>
                  <a:pt x="275" y="70"/>
                </a:lnTo>
                <a:lnTo>
                  <a:pt x="245" y="91"/>
                </a:lnTo>
                <a:lnTo>
                  <a:pt x="215" y="111"/>
                </a:lnTo>
                <a:lnTo>
                  <a:pt x="186" y="131"/>
                </a:lnTo>
                <a:lnTo>
                  <a:pt x="158" y="151"/>
                </a:lnTo>
                <a:lnTo>
                  <a:pt x="133" y="169"/>
                </a:lnTo>
                <a:lnTo>
                  <a:pt x="110" y="186"/>
                </a:lnTo>
                <a:lnTo>
                  <a:pt x="87" y="202"/>
                </a:lnTo>
                <a:lnTo>
                  <a:pt x="68" y="217"/>
                </a:lnTo>
                <a:lnTo>
                  <a:pt x="50" y="229"/>
                </a:lnTo>
                <a:lnTo>
                  <a:pt x="35" y="240"/>
                </a:lnTo>
                <a:lnTo>
                  <a:pt x="22" y="250"/>
                </a:lnTo>
                <a:lnTo>
                  <a:pt x="12" y="256"/>
                </a:lnTo>
                <a:lnTo>
                  <a:pt x="6" y="262"/>
                </a:lnTo>
                <a:lnTo>
                  <a:pt x="5" y="260"/>
                </a:lnTo>
                <a:lnTo>
                  <a:pt x="3" y="259"/>
                </a:lnTo>
                <a:lnTo>
                  <a:pt x="1" y="256"/>
                </a:lnTo>
                <a:lnTo>
                  <a:pt x="0" y="255"/>
                </a:lnTo>
                <a:close/>
              </a:path>
            </a:pathLst>
          </a:custGeom>
          <a:solidFill>
            <a:srgbClr val="a3723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7" name=""/>
          <p:cNvSpPr/>
          <p:nvPr/>
        </p:nvSpPr>
        <p:spPr>
          <a:xfrm>
            <a:off x="3790800" y="2711520"/>
            <a:ext cx="9720" cy="9360"/>
          </a:xfrm>
          <a:custGeom>
            <a:avLst/>
            <a:gdLst/>
            <a:ahLst/>
            <a:rect l="l" t="t" r="r" b="b"/>
            <a:pathLst>
              <a:path w="6" h="5">
                <a:moveTo>
                  <a:pt x="1" y="1"/>
                </a:moveTo>
                <a:lnTo>
                  <a:pt x="1" y="1"/>
                </a:lnTo>
                <a:lnTo>
                  <a:pt x="2" y="0"/>
                </a:lnTo>
                <a:lnTo>
                  <a:pt x="2" y="0"/>
                </a:lnTo>
                <a:lnTo>
                  <a:pt x="3" y="0"/>
                </a:lnTo>
                <a:lnTo>
                  <a:pt x="6" y="0"/>
                </a:lnTo>
                <a:lnTo>
                  <a:pt x="5" y="4"/>
                </a:lnTo>
                <a:lnTo>
                  <a:pt x="0" y="5"/>
                </a:lnTo>
                <a:lnTo>
                  <a:pt x="1" y="4"/>
                </a:lnTo>
                <a:lnTo>
                  <a:pt x="1" y="3"/>
                </a:lnTo>
                <a:lnTo>
                  <a:pt x="1" y="2"/>
                </a:lnTo>
                <a:lnTo>
                  <a:pt x="1" y="1"/>
                </a:lnTo>
                <a:close/>
              </a:path>
            </a:pathLst>
          </a:custGeom>
          <a:solidFill>
            <a:srgbClr val="ffd6e5"/>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28" name=""/>
          <p:cNvSpPr/>
          <p:nvPr/>
        </p:nvSpPr>
        <p:spPr>
          <a:xfrm>
            <a:off x="3863880" y="2552760"/>
            <a:ext cx="328680" cy="411120"/>
          </a:xfrm>
          <a:custGeom>
            <a:avLst/>
            <a:gdLst/>
            <a:ahLst/>
            <a:rect l="l" t="t" r="r" b="b"/>
            <a:pathLst>
              <a:path w="188" h="235">
                <a:moveTo>
                  <a:pt x="0" y="68"/>
                </a:moveTo>
                <a:lnTo>
                  <a:pt x="14" y="59"/>
                </a:lnTo>
                <a:lnTo>
                  <a:pt x="28" y="50"/>
                </a:lnTo>
                <a:lnTo>
                  <a:pt x="44" y="41"/>
                </a:lnTo>
                <a:lnTo>
                  <a:pt x="58" y="33"/>
                </a:lnTo>
                <a:lnTo>
                  <a:pt x="73" y="25"/>
                </a:lnTo>
                <a:lnTo>
                  <a:pt x="87" y="17"/>
                </a:lnTo>
                <a:lnTo>
                  <a:pt x="101" y="8"/>
                </a:lnTo>
                <a:lnTo>
                  <a:pt x="116" y="0"/>
                </a:lnTo>
                <a:lnTo>
                  <a:pt x="120" y="8"/>
                </a:lnTo>
                <a:lnTo>
                  <a:pt x="124" y="15"/>
                </a:lnTo>
                <a:lnTo>
                  <a:pt x="128" y="21"/>
                </a:lnTo>
                <a:lnTo>
                  <a:pt x="131" y="30"/>
                </a:lnTo>
                <a:lnTo>
                  <a:pt x="142" y="57"/>
                </a:lnTo>
                <a:lnTo>
                  <a:pt x="153" y="83"/>
                </a:lnTo>
                <a:lnTo>
                  <a:pt x="162" y="109"/>
                </a:lnTo>
                <a:lnTo>
                  <a:pt x="170" y="132"/>
                </a:lnTo>
                <a:lnTo>
                  <a:pt x="177" y="153"/>
                </a:lnTo>
                <a:lnTo>
                  <a:pt x="181" y="169"/>
                </a:lnTo>
                <a:lnTo>
                  <a:pt x="185" y="184"/>
                </a:lnTo>
                <a:lnTo>
                  <a:pt x="188" y="193"/>
                </a:lnTo>
                <a:lnTo>
                  <a:pt x="187" y="194"/>
                </a:lnTo>
                <a:lnTo>
                  <a:pt x="185" y="194"/>
                </a:lnTo>
                <a:lnTo>
                  <a:pt x="183" y="195"/>
                </a:lnTo>
                <a:lnTo>
                  <a:pt x="182" y="196"/>
                </a:lnTo>
                <a:lnTo>
                  <a:pt x="170" y="203"/>
                </a:lnTo>
                <a:lnTo>
                  <a:pt x="157" y="208"/>
                </a:lnTo>
                <a:lnTo>
                  <a:pt x="143" y="214"/>
                </a:lnTo>
                <a:lnTo>
                  <a:pt x="129" y="217"/>
                </a:lnTo>
                <a:lnTo>
                  <a:pt x="115" y="221"/>
                </a:lnTo>
                <a:lnTo>
                  <a:pt x="100" y="225"/>
                </a:lnTo>
                <a:lnTo>
                  <a:pt x="86" y="227"/>
                </a:lnTo>
                <a:lnTo>
                  <a:pt x="73" y="229"/>
                </a:lnTo>
                <a:lnTo>
                  <a:pt x="73" y="229"/>
                </a:lnTo>
                <a:lnTo>
                  <a:pt x="73" y="229"/>
                </a:lnTo>
                <a:lnTo>
                  <a:pt x="72" y="229"/>
                </a:lnTo>
                <a:lnTo>
                  <a:pt x="72" y="228"/>
                </a:lnTo>
                <a:lnTo>
                  <a:pt x="70" y="229"/>
                </a:lnTo>
                <a:lnTo>
                  <a:pt x="63" y="230"/>
                </a:lnTo>
                <a:lnTo>
                  <a:pt x="55" y="231"/>
                </a:lnTo>
                <a:lnTo>
                  <a:pt x="48" y="233"/>
                </a:lnTo>
                <a:lnTo>
                  <a:pt x="42" y="233"/>
                </a:lnTo>
                <a:lnTo>
                  <a:pt x="36" y="234"/>
                </a:lnTo>
                <a:lnTo>
                  <a:pt x="31" y="234"/>
                </a:lnTo>
                <a:lnTo>
                  <a:pt x="26" y="235"/>
                </a:lnTo>
                <a:lnTo>
                  <a:pt x="23" y="235"/>
                </a:lnTo>
                <a:lnTo>
                  <a:pt x="23" y="228"/>
                </a:lnTo>
                <a:lnTo>
                  <a:pt x="23" y="217"/>
                </a:lnTo>
                <a:lnTo>
                  <a:pt x="22" y="200"/>
                </a:lnTo>
                <a:lnTo>
                  <a:pt x="22" y="177"/>
                </a:lnTo>
                <a:lnTo>
                  <a:pt x="20" y="151"/>
                </a:lnTo>
                <a:lnTo>
                  <a:pt x="14" y="122"/>
                </a:lnTo>
                <a:lnTo>
                  <a:pt x="7" y="94"/>
                </a:lnTo>
                <a:lnTo>
                  <a:pt x="0" y="68"/>
                </a:lnTo>
                <a:close/>
              </a:path>
            </a:pathLst>
          </a:custGeom>
          <a:solidFill>
            <a:srgbClr val="9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9" name=""/>
          <p:cNvSpPr/>
          <p:nvPr/>
        </p:nvSpPr>
        <p:spPr>
          <a:xfrm>
            <a:off x="4003560" y="2786040"/>
            <a:ext cx="586080" cy="596880"/>
          </a:xfrm>
          <a:custGeom>
            <a:avLst/>
            <a:gdLst/>
            <a:ahLst/>
            <a:rect l="l" t="t" r="r" b="b"/>
            <a:pathLst>
              <a:path w="335" h="341">
                <a:moveTo>
                  <a:pt x="335" y="163"/>
                </a:moveTo>
                <a:lnTo>
                  <a:pt x="331" y="167"/>
                </a:lnTo>
                <a:lnTo>
                  <a:pt x="329" y="156"/>
                </a:lnTo>
                <a:lnTo>
                  <a:pt x="326" y="142"/>
                </a:lnTo>
                <a:lnTo>
                  <a:pt x="321" y="126"/>
                </a:lnTo>
                <a:lnTo>
                  <a:pt x="316" y="111"/>
                </a:lnTo>
                <a:lnTo>
                  <a:pt x="310" y="95"/>
                </a:lnTo>
                <a:lnTo>
                  <a:pt x="302" y="83"/>
                </a:lnTo>
                <a:lnTo>
                  <a:pt x="296" y="74"/>
                </a:lnTo>
                <a:lnTo>
                  <a:pt x="287" y="69"/>
                </a:lnTo>
                <a:lnTo>
                  <a:pt x="272" y="66"/>
                </a:lnTo>
                <a:lnTo>
                  <a:pt x="250" y="65"/>
                </a:lnTo>
                <a:lnTo>
                  <a:pt x="224" y="64"/>
                </a:lnTo>
                <a:lnTo>
                  <a:pt x="196" y="64"/>
                </a:lnTo>
                <a:lnTo>
                  <a:pt x="168" y="65"/>
                </a:lnTo>
                <a:lnTo>
                  <a:pt x="144" y="65"/>
                </a:lnTo>
                <a:lnTo>
                  <a:pt x="128" y="66"/>
                </a:lnTo>
                <a:lnTo>
                  <a:pt x="120" y="66"/>
                </a:lnTo>
                <a:lnTo>
                  <a:pt x="113" y="66"/>
                </a:lnTo>
                <a:lnTo>
                  <a:pt x="115" y="73"/>
                </a:lnTo>
                <a:lnTo>
                  <a:pt x="120" y="90"/>
                </a:lnTo>
                <a:lnTo>
                  <a:pt x="124" y="112"/>
                </a:lnTo>
                <a:lnTo>
                  <a:pt x="130" y="136"/>
                </a:lnTo>
                <a:lnTo>
                  <a:pt x="134" y="162"/>
                </a:lnTo>
                <a:lnTo>
                  <a:pt x="139" y="187"/>
                </a:lnTo>
                <a:lnTo>
                  <a:pt x="141" y="210"/>
                </a:lnTo>
                <a:lnTo>
                  <a:pt x="141" y="229"/>
                </a:lnTo>
                <a:lnTo>
                  <a:pt x="139" y="242"/>
                </a:lnTo>
                <a:lnTo>
                  <a:pt x="133" y="254"/>
                </a:lnTo>
                <a:lnTo>
                  <a:pt x="125" y="268"/>
                </a:lnTo>
                <a:lnTo>
                  <a:pt x="117" y="282"/>
                </a:lnTo>
                <a:lnTo>
                  <a:pt x="107" y="298"/>
                </a:lnTo>
                <a:lnTo>
                  <a:pt x="97" y="311"/>
                </a:lnTo>
                <a:lnTo>
                  <a:pt x="88" y="324"/>
                </a:lnTo>
                <a:lnTo>
                  <a:pt x="80" y="334"/>
                </a:lnTo>
                <a:lnTo>
                  <a:pt x="74" y="341"/>
                </a:lnTo>
                <a:lnTo>
                  <a:pt x="68" y="339"/>
                </a:lnTo>
                <a:lnTo>
                  <a:pt x="71" y="330"/>
                </a:lnTo>
                <a:lnTo>
                  <a:pt x="76" y="316"/>
                </a:lnTo>
                <a:lnTo>
                  <a:pt x="81" y="301"/>
                </a:lnTo>
                <a:lnTo>
                  <a:pt x="86" y="284"/>
                </a:lnTo>
                <a:lnTo>
                  <a:pt x="89" y="267"/>
                </a:lnTo>
                <a:lnTo>
                  <a:pt x="90" y="249"/>
                </a:lnTo>
                <a:lnTo>
                  <a:pt x="89" y="232"/>
                </a:lnTo>
                <a:lnTo>
                  <a:pt x="84" y="218"/>
                </a:lnTo>
                <a:lnTo>
                  <a:pt x="78" y="205"/>
                </a:lnTo>
                <a:lnTo>
                  <a:pt x="68" y="190"/>
                </a:lnTo>
                <a:lnTo>
                  <a:pt x="57" y="175"/>
                </a:lnTo>
                <a:lnTo>
                  <a:pt x="45" y="158"/>
                </a:lnTo>
                <a:lnTo>
                  <a:pt x="32" y="142"/>
                </a:lnTo>
                <a:lnTo>
                  <a:pt x="20" y="127"/>
                </a:lnTo>
                <a:lnTo>
                  <a:pt x="9" y="114"/>
                </a:lnTo>
                <a:lnTo>
                  <a:pt x="0" y="104"/>
                </a:lnTo>
                <a:lnTo>
                  <a:pt x="14" y="102"/>
                </a:lnTo>
                <a:lnTo>
                  <a:pt x="27" y="99"/>
                </a:lnTo>
                <a:lnTo>
                  <a:pt x="41" y="96"/>
                </a:lnTo>
                <a:lnTo>
                  <a:pt x="55" y="92"/>
                </a:lnTo>
                <a:lnTo>
                  <a:pt x="68" y="87"/>
                </a:lnTo>
                <a:lnTo>
                  <a:pt x="82" y="83"/>
                </a:lnTo>
                <a:lnTo>
                  <a:pt x="94" y="77"/>
                </a:lnTo>
                <a:lnTo>
                  <a:pt x="107" y="71"/>
                </a:lnTo>
                <a:lnTo>
                  <a:pt x="128" y="58"/>
                </a:lnTo>
                <a:lnTo>
                  <a:pt x="144" y="45"/>
                </a:lnTo>
                <a:lnTo>
                  <a:pt x="159" y="34"/>
                </a:lnTo>
                <a:lnTo>
                  <a:pt x="170" y="24"/>
                </a:lnTo>
                <a:lnTo>
                  <a:pt x="177" y="16"/>
                </a:lnTo>
                <a:lnTo>
                  <a:pt x="184" y="9"/>
                </a:lnTo>
                <a:lnTo>
                  <a:pt x="187" y="4"/>
                </a:lnTo>
                <a:lnTo>
                  <a:pt x="188" y="2"/>
                </a:lnTo>
                <a:lnTo>
                  <a:pt x="190" y="0"/>
                </a:lnTo>
                <a:lnTo>
                  <a:pt x="205" y="1"/>
                </a:lnTo>
                <a:lnTo>
                  <a:pt x="222" y="3"/>
                </a:lnTo>
                <a:lnTo>
                  <a:pt x="240" y="7"/>
                </a:lnTo>
                <a:lnTo>
                  <a:pt x="260" y="10"/>
                </a:lnTo>
                <a:lnTo>
                  <a:pt x="278" y="14"/>
                </a:lnTo>
                <a:lnTo>
                  <a:pt x="295" y="19"/>
                </a:lnTo>
                <a:lnTo>
                  <a:pt x="307" y="24"/>
                </a:lnTo>
                <a:lnTo>
                  <a:pt x="316" y="30"/>
                </a:lnTo>
                <a:lnTo>
                  <a:pt x="326" y="53"/>
                </a:lnTo>
                <a:lnTo>
                  <a:pt x="331" y="91"/>
                </a:lnTo>
                <a:lnTo>
                  <a:pt x="334" y="131"/>
                </a:lnTo>
                <a:lnTo>
                  <a:pt x="335" y="163"/>
                </a:lnTo>
                <a:close/>
              </a:path>
            </a:pathLst>
          </a:custGeom>
          <a:solidFill>
            <a:srgbClr val="6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0" name=""/>
          <p:cNvSpPr/>
          <p:nvPr/>
        </p:nvSpPr>
        <p:spPr>
          <a:xfrm>
            <a:off x="4119480" y="2482920"/>
            <a:ext cx="195480" cy="396720"/>
          </a:xfrm>
          <a:custGeom>
            <a:avLst/>
            <a:gdLst/>
            <a:ahLst/>
            <a:rect l="l" t="t" r="r" b="b"/>
            <a:pathLst>
              <a:path w="112" h="227">
                <a:moveTo>
                  <a:pt x="112" y="173"/>
                </a:moveTo>
                <a:lnTo>
                  <a:pt x="110" y="176"/>
                </a:lnTo>
                <a:lnTo>
                  <a:pt x="106" y="181"/>
                </a:lnTo>
                <a:lnTo>
                  <a:pt x="101" y="186"/>
                </a:lnTo>
                <a:lnTo>
                  <a:pt x="95" y="193"/>
                </a:lnTo>
                <a:lnTo>
                  <a:pt x="86" y="201"/>
                </a:lnTo>
                <a:lnTo>
                  <a:pt x="76" y="208"/>
                </a:lnTo>
                <a:lnTo>
                  <a:pt x="64" y="218"/>
                </a:lnTo>
                <a:lnTo>
                  <a:pt x="49" y="227"/>
                </a:lnTo>
                <a:lnTo>
                  <a:pt x="47" y="218"/>
                </a:lnTo>
                <a:lnTo>
                  <a:pt x="44" y="207"/>
                </a:lnTo>
                <a:lnTo>
                  <a:pt x="41" y="193"/>
                </a:lnTo>
                <a:lnTo>
                  <a:pt x="35" y="176"/>
                </a:lnTo>
                <a:lnTo>
                  <a:pt x="29" y="159"/>
                </a:lnTo>
                <a:lnTo>
                  <a:pt x="23" y="139"/>
                </a:lnTo>
                <a:lnTo>
                  <a:pt x="15" y="118"/>
                </a:lnTo>
                <a:lnTo>
                  <a:pt x="6" y="97"/>
                </a:lnTo>
                <a:lnTo>
                  <a:pt x="7" y="96"/>
                </a:lnTo>
                <a:lnTo>
                  <a:pt x="7" y="96"/>
                </a:lnTo>
                <a:lnTo>
                  <a:pt x="7" y="93"/>
                </a:lnTo>
                <a:lnTo>
                  <a:pt x="5" y="83"/>
                </a:lnTo>
                <a:lnTo>
                  <a:pt x="3" y="62"/>
                </a:lnTo>
                <a:lnTo>
                  <a:pt x="0" y="25"/>
                </a:lnTo>
                <a:lnTo>
                  <a:pt x="5" y="21"/>
                </a:lnTo>
                <a:lnTo>
                  <a:pt x="11" y="18"/>
                </a:lnTo>
                <a:lnTo>
                  <a:pt x="17" y="15"/>
                </a:lnTo>
                <a:lnTo>
                  <a:pt x="23" y="13"/>
                </a:lnTo>
                <a:lnTo>
                  <a:pt x="28" y="9"/>
                </a:lnTo>
                <a:lnTo>
                  <a:pt x="34" y="6"/>
                </a:lnTo>
                <a:lnTo>
                  <a:pt x="39" y="4"/>
                </a:lnTo>
                <a:lnTo>
                  <a:pt x="45" y="0"/>
                </a:lnTo>
                <a:lnTo>
                  <a:pt x="53" y="21"/>
                </a:lnTo>
                <a:lnTo>
                  <a:pt x="62" y="46"/>
                </a:lnTo>
                <a:lnTo>
                  <a:pt x="72" y="71"/>
                </a:lnTo>
                <a:lnTo>
                  <a:pt x="83" y="98"/>
                </a:lnTo>
                <a:lnTo>
                  <a:pt x="93" y="123"/>
                </a:lnTo>
                <a:lnTo>
                  <a:pt x="101" y="145"/>
                </a:lnTo>
                <a:lnTo>
                  <a:pt x="108" y="163"/>
                </a:lnTo>
                <a:lnTo>
                  <a:pt x="112" y="173"/>
                </a:lnTo>
                <a:close/>
              </a:path>
            </a:pathLst>
          </a:custGeom>
          <a:solidFill>
            <a:srgbClr val="9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1" name=""/>
          <p:cNvSpPr/>
          <p:nvPr/>
        </p:nvSpPr>
        <p:spPr>
          <a:xfrm>
            <a:off x="4284720" y="2384280"/>
            <a:ext cx="137880" cy="73080"/>
          </a:xfrm>
          <a:custGeom>
            <a:avLst/>
            <a:gdLst/>
            <a:ahLst/>
            <a:rect l="l" t="t" r="r" b="b"/>
            <a:pathLst>
              <a:path w="79" h="42">
                <a:moveTo>
                  <a:pt x="29" y="42"/>
                </a:moveTo>
                <a:lnTo>
                  <a:pt x="23" y="42"/>
                </a:lnTo>
                <a:lnTo>
                  <a:pt x="16" y="40"/>
                </a:lnTo>
                <a:lnTo>
                  <a:pt x="9" y="38"/>
                </a:lnTo>
                <a:lnTo>
                  <a:pt x="0" y="33"/>
                </a:lnTo>
                <a:lnTo>
                  <a:pt x="10" y="29"/>
                </a:lnTo>
                <a:lnTo>
                  <a:pt x="20" y="24"/>
                </a:lnTo>
                <a:lnTo>
                  <a:pt x="30" y="20"/>
                </a:lnTo>
                <a:lnTo>
                  <a:pt x="40" y="15"/>
                </a:lnTo>
                <a:lnTo>
                  <a:pt x="50" y="12"/>
                </a:lnTo>
                <a:lnTo>
                  <a:pt x="59" y="8"/>
                </a:lnTo>
                <a:lnTo>
                  <a:pt x="69" y="3"/>
                </a:lnTo>
                <a:lnTo>
                  <a:pt x="79" y="0"/>
                </a:lnTo>
                <a:lnTo>
                  <a:pt x="79" y="0"/>
                </a:lnTo>
                <a:lnTo>
                  <a:pt x="75" y="6"/>
                </a:lnTo>
                <a:lnTo>
                  <a:pt x="71" y="12"/>
                </a:lnTo>
                <a:lnTo>
                  <a:pt x="64" y="19"/>
                </a:lnTo>
                <a:lnTo>
                  <a:pt x="57" y="25"/>
                </a:lnTo>
                <a:lnTo>
                  <a:pt x="50" y="32"/>
                </a:lnTo>
                <a:lnTo>
                  <a:pt x="42" y="38"/>
                </a:lnTo>
                <a:lnTo>
                  <a:pt x="35" y="41"/>
                </a:lnTo>
                <a:lnTo>
                  <a:pt x="29" y="42"/>
                </a:lnTo>
                <a:close/>
              </a:path>
            </a:pathLst>
          </a:custGeom>
          <a:solidFill>
            <a:srgbClr val="9b0000"/>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132" name=""/>
          <p:cNvSpPr/>
          <p:nvPr/>
        </p:nvSpPr>
        <p:spPr>
          <a:xfrm>
            <a:off x="4452840" y="2276640"/>
            <a:ext cx="109800" cy="109440"/>
          </a:xfrm>
          <a:custGeom>
            <a:avLst/>
            <a:gdLst/>
            <a:ahLst/>
            <a:rect l="l" t="t" r="r" b="b"/>
            <a:pathLst>
              <a:path w="63" h="63">
                <a:moveTo>
                  <a:pt x="32" y="63"/>
                </a:moveTo>
                <a:lnTo>
                  <a:pt x="28" y="63"/>
                </a:lnTo>
                <a:lnTo>
                  <a:pt x="20" y="62"/>
                </a:lnTo>
                <a:lnTo>
                  <a:pt x="11" y="59"/>
                </a:lnTo>
                <a:lnTo>
                  <a:pt x="0" y="55"/>
                </a:lnTo>
                <a:lnTo>
                  <a:pt x="0" y="55"/>
                </a:lnTo>
                <a:lnTo>
                  <a:pt x="4" y="53"/>
                </a:lnTo>
                <a:lnTo>
                  <a:pt x="9" y="52"/>
                </a:lnTo>
                <a:lnTo>
                  <a:pt x="12" y="50"/>
                </a:lnTo>
                <a:lnTo>
                  <a:pt x="17" y="49"/>
                </a:lnTo>
                <a:lnTo>
                  <a:pt x="17" y="52"/>
                </a:lnTo>
                <a:lnTo>
                  <a:pt x="27" y="50"/>
                </a:lnTo>
                <a:lnTo>
                  <a:pt x="25" y="41"/>
                </a:lnTo>
                <a:lnTo>
                  <a:pt x="23" y="35"/>
                </a:lnTo>
                <a:lnTo>
                  <a:pt x="22" y="30"/>
                </a:lnTo>
                <a:lnTo>
                  <a:pt x="20" y="25"/>
                </a:lnTo>
                <a:lnTo>
                  <a:pt x="18" y="21"/>
                </a:lnTo>
                <a:lnTo>
                  <a:pt x="34" y="0"/>
                </a:lnTo>
                <a:lnTo>
                  <a:pt x="39" y="0"/>
                </a:lnTo>
                <a:lnTo>
                  <a:pt x="43" y="2"/>
                </a:lnTo>
                <a:lnTo>
                  <a:pt x="49" y="4"/>
                </a:lnTo>
                <a:lnTo>
                  <a:pt x="55" y="8"/>
                </a:lnTo>
                <a:lnTo>
                  <a:pt x="60" y="12"/>
                </a:lnTo>
                <a:lnTo>
                  <a:pt x="62" y="21"/>
                </a:lnTo>
                <a:lnTo>
                  <a:pt x="63" y="30"/>
                </a:lnTo>
                <a:lnTo>
                  <a:pt x="63" y="39"/>
                </a:lnTo>
                <a:lnTo>
                  <a:pt x="56" y="44"/>
                </a:lnTo>
                <a:lnTo>
                  <a:pt x="48" y="51"/>
                </a:lnTo>
                <a:lnTo>
                  <a:pt x="39" y="58"/>
                </a:lnTo>
                <a:lnTo>
                  <a:pt x="32" y="63"/>
                </a:lnTo>
                <a:close/>
              </a:path>
            </a:pathLst>
          </a:custGeom>
          <a:solidFill>
            <a:srgbClr val="ffd6e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3" name=""/>
          <p:cNvSpPr/>
          <p:nvPr/>
        </p:nvSpPr>
        <p:spPr>
          <a:xfrm>
            <a:off x="4575240" y="2090880"/>
            <a:ext cx="749160" cy="223560"/>
          </a:xfrm>
          <a:custGeom>
            <a:avLst/>
            <a:gdLst/>
            <a:ahLst/>
            <a:rect l="l" t="t" r="r" b="b"/>
            <a:pathLst>
              <a:path w="429" h="128">
                <a:moveTo>
                  <a:pt x="2" y="128"/>
                </a:moveTo>
                <a:lnTo>
                  <a:pt x="2" y="126"/>
                </a:lnTo>
                <a:lnTo>
                  <a:pt x="1" y="124"/>
                </a:lnTo>
                <a:lnTo>
                  <a:pt x="1" y="123"/>
                </a:lnTo>
                <a:lnTo>
                  <a:pt x="0" y="120"/>
                </a:lnTo>
                <a:lnTo>
                  <a:pt x="38" y="107"/>
                </a:lnTo>
                <a:lnTo>
                  <a:pt x="76" y="95"/>
                </a:lnTo>
                <a:lnTo>
                  <a:pt x="114" y="83"/>
                </a:lnTo>
                <a:lnTo>
                  <a:pt x="150" y="72"/>
                </a:lnTo>
                <a:lnTo>
                  <a:pt x="185" y="62"/>
                </a:lnTo>
                <a:lnTo>
                  <a:pt x="220" y="52"/>
                </a:lnTo>
                <a:lnTo>
                  <a:pt x="252" y="43"/>
                </a:lnTo>
                <a:lnTo>
                  <a:pt x="283" y="35"/>
                </a:lnTo>
                <a:lnTo>
                  <a:pt x="310" y="27"/>
                </a:lnTo>
                <a:lnTo>
                  <a:pt x="337" y="22"/>
                </a:lnTo>
                <a:lnTo>
                  <a:pt x="360" y="15"/>
                </a:lnTo>
                <a:lnTo>
                  <a:pt x="380" y="11"/>
                </a:lnTo>
                <a:lnTo>
                  <a:pt x="398" y="6"/>
                </a:lnTo>
                <a:lnTo>
                  <a:pt x="411" y="3"/>
                </a:lnTo>
                <a:lnTo>
                  <a:pt x="421" y="1"/>
                </a:lnTo>
                <a:lnTo>
                  <a:pt x="428" y="0"/>
                </a:lnTo>
                <a:lnTo>
                  <a:pt x="428" y="2"/>
                </a:lnTo>
                <a:lnTo>
                  <a:pt x="428" y="4"/>
                </a:lnTo>
                <a:lnTo>
                  <a:pt x="428" y="5"/>
                </a:lnTo>
                <a:lnTo>
                  <a:pt x="429" y="8"/>
                </a:lnTo>
                <a:lnTo>
                  <a:pt x="422" y="9"/>
                </a:lnTo>
                <a:lnTo>
                  <a:pt x="412" y="11"/>
                </a:lnTo>
                <a:lnTo>
                  <a:pt x="398" y="14"/>
                </a:lnTo>
                <a:lnTo>
                  <a:pt x="380" y="19"/>
                </a:lnTo>
                <a:lnTo>
                  <a:pt x="360" y="23"/>
                </a:lnTo>
                <a:lnTo>
                  <a:pt x="337" y="30"/>
                </a:lnTo>
                <a:lnTo>
                  <a:pt x="312" y="35"/>
                </a:lnTo>
                <a:lnTo>
                  <a:pt x="284" y="43"/>
                </a:lnTo>
                <a:lnTo>
                  <a:pt x="254" y="51"/>
                </a:lnTo>
                <a:lnTo>
                  <a:pt x="222" y="60"/>
                </a:lnTo>
                <a:lnTo>
                  <a:pt x="188" y="70"/>
                </a:lnTo>
                <a:lnTo>
                  <a:pt x="152" y="79"/>
                </a:lnTo>
                <a:lnTo>
                  <a:pt x="116" y="91"/>
                </a:lnTo>
                <a:lnTo>
                  <a:pt x="79" y="103"/>
                </a:lnTo>
                <a:lnTo>
                  <a:pt x="41" y="115"/>
                </a:lnTo>
                <a:lnTo>
                  <a:pt x="2" y="128"/>
                </a:lnTo>
                <a:close/>
              </a:path>
            </a:pathLst>
          </a:custGeom>
          <a:solidFill>
            <a:srgbClr val="a3723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4" name=""/>
          <p:cNvSpPr/>
          <p:nvPr/>
        </p:nvSpPr>
        <p:spPr>
          <a:xfrm>
            <a:off x="3887640" y="1928880"/>
            <a:ext cx="25560" cy="27000"/>
          </a:xfrm>
          <a:custGeom>
            <a:avLst/>
            <a:gdLst/>
            <a:ahLst/>
            <a:rect l="l" t="t" r="r" b="b"/>
            <a:pathLst>
              <a:path w="14" h="15">
                <a:moveTo>
                  <a:pt x="9" y="0"/>
                </a:moveTo>
                <a:lnTo>
                  <a:pt x="0" y="7"/>
                </a:lnTo>
                <a:lnTo>
                  <a:pt x="7" y="15"/>
                </a:lnTo>
                <a:lnTo>
                  <a:pt x="14" y="9"/>
                </a:lnTo>
                <a:lnTo>
                  <a:pt x="9" y="0"/>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135" name=""/>
          <p:cNvSpPr/>
          <p:nvPr/>
        </p:nvSpPr>
        <p:spPr>
          <a:xfrm>
            <a:off x="3997440" y="1790640"/>
            <a:ext cx="23760" cy="27000"/>
          </a:xfrm>
          <a:custGeom>
            <a:avLst/>
            <a:gdLst/>
            <a:ahLst/>
            <a:rect l="l" t="t" r="r" b="b"/>
            <a:pathLst>
              <a:path w="14" h="15">
                <a:moveTo>
                  <a:pt x="14" y="9"/>
                </a:moveTo>
                <a:lnTo>
                  <a:pt x="8" y="0"/>
                </a:lnTo>
                <a:lnTo>
                  <a:pt x="0" y="6"/>
                </a:lnTo>
                <a:lnTo>
                  <a:pt x="5" y="15"/>
                </a:lnTo>
                <a:lnTo>
                  <a:pt x="14" y="9"/>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136" name=""/>
          <p:cNvSpPr/>
          <p:nvPr/>
        </p:nvSpPr>
        <p:spPr>
          <a:xfrm>
            <a:off x="3662280" y="2674800"/>
            <a:ext cx="104760" cy="87480"/>
          </a:xfrm>
          <a:custGeom>
            <a:avLst/>
            <a:gdLst/>
            <a:ahLst/>
            <a:rect l="l" t="t" r="r" b="b"/>
            <a:pathLst>
              <a:path w="60" h="50">
                <a:moveTo>
                  <a:pt x="0" y="32"/>
                </a:moveTo>
                <a:lnTo>
                  <a:pt x="0" y="30"/>
                </a:lnTo>
                <a:lnTo>
                  <a:pt x="0" y="26"/>
                </a:lnTo>
                <a:lnTo>
                  <a:pt x="1" y="21"/>
                </a:lnTo>
                <a:lnTo>
                  <a:pt x="4" y="15"/>
                </a:lnTo>
                <a:lnTo>
                  <a:pt x="8" y="13"/>
                </a:lnTo>
                <a:lnTo>
                  <a:pt x="14" y="10"/>
                </a:lnTo>
                <a:lnTo>
                  <a:pt x="21" y="8"/>
                </a:lnTo>
                <a:lnTo>
                  <a:pt x="27" y="5"/>
                </a:lnTo>
                <a:lnTo>
                  <a:pt x="34" y="3"/>
                </a:lnTo>
                <a:lnTo>
                  <a:pt x="39" y="1"/>
                </a:lnTo>
                <a:lnTo>
                  <a:pt x="44" y="0"/>
                </a:lnTo>
                <a:lnTo>
                  <a:pt x="45" y="0"/>
                </a:lnTo>
                <a:lnTo>
                  <a:pt x="47" y="3"/>
                </a:lnTo>
                <a:lnTo>
                  <a:pt x="53" y="10"/>
                </a:lnTo>
                <a:lnTo>
                  <a:pt x="58" y="18"/>
                </a:lnTo>
                <a:lnTo>
                  <a:pt x="60" y="24"/>
                </a:lnTo>
                <a:lnTo>
                  <a:pt x="58" y="29"/>
                </a:lnTo>
                <a:lnTo>
                  <a:pt x="56" y="33"/>
                </a:lnTo>
                <a:lnTo>
                  <a:pt x="53" y="36"/>
                </a:lnTo>
                <a:lnTo>
                  <a:pt x="52" y="38"/>
                </a:lnTo>
                <a:lnTo>
                  <a:pt x="50" y="39"/>
                </a:lnTo>
                <a:lnTo>
                  <a:pt x="47" y="40"/>
                </a:lnTo>
                <a:lnTo>
                  <a:pt x="43" y="42"/>
                </a:lnTo>
                <a:lnTo>
                  <a:pt x="36" y="44"/>
                </a:lnTo>
                <a:lnTo>
                  <a:pt x="31" y="46"/>
                </a:lnTo>
                <a:lnTo>
                  <a:pt x="25" y="49"/>
                </a:lnTo>
                <a:lnTo>
                  <a:pt x="21" y="50"/>
                </a:lnTo>
                <a:lnTo>
                  <a:pt x="17" y="50"/>
                </a:lnTo>
                <a:lnTo>
                  <a:pt x="12" y="46"/>
                </a:lnTo>
                <a:lnTo>
                  <a:pt x="6" y="41"/>
                </a:lnTo>
                <a:lnTo>
                  <a:pt x="2" y="34"/>
                </a:lnTo>
                <a:lnTo>
                  <a:pt x="0" y="32"/>
                </a:lnTo>
                <a:close/>
              </a:path>
            </a:pathLst>
          </a:custGeom>
          <a:solidFill>
            <a:srgbClr val="ffd6e5"/>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grpSp>
        <p:nvGrpSpPr>
          <p:cNvPr id="1137" name=""/>
          <p:cNvGrpSpPr/>
          <p:nvPr/>
        </p:nvGrpSpPr>
        <p:grpSpPr>
          <a:xfrm>
            <a:off x="1314360" y="2427120"/>
            <a:ext cx="2094840" cy="2094840"/>
            <a:chOff x="1314360" y="2427120"/>
            <a:chExt cx="2094840" cy="2094840"/>
          </a:xfrm>
        </p:grpSpPr>
        <p:sp>
          <p:nvSpPr>
            <p:cNvPr id="1138" name=""/>
            <p:cNvSpPr/>
            <p:nvPr/>
          </p:nvSpPr>
          <p:spPr>
            <a:xfrm>
              <a:off x="1314360" y="2427120"/>
              <a:ext cx="2094840" cy="20948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9" name=""/>
            <p:cNvSpPr/>
            <p:nvPr/>
          </p:nvSpPr>
          <p:spPr>
            <a:xfrm>
              <a:off x="1498320" y="3024360"/>
              <a:ext cx="1819440" cy="975240"/>
            </a:xfrm>
            <a:prstGeom prst="rect">
              <a:avLst/>
            </a:prstGeom>
            <a:solidFill>
              <a:srgbClr val="ffffff"/>
            </a:solidFill>
            <a:ln w="0">
              <a:noFill/>
            </a:ln>
          </p:spPr>
          <p:style>
            <a:lnRef idx="0"/>
            <a:fillRef idx="0"/>
            <a:effectRef idx="0"/>
            <a:fontRef idx="minor"/>
          </p:style>
          <p:txBody>
            <a:bodyPr lIns="0" rIns="0" tIns="0" bIns="0" anchor="ctr" anchorCtr="1">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Stranded costs/</a:t>
              </a:r>
              <a:endParaRPr b="0" lang="en-US" sz="16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CTC recovery, other potential benefits</a:t>
              </a:r>
              <a:endParaRPr b="0" lang="en-US" sz="1600" strike="noStrike" u="none">
                <a:solidFill>
                  <a:srgbClr val="000000"/>
                </a:solidFill>
                <a:effectLst/>
                <a:uFillTx/>
                <a:latin typeface="Times New Roman"/>
              </a:endParaRPr>
            </a:p>
          </p:txBody>
        </p:sp>
      </p:grpSp>
      <p:sp>
        <p:nvSpPr>
          <p:cNvPr id="1140" name=""/>
          <p:cNvSpPr/>
          <p:nvPr/>
        </p:nvSpPr>
        <p:spPr>
          <a:xfrm>
            <a:off x="5183280" y="1625760"/>
            <a:ext cx="885600" cy="8856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1" name=""/>
          <p:cNvSpPr/>
          <p:nvPr/>
        </p:nvSpPr>
        <p:spPr>
          <a:xfrm>
            <a:off x="5272200" y="1837800"/>
            <a:ext cx="777600" cy="5490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Potential</a:t>
            </a:r>
            <a:endParaRPr b="0" lang="en-US" sz="12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settlement</a:t>
            </a:r>
            <a:endParaRPr b="0" lang="en-US" sz="1200" strike="noStrike" u="none">
              <a:solidFill>
                <a:srgbClr val="000000"/>
              </a:solidFill>
              <a:effectLst/>
              <a:uFillTx/>
              <a:latin typeface="Times New Roman"/>
            </a:endParaRPr>
          </a:p>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risks</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49273EBC-49FB-4BF3-91C4-7AA3F8E91652}"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2"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TODAY’S DISCUSSION</a:t>
            </a:r>
            <a:endParaRPr b="1" lang="en-US" sz="1900" strike="noStrike" u="none">
              <a:solidFill>
                <a:srgbClr val="000000"/>
              </a:solidFill>
              <a:effectLst/>
              <a:uFillTx/>
              <a:latin typeface="Arial"/>
            </a:endParaRPr>
          </a:p>
        </p:txBody>
      </p:sp>
      <p:sp>
        <p:nvSpPr>
          <p:cNvPr id="1143" name=""/>
          <p:cNvSpPr/>
          <p:nvPr/>
        </p:nvSpPr>
        <p:spPr>
          <a:xfrm>
            <a:off x="698400" y="849240"/>
            <a:ext cx="8032680" cy="56998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Background – from deregulation to default</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current crisis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power prices rose dramatically</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the electric utilities are poised on the edge of bankruptcy</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Lessons learned and key takeaways</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Appendices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California deregulation basics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The impact of natural gas costs on the California market</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Estimating the impact of demand elasticity</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Supply and demand estimates and drivers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Market behavior observations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  NOx credits in California</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  Back-up</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  Glossary</a:t>
            </a:r>
            <a:endParaRPr b="0" lang="en-US" sz="1600" strike="noStrike" u="none">
              <a:solidFill>
                <a:srgbClr val="000000"/>
              </a:solidFill>
              <a:effectLst/>
              <a:uFillTx/>
              <a:latin typeface="Times New Roman"/>
            </a:endParaRPr>
          </a:p>
        </p:txBody>
      </p:sp>
      <p:sp>
        <p:nvSpPr>
          <p:cNvPr id="1144" name=""/>
          <p:cNvSpPr/>
          <p:nvPr/>
        </p:nvSpPr>
        <p:spPr>
          <a:xfrm>
            <a:off x="139680" y="2724120"/>
            <a:ext cx="452520" cy="362160"/>
          </a:xfrm>
          <a:prstGeom prst="rightArrow">
            <a:avLst>
              <a:gd name="adj1" fmla="val 54000"/>
              <a:gd name="adj2" fmla="val 66698"/>
            </a:avLst>
          </a:prstGeom>
          <a:solidFill>
            <a:srgbClr val="d0d0d0"/>
          </a:solidFill>
          <a:ln w="12600">
            <a:solidFill>
              <a:srgbClr val="000000"/>
            </a:solidFill>
            <a:miter/>
          </a:ln>
        </p:spPr>
        <p:style>
          <a:lnRef idx="0"/>
          <a:fillRef idx="0"/>
          <a:effectRef idx="0"/>
          <a:fontRef idx="minor"/>
        </p:style>
        <p:txBody>
          <a:bodyPr lIns="76320" rIns="0" tIns="76320" bIns="0" anchor="t">
            <a:noAutofit/>
          </a:bodyPr>
          <a:p>
            <a:pPr>
              <a:lnSpc>
                <a:spcPct val="100000"/>
              </a:lnSpc>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C141FDDA-F382-4ECC-BA60-D6633600D6AD}"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5"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OUR KEY LESSONS LEARNED FALL INTO 3 MAJOR CATEGORIES</a:t>
            </a:r>
            <a:endParaRPr b="1" lang="en-US" sz="1900" strike="noStrike" u="none">
              <a:solidFill>
                <a:srgbClr val="000000"/>
              </a:solidFill>
              <a:effectLst/>
              <a:uFillTx/>
              <a:latin typeface="Arial"/>
            </a:endParaRPr>
          </a:p>
        </p:txBody>
      </p:sp>
      <p:sp>
        <p:nvSpPr>
          <p:cNvPr id="1146" name=""/>
          <p:cNvSpPr/>
          <p:nvPr/>
        </p:nvSpPr>
        <p:spPr>
          <a:xfrm>
            <a:off x="1533600" y="1271520"/>
            <a:ext cx="1938240" cy="67068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High-level observations</a:t>
            </a:r>
            <a:endParaRPr b="0" lang="en-US" sz="1600" strike="noStrike" u="none">
              <a:solidFill>
                <a:srgbClr val="000000"/>
              </a:solidFill>
              <a:effectLst/>
              <a:uFillTx/>
              <a:latin typeface="Times New Roman"/>
            </a:endParaRPr>
          </a:p>
        </p:txBody>
      </p:sp>
      <p:sp>
        <p:nvSpPr>
          <p:cNvPr id="1147" name=""/>
          <p:cNvSpPr/>
          <p:nvPr/>
        </p:nvSpPr>
        <p:spPr>
          <a:xfrm>
            <a:off x="3768840" y="1271520"/>
            <a:ext cx="3416040" cy="731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Broad observations on what appears to work – and not work – in electric power deregulation</a:t>
            </a:r>
            <a:endParaRPr b="0" lang="en-US" sz="1600" strike="noStrike" u="none">
              <a:solidFill>
                <a:srgbClr val="000000"/>
              </a:solidFill>
              <a:effectLst/>
              <a:uFillTx/>
              <a:latin typeface="Times New Roman"/>
            </a:endParaRPr>
          </a:p>
        </p:txBody>
      </p:sp>
      <p:sp>
        <p:nvSpPr>
          <p:cNvPr id="1148" name=""/>
          <p:cNvSpPr/>
          <p:nvPr/>
        </p:nvSpPr>
        <p:spPr>
          <a:xfrm>
            <a:off x="1533600" y="2871720"/>
            <a:ext cx="1938240" cy="91440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Wholesale market rules and structure</a:t>
            </a:r>
            <a:endParaRPr b="0" lang="en-US" sz="1600" strike="noStrike" u="none">
              <a:solidFill>
                <a:srgbClr val="000000"/>
              </a:solidFill>
              <a:effectLst/>
              <a:uFillTx/>
              <a:latin typeface="Times New Roman"/>
            </a:endParaRPr>
          </a:p>
        </p:txBody>
      </p:sp>
      <p:sp>
        <p:nvSpPr>
          <p:cNvPr id="1149" name=""/>
          <p:cNvSpPr/>
          <p:nvPr/>
        </p:nvSpPr>
        <p:spPr>
          <a:xfrm>
            <a:off x="3768840" y="2871720"/>
            <a:ext cx="341604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First thoughts on wholesales rules and structure improvements</a:t>
            </a:r>
            <a:endParaRPr b="0" lang="en-US" sz="1600" strike="noStrike" u="none">
              <a:solidFill>
                <a:srgbClr val="000000"/>
              </a:solidFill>
              <a:effectLst/>
              <a:uFillTx/>
              <a:latin typeface="Times New Roman"/>
            </a:endParaRPr>
          </a:p>
        </p:txBody>
      </p:sp>
      <p:sp>
        <p:nvSpPr>
          <p:cNvPr id="1150" name=""/>
          <p:cNvSpPr/>
          <p:nvPr/>
        </p:nvSpPr>
        <p:spPr>
          <a:xfrm>
            <a:off x="1533600" y="4471920"/>
            <a:ext cx="1938240" cy="670680"/>
          </a:xfrm>
          <a:prstGeom prst="rect">
            <a:avLst/>
          </a:prstGeom>
          <a:solidFill>
            <a:srgbClr val="ffffff"/>
          </a:solidFill>
          <a:ln w="12600">
            <a:solidFill>
              <a:srgbClr val="000000"/>
            </a:solidFill>
            <a:miter/>
          </a:ln>
          <a:effectLst>
            <a:outerShdw dist="53966" dir="2700000" blurRad="0" rotWithShape="0">
              <a:srgbClr val="000000"/>
            </a:outerShdw>
          </a:effectLst>
        </p:spPr>
        <p:style>
          <a:lnRef idx="0"/>
          <a:fillRef idx="0"/>
          <a:effectRef idx="0"/>
          <a:fontRef idx="minor"/>
        </p:style>
        <p:txBody>
          <a:bodyPr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“Do’s” and “Don’ts” for IOUs</a:t>
            </a:r>
            <a:endParaRPr b="0" lang="en-US" sz="1600" strike="noStrike" u="none">
              <a:solidFill>
                <a:srgbClr val="000000"/>
              </a:solidFill>
              <a:effectLst/>
              <a:uFillTx/>
              <a:latin typeface="Times New Roman"/>
            </a:endParaRPr>
          </a:p>
        </p:txBody>
      </p:sp>
      <p:sp>
        <p:nvSpPr>
          <p:cNvPr id="1151" name=""/>
          <p:cNvSpPr/>
          <p:nvPr/>
        </p:nvSpPr>
        <p:spPr>
          <a:xfrm>
            <a:off x="3768840" y="4471920"/>
            <a:ext cx="3416040" cy="48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Deregulation from the point of view of the IOUs</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EC9B6D37-C520-4BD0-AA3D-42581431B129}"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2"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DON’T ANALYZE USING AVERAGES</a:t>
            </a:r>
            <a:endParaRPr b="1" lang="en-US" sz="1900" strike="noStrike" u="none">
              <a:solidFill>
                <a:srgbClr val="000000"/>
              </a:solidFill>
              <a:effectLst/>
              <a:uFillTx/>
              <a:latin typeface="Arial"/>
            </a:endParaRPr>
          </a:p>
        </p:txBody>
      </p:sp>
      <p:grpSp>
        <p:nvGrpSpPr>
          <p:cNvPr id="1153" name=""/>
          <p:cNvGrpSpPr/>
          <p:nvPr/>
        </p:nvGrpSpPr>
        <p:grpSpPr>
          <a:xfrm>
            <a:off x="139680" y="1133640"/>
            <a:ext cx="2647800" cy="4195440"/>
            <a:chOff x="139680" y="1133640"/>
            <a:chExt cx="2647800" cy="4195440"/>
          </a:xfrm>
        </p:grpSpPr>
        <p:sp>
          <p:nvSpPr>
            <p:cNvPr id="1154" name=""/>
            <p:cNvSpPr/>
            <p:nvPr/>
          </p:nvSpPr>
          <p:spPr>
            <a:xfrm flipH="1">
              <a:off x="139680" y="1847880"/>
              <a:ext cx="2279520" cy="3481200"/>
            </a:xfrm>
            <a:custGeom>
              <a:avLst/>
              <a:gdLst/>
              <a:ahLst/>
              <a:rect l="l" t="t" r="r" b="b"/>
              <a:pathLst>
                <a:path w="3448" h="5268">
                  <a:moveTo>
                    <a:pt x="1860" y="5268"/>
                  </a:moveTo>
                  <a:lnTo>
                    <a:pt x="1860" y="5262"/>
                  </a:lnTo>
                  <a:lnTo>
                    <a:pt x="1860" y="5258"/>
                  </a:lnTo>
                  <a:lnTo>
                    <a:pt x="1883" y="5246"/>
                  </a:lnTo>
                  <a:lnTo>
                    <a:pt x="1907" y="5237"/>
                  </a:lnTo>
                  <a:lnTo>
                    <a:pt x="1933" y="5228"/>
                  </a:lnTo>
                  <a:lnTo>
                    <a:pt x="1960" y="5220"/>
                  </a:lnTo>
                  <a:lnTo>
                    <a:pt x="1986" y="5212"/>
                  </a:lnTo>
                  <a:lnTo>
                    <a:pt x="2013" y="5207"/>
                  </a:lnTo>
                  <a:lnTo>
                    <a:pt x="2039" y="5199"/>
                  </a:lnTo>
                  <a:lnTo>
                    <a:pt x="2066" y="5193"/>
                  </a:lnTo>
                  <a:lnTo>
                    <a:pt x="2066" y="5189"/>
                  </a:lnTo>
                  <a:lnTo>
                    <a:pt x="2066" y="5185"/>
                  </a:lnTo>
                  <a:lnTo>
                    <a:pt x="2035" y="5189"/>
                  </a:lnTo>
                  <a:lnTo>
                    <a:pt x="2001" y="5197"/>
                  </a:lnTo>
                  <a:lnTo>
                    <a:pt x="1963" y="5207"/>
                  </a:lnTo>
                  <a:lnTo>
                    <a:pt x="1926" y="5218"/>
                  </a:lnTo>
                  <a:lnTo>
                    <a:pt x="1890" y="5226"/>
                  </a:lnTo>
                  <a:lnTo>
                    <a:pt x="1859" y="5234"/>
                  </a:lnTo>
                  <a:lnTo>
                    <a:pt x="1833" y="5238"/>
                  </a:lnTo>
                  <a:lnTo>
                    <a:pt x="1817" y="5239"/>
                  </a:lnTo>
                  <a:lnTo>
                    <a:pt x="1815" y="5230"/>
                  </a:lnTo>
                  <a:lnTo>
                    <a:pt x="1814" y="5219"/>
                  </a:lnTo>
                  <a:lnTo>
                    <a:pt x="1823" y="5215"/>
                  </a:lnTo>
                  <a:lnTo>
                    <a:pt x="1838" y="5211"/>
                  </a:lnTo>
                  <a:lnTo>
                    <a:pt x="1853" y="5205"/>
                  </a:lnTo>
                  <a:lnTo>
                    <a:pt x="1872" y="5201"/>
                  </a:lnTo>
                  <a:lnTo>
                    <a:pt x="1889" y="5196"/>
                  </a:lnTo>
                  <a:lnTo>
                    <a:pt x="1905" y="5191"/>
                  </a:lnTo>
                  <a:lnTo>
                    <a:pt x="1917" y="5186"/>
                  </a:lnTo>
                  <a:lnTo>
                    <a:pt x="1925" y="5184"/>
                  </a:lnTo>
                  <a:lnTo>
                    <a:pt x="1905" y="5184"/>
                  </a:lnTo>
                  <a:lnTo>
                    <a:pt x="1884" y="5186"/>
                  </a:lnTo>
                  <a:lnTo>
                    <a:pt x="1863" y="5191"/>
                  </a:lnTo>
                  <a:lnTo>
                    <a:pt x="1842" y="5196"/>
                  </a:lnTo>
                  <a:lnTo>
                    <a:pt x="1822" y="5199"/>
                  </a:lnTo>
                  <a:lnTo>
                    <a:pt x="1803" y="5203"/>
                  </a:lnTo>
                  <a:lnTo>
                    <a:pt x="1788" y="5205"/>
                  </a:lnTo>
                  <a:lnTo>
                    <a:pt x="1777" y="5207"/>
                  </a:lnTo>
                  <a:lnTo>
                    <a:pt x="1772" y="5197"/>
                  </a:lnTo>
                  <a:lnTo>
                    <a:pt x="1771" y="5191"/>
                  </a:lnTo>
                  <a:lnTo>
                    <a:pt x="1771" y="5184"/>
                  </a:lnTo>
                  <a:lnTo>
                    <a:pt x="1772" y="5178"/>
                  </a:lnTo>
                  <a:lnTo>
                    <a:pt x="1760" y="5177"/>
                  </a:lnTo>
                  <a:lnTo>
                    <a:pt x="1752" y="5177"/>
                  </a:lnTo>
                  <a:lnTo>
                    <a:pt x="1745" y="5176"/>
                  </a:lnTo>
                  <a:lnTo>
                    <a:pt x="1741" y="5174"/>
                  </a:lnTo>
                  <a:lnTo>
                    <a:pt x="1734" y="5166"/>
                  </a:lnTo>
                  <a:lnTo>
                    <a:pt x="1729" y="5155"/>
                  </a:lnTo>
                  <a:lnTo>
                    <a:pt x="1719" y="5151"/>
                  </a:lnTo>
                  <a:lnTo>
                    <a:pt x="1714" y="5149"/>
                  </a:lnTo>
                  <a:lnTo>
                    <a:pt x="1710" y="5143"/>
                  </a:lnTo>
                  <a:lnTo>
                    <a:pt x="1708" y="5139"/>
                  </a:lnTo>
                  <a:lnTo>
                    <a:pt x="1703" y="5136"/>
                  </a:lnTo>
                  <a:lnTo>
                    <a:pt x="1700" y="5136"/>
                  </a:lnTo>
                  <a:lnTo>
                    <a:pt x="1695" y="5143"/>
                  </a:lnTo>
                  <a:lnTo>
                    <a:pt x="1692" y="5150"/>
                  </a:lnTo>
                  <a:lnTo>
                    <a:pt x="1683" y="5150"/>
                  </a:lnTo>
                  <a:lnTo>
                    <a:pt x="1673" y="5150"/>
                  </a:lnTo>
                  <a:lnTo>
                    <a:pt x="1664" y="5150"/>
                  </a:lnTo>
                  <a:lnTo>
                    <a:pt x="1651" y="5151"/>
                  </a:lnTo>
                  <a:lnTo>
                    <a:pt x="1634" y="5150"/>
                  </a:lnTo>
                  <a:lnTo>
                    <a:pt x="1609" y="5150"/>
                  </a:lnTo>
                  <a:lnTo>
                    <a:pt x="1574" y="5150"/>
                  </a:lnTo>
                  <a:lnTo>
                    <a:pt x="1531" y="5150"/>
                  </a:lnTo>
                  <a:lnTo>
                    <a:pt x="1527" y="5144"/>
                  </a:lnTo>
                  <a:lnTo>
                    <a:pt x="1523" y="5139"/>
                  </a:lnTo>
                  <a:lnTo>
                    <a:pt x="1513" y="5139"/>
                  </a:lnTo>
                  <a:lnTo>
                    <a:pt x="1506" y="5140"/>
                  </a:lnTo>
                  <a:lnTo>
                    <a:pt x="1500" y="5140"/>
                  </a:lnTo>
                  <a:lnTo>
                    <a:pt x="1496" y="5142"/>
                  </a:lnTo>
                  <a:lnTo>
                    <a:pt x="1489" y="5142"/>
                  </a:lnTo>
                  <a:lnTo>
                    <a:pt x="1482" y="5144"/>
                  </a:lnTo>
                  <a:lnTo>
                    <a:pt x="1473" y="5146"/>
                  </a:lnTo>
                  <a:lnTo>
                    <a:pt x="1463" y="5150"/>
                  </a:lnTo>
                  <a:lnTo>
                    <a:pt x="1463" y="5139"/>
                  </a:lnTo>
                  <a:lnTo>
                    <a:pt x="1463" y="5132"/>
                  </a:lnTo>
                  <a:lnTo>
                    <a:pt x="1475" y="5126"/>
                  </a:lnTo>
                  <a:lnTo>
                    <a:pt x="1489" y="5121"/>
                  </a:lnTo>
                  <a:lnTo>
                    <a:pt x="1481" y="5121"/>
                  </a:lnTo>
                  <a:lnTo>
                    <a:pt x="1473" y="5121"/>
                  </a:lnTo>
                  <a:lnTo>
                    <a:pt x="1466" y="5121"/>
                  </a:lnTo>
                  <a:lnTo>
                    <a:pt x="1459" y="5121"/>
                  </a:lnTo>
                  <a:lnTo>
                    <a:pt x="1451" y="5121"/>
                  </a:lnTo>
                  <a:lnTo>
                    <a:pt x="1444" y="5121"/>
                  </a:lnTo>
                  <a:lnTo>
                    <a:pt x="1436" y="5121"/>
                  </a:lnTo>
                  <a:lnTo>
                    <a:pt x="1429" y="5121"/>
                  </a:lnTo>
                  <a:lnTo>
                    <a:pt x="1429" y="5112"/>
                  </a:lnTo>
                  <a:lnTo>
                    <a:pt x="1429" y="5108"/>
                  </a:lnTo>
                  <a:lnTo>
                    <a:pt x="1429" y="5104"/>
                  </a:lnTo>
                  <a:lnTo>
                    <a:pt x="1431" y="5102"/>
                  </a:lnTo>
                  <a:lnTo>
                    <a:pt x="1436" y="5101"/>
                  </a:lnTo>
                  <a:lnTo>
                    <a:pt x="1445" y="5101"/>
                  </a:lnTo>
                  <a:lnTo>
                    <a:pt x="1443" y="5093"/>
                  </a:lnTo>
                  <a:lnTo>
                    <a:pt x="1440" y="5086"/>
                  </a:lnTo>
                  <a:lnTo>
                    <a:pt x="1437" y="5078"/>
                  </a:lnTo>
                  <a:lnTo>
                    <a:pt x="1437" y="5070"/>
                  </a:lnTo>
                  <a:lnTo>
                    <a:pt x="1428" y="5071"/>
                  </a:lnTo>
                  <a:lnTo>
                    <a:pt x="1420" y="5073"/>
                  </a:lnTo>
                  <a:lnTo>
                    <a:pt x="1416" y="5063"/>
                  </a:lnTo>
                  <a:lnTo>
                    <a:pt x="1416" y="5056"/>
                  </a:lnTo>
                  <a:lnTo>
                    <a:pt x="1418" y="5050"/>
                  </a:lnTo>
                  <a:lnTo>
                    <a:pt x="1422" y="5044"/>
                  </a:lnTo>
                  <a:lnTo>
                    <a:pt x="1406" y="5044"/>
                  </a:lnTo>
                  <a:lnTo>
                    <a:pt x="1389" y="5047"/>
                  </a:lnTo>
                  <a:lnTo>
                    <a:pt x="1368" y="5050"/>
                  </a:lnTo>
                  <a:lnTo>
                    <a:pt x="1349" y="5052"/>
                  </a:lnTo>
                  <a:lnTo>
                    <a:pt x="1330" y="5052"/>
                  </a:lnTo>
                  <a:lnTo>
                    <a:pt x="1315" y="5051"/>
                  </a:lnTo>
                  <a:lnTo>
                    <a:pt x="1306" y="5047"/>
                  </a:lnTo>
                  <a:lnTo>
                    <a:pt x="1303" y="5039"/>
                  </a:lnTo>
                  <a:lnTo>
                    <a:pt x="1309" y="5035"/>
                  </a:lnTo>
                  <a:lnTo>
                    <a:pt x="1319" y="5031"/>
                  </a:lnTo>
                  <a:lnTo>
                    <a:pt x="1332" y="5028"/>
                  </a:lnTo>
                  <a:lnTo>
                    <a:pt x="1348" y="5027"/>
                  </a:lnTo>
                  <a:lnTo>
                    <a:pt x="1363" y="5024"/>
                  </a:lnTo>
                  <a:lnTo>
                    <a:pt x="1378" y="5023"/>
                  </a:lnTo>
                  <a:lnTo>
                    <a:pt x="1391" y="5021"/>
                  </a:lnTo>
                  <a:lnTo>
                    <a:pt x="1403" y="5021"/>
                  </a:lnTo>
                  <a:lnTo>
                    <a:pt x="1403" y="5017"/>
                  </a:lnTo>
                  <a:lnTo>
                    <a:pt x="1403" y="5013"/>
                  </a:lnTo>
                  <a:lnTo>
                    <a:pt x="1386" y="5013"/>
                  </a:lnTo>
                  <a:lnTo>
                    <a:pt x="1357" y="5016"/>
                  </a:lnTo>
                  <a:lnTo>
                    <a:pt x="1318" y="5018"/>
                  </a:lnTo>
                  <a:lnTo>
                    <a:pt x="1277" y="5023"/>
                  </a:lnTo>
                  <a:lnTo>
                    <a:pt x="1237" y="5021"/>
                  </a:lnTo>
                  <a:lnTo>
                    <a:pt x="1206" y="5018"/>
                  </a:lnTo>
                  <a:lnTo>
                    <a:pt x="1188" y="5010"/>
                  </a:lnTo>
                  <a:lnTo>
                    <a:pt x="1189" y="4998"/>
                  </a:lnTo>
                  <a:lnTo>
                    <a:pt x="1176" y="4998"/>
                  </a:lnTo>
                  <a:lnTo>
                    <a:pt x="1162" y="5000"/>
                  </a:lnTo>
                  <a:lnTo>
                    <a:pt x="1150" y="5000"/>
                  </a:lnTo>
                  <a:lnTo>
                    <a:pt x="1138" y="5002"/>
                  </a:lnTo>
                  <a:lnTo>
                    <a:pt x="1131" y="4998"/>
                  </a:lnTo>
                  <a:lnTo>
                    <a:pt x="1126" y="4995"/>
                  </a:lnTo>
                  <a:lnTo>
                    <a:pt x="1126" y="4987"/>
                  </a:lnTo>
                  <a:lnTo>
                    <a:pt x="1126" y="4979"/>
                  </a:lnTo>
                  <a:lnTo>
                    <a:pt x="1118" y="4978"/>
                  </a:lnTo>
                  <a:lnTo>
                    <a:pt x="1109" y="4976"/>
                  </a:lnTo>
                  <a:lnTo>
                    <a:pt x="1109" y="4966"/>
                  </a:lnTo>
                  <a:lnTo>
                    <a:pt x="1109" y="4956"/>
                  </a:lnTo>
                  <a:lnTo>
                    <a:pt x="1130" y="4951"/>
                  </a:lnTo>
                  <a:lnTo>
                    <a:pt x="1173" y="4948"/>
                  </a:lnTo>
                  <a:lnTo>
                    <a:pt x="1230" y="4948"/>
                  </a:lnTo>
                  <a:lnTo>
                    <a:pt x="1296" y="4948"/>
                  </a:lnTo>
                  <a:lnTo>
                    <a:pt x="1363" y="4948"/>
                  </a:lnTo>
                  <a:lnTo>
                    <a:pt x="1425" y="4951"/>
                  </a:lnTo>
                  <a:lnTo>
                    <a:pt x="1475" y="4952"/>
                  </a:lnTo>
                  <a:lnTo>
                    <a:pt x="1509" y="4953"/>
                  </a:lnTo>
                  <a:lnTo>
                    <a:pt x="1509" y="4952"/>
                  </a:lnTo>
                  <a:lnTo>
                    <a:pt x="1512" y="4951"/>
                  </a:lnTo>
                  <a:lnTo>
                    <a:pt x="1502" y="4924"/>
                  </a:lnTo>
                  <a:lnTo>
                    <a:pt x="1508" y="4897"/>
                  </a:lnTo>
                  <a:lnTo>
                    <a:pt x="1524" y="4867"/>
                  </a:lnTo>
                  <a:lnTo>
                    <a:pt x="1548" y="4838"/>
                  </a:lnTo>
                  <a:lnTo>
                    <a:pt x="1574" y="4810"/>
                  </a:lnTo>
                  <a:lnTo>
                    <a:pt x="1603" y="4785"/>
                  </a:lnTo>
                  <a:lnTo>
                    <a:pt x="1627" y="4765"/>
                  </a:lnTo>
                  <a:lnTo>
                    <a:pt x="1646" y="4753"/>
                  </a:lnTo>
                  <a:lnTo>
                    <a:pt x="1693" y="4734"/>
                  </a:lnTo>
                  <a:lnTo>
                    <a:pt x="1744" y="4719"/>
                  </a:lnTo>
                  <a:lnTo>
                    <a:pt x="1794" y="4707"/>
                  </a:lnTo>
                  <a:lnTo>
                    <a:pt x="1845" y="4700"/>
                  </a:lnTo>
                  <a:lnTo>
                    <a:pt x="1897" y="4695"/>
                  </a:lnTo>
                  <a:lnTo>
                    <a:pt x="1949" y="4691"/>
                  </a:lnTo>
                  <a:lnTo>
                    <a:pt x="2004" y="4688"/>
                  </a:lnTo>
                  <a:lnTo>
                    <a:pt x="2058" y="4688"/>
                  </a:lnTo>
                  <a:lnTo>
                    <a:pt x="2066" y="4677"/>
                  </a:lnTo>
                  <a:lnTo>
                    <a:pt x="2073" y="4670"/>
                  </a:lnTo>
                  <a:lnTo>
                    <a:pt x="2078" y="4665"/>
                  </a:lnTo>
                  <a:lnTo>
                    <a:pt x="2084" y="4661"/>
                  </a:lnTo>
                  <a:lnTo>
                    <a:pt x="2088" y="4657"/>
                  </a:lnTo>
                  <a:lnTo>
                    <a:pt x="2096" y="4654"/>
                  </a:lnTo>
                  <a:lnTo>
                    <a:pt x="2105" y="4651"/>
                  </a:lnTo>
                  <a:lnTo>
                    <a:pt x="2120" y="4650"/>
                  </a:lnTo>
                  <a:lnTo>
                    <a:pt x="2130" y="4620"/>
                  </a:lnTo>
                  <a:lnTo>
                    <a:pt x="2143" y="4605"/>
                  </a:lnTo>
                  <a:lnTo>
                    <a:pt x="2158" y="4600"/>
                  </a:lnTo>
                  <a:lnTo>
                    <a:pt x="2178" y="4604"/>
                  </a:lnTo>
                  <a:lnTo>
                    <a:pt x="2197" y="4612"/>
                  </a:lnTo>
                  <a:lnTo>
                    <a:pt x="2219" y="4624"/>
                  </a:lnTo>
                  <a:lnTo>
                    <a:pt x="2242" y="4636"/>
                  </a:lnTo>
                  <a:lnTo>
                    <a:pt x="2265" y="4650"/>
                  </a:lnTo>
                  <a:lnTo>
                    <a:pt x="2265" y="4641"/>
                  </a:lnTo>
                  <a:lnTo>
                    <a:pt x="2265" y="4635"/>
                  </a:lnTo>
                  <a:lnTo>
                    <a:pt x="2265" y="4630"/>
                  </a:lnTo>
                  <a:lnTo>
                    <a:pt x="2265" y="4624"/>
                  </a:lnTo>
                  <a:lnTo>
                    <a:pt x="2258" y="4623"/>
                  </a:lnTo>
                  <a:lnTo>
                    <a:pt x="2254" y="4622"/>
                  </a:lnTo>
                  <a:lnTo>
                    <a:pt x="2246" y="4592"/>
                  </a:lnTo>
                  <a:lnTo>
                    <a:pt x="2226" y="4546"/>
                  </a:lnTo>
                  <a:lnTo>
                    <a:pt x="2197" y="4489"/>
                  </a:lnTo>
                  <a:lnTo>
                    <a:pt x="2165" y="4428"/>
                  </a:lnTo>
                  <a:lnTo>
                    <a:pt x="2130" y="4367"/>
                  </a:lnTo>
                  <a:lnTo>
                    <a:pt x="2100" y="4315"/>
                  </a:lnTo>
                  <a:lnTo>
                    <a:pt x="2075" y="4275"/>
                  </a:lnTo>
                  <a:lnTo>
                    <a:pt x="2063" y="4256"/>
                  </a:lnTo>
                  <a:lnTo>
                    <a:pt x="2050" y="4227"/>
                  </a:lnTo>
                  <a:lnTo>
                    <a:pt x="2035" y="4200"/>
                  </a:lnTo>
                  <a:lnTo>
                    <a:pt x="2017" y="4173"/>
                  </a:lnTo>
                  <a:lnTo>
                    <a:pt x="2001" y="4147"/>
                  </a:lnTo>
                  <a:lnTo>
                    <a:pt x="1983" y="4122"/>
                  </a:lnTo>
                  <a:lnTo>
                    <a:pt x="1968" y="4096"/>
                  </a:lnTo>
                  <a:lnTo>
                    <a:pt x="1958" y="4071"/>
                  </a:lnTo>
                  <a:lnTo>
                    <a:pt x="1951" y="4047"/>
                  </a:lnTo>
                  <a:lnTo>
                    <a:pt x="1931" y="4039"/>
                  </a:lnTo>
                  <a:lnTo>
                    <a:pt x="1916" y="4028"/>
                  </a:lnTo>
                  <a:lnTo>
                    <a:pt x="1903" y="4015"/>
                  </a:lnTo>
                  <a:lnTo>
                    <a:pt x="1897" y="4000"/>
                  </a:lnTo>
                  <a:lnTo>
                    <a:pt x="1891" y="3982"/>
                  </a:lnTo>
                  <a:lnTo>
                    <a:pt x="1891" y="3966"/>
                  </a:lnTo>
                  <a:lnTo>
                    <a:pt x="1895" y="3948"/>
                  </a:lnTo>
                  <a:lnTo>
                    <a:pt x="1903" y="3933"/>
                  </a:lnTo>
                  <a:lnTo>
                    <a:pt x="1920" y="3920"/>
                  </a:lnTo>
                  <a:lnTo>
                    <a:pt x="1936" y="3912"/>
                  </a:lnTo>
                  <a:lnTo>
                    <a:pt x="1951" y="3902"/>
                  </a:lnTo>
                  <a:lnTo>
                    <a:pt x="1967" y="3894"/>
                  </a:lnTo>
                  <a:lnTo>
                    <a:pt x="1982" y="3882"/>
                  </a:lnTo>
                  <a:lnTo>
                    <a:pt x="1997" y="3871"/>
                  </a:lnTo>
                  <a:lnTo>
                    <a:pt x="2013" y="3856"/>
                  </a:lnTo>
                  <a:lnTo>
                    <a:pt x="2032" y="3838"/>
                  </a:lnTo>
                  <a:lnTo>
                    <a:pt x="1967" y="3782"/>
                  </a:lnTo>
                  <a:lnTo>
                    <a:pt x="1928" y="3731"/>
                  </a:lnTo>
                  <a:lnTo>
                    <a:pt x="1910" y="3684"/>
                  </a:lnTo>
                  <a:lnTo>
                    <a:pt x="1914" y="3639"/>
                  </a:lnTo>
                  <a:lnTo>
                    <a:pt x="1937" y="3592"/>
                  </a:lnTo>
                  <a:lnTo>
                    <a:pt x="1978" y="3546"/>
                  </a:lnTo>
                  <a:lnTo>
                    <a:pt x="2033" y="3496"/>
                  </a:lnTo>
                  <a:lnTo>
                    <a:pt x="2105" y="3442"/>
                  </a:lnTo>
                  <a:lnTo>
                    <a:pt x="2111" y="3340"/>
                  </a:lnTo>
                  <a:lnTo>
                    <a:pt x="2109" y="3240"/>
                  </a:lnTo>
                  <a:lnTo>
                    <a:pt x="2103" y="3137"/>
                  </a:lnTo>
                  <a:lnTo>
                    <a:pt x="2093" y="3034"/>
                  </a:lnTo>
                  <a:lnTo>
                    <a:pt x="2080" y="2929"/>
                  </a:lnTo>
                  <a:lnTo>
                    <a:pt x="2069" y="2828"/>
                  </a:lnTo>
                  <a:lnTo>
                    <a:pt x="2059" y="2726"/>
                  </a:lnTo>
                  <a:lnTo>
                    <a:pt x="2057" y="2629"/>
                  </a:lnTo>
                  <a:lnTo>
                    <a:pt x="2017" y="2616"/>
                  </a:lnTo>
                  <a:lnTo>
                    <a:pt x="1993" y="2593"/>
                  </a:lnTo>
                  <a:lnTo>
                    <a:pt x="1979" y="2560"/>
                  </a:lnTo>
                  <a:lnTo>
                    <a:pt x="1975" y="2519"/>
                  </a:lnTo>
                  <a:lnTo>
                    <a:pt x="1974" y="2473"/>
                  </a:lnTo>
                  <a:lnTo>
                    <a:pt x="1978" y="2427"/>
                  </a:lnTo>
                  <a:lnTo>
                    <a:pt x="1981" y="2383"/>
                  </a:lnTo>
                  <a:lnTo>
                    <a:pt x="1981" y="2348"/>
                  </a:lnTo>
                  <a:lnTo>
                    <a:pt x="1977" y="2348"/>
                  </a:lnTo>
                  <a:lnTo>
                    <a:pt x="1974" y="2348"/>
                  </a:lnTo>
                  <a:lnTo>
                    <a:pt x="1962" y="2397"/>
                  </a:lnTo>
                  <a:lnTo>
                    <a:pt x="1955" y="2453"/>
                  </a:lnTo>
                  <a:lnTo>
                    <a:pt x="1947" y="2511"/>
                  </a:lnTo>
                  <a:lnTo>
                    <a:pt x="1936" y="2569"/>
                  </a:lnTo>
                  <a:lnTo>
                    <a:pt x="1914" y="2618"/>
                  </a:lnTo>
                  <a:lnTo>
                    <a:pt x="1883" y="2658"/>
                  </a:lnTo>
                  <a:lnTo>
                    <a:pt x="1836" y="2683"/>
                  </a:lnTo>
                  <a:lnTo>
                    <a:pt x="1772" y="2688"/>
                  </a:lnTo>
                  <a:lnTo>
                    <a:pt x="1760" y="2683"/>
                  </a:lnTo>
                  <a:lnTo>
                    <a:pt x="1749" y="2681"/>
                  </a:lnTo>
                  <a:lnTo>
                    <a:pt x="1737" y="2681"/>
                  </a:lnTo>
                  <a:lnTo>
                    <a:pt x="1726" y="2686"/>
                  </a:lnTo>
                  <a:lnTo>
                    <a:pt x="1714" y="2688"/>
                  </a:lnTo>
                  <a:lnTo>
                    <a:pt x="1702" y="2692"/>
                  </a:lnTo>
                  <a:lnTo>
                    <a:pt x="1689" y="2695"/>
                  </a:lnTo>
                  <a:lnTo>
                    <a:pt x="1677" y="2699"/>
                  </a:lnTo>
                  <a:lnTo>
                    <a:pt x="1683" y="2748"/>
                  </a:lnTo>
                  <a:lnTo>
                    <a:pt x="1689" y="2809"/>
                  </a:lnTo>
                  <a:lnTo>
                    <a:pt x="1693" y="2877"/>
                  </a:lnTo>
                  <a:lnTo>
                    <a:pt x="1693" y="2947"/>
                  </a:lnTo>
                  <a:lnTo>
                    <a:pt x="1683" y="3011"/>
                  </a:lnTo>
                  <a:lnTo>
                    <a:pt x="1661" y="3066"/>
                  </a:lnTo>
                  <a:lnTo>
                    <a:pt x="1623" y="3106"/>
                  </a:lnTo>
                  <a:lnTo>
                    <a:pt x="1566" y="3125"/>
                  </a:lnTo>
                  <a:lnTo>
                    <a:pt x="1544" y="3115"/>
                  </a:lnTo>
                  <a:lnTo>
                    <a:pt x="1528" y="3104"/>
                  </a:lnTo>
                  <a:lnTo>
                    <a:pt x="1515" y="3092"/>
                  </a:lnTo>
                  <a:lnTo>
                    <a:pt x="1505" y="3081"/>
                  </a:lnTo>
                  <a:lnTo>
                    <a:pt x="1496" y="3068"/>
                  </a:lnTo>
                  <a:lnTo>
                    <a:pt x="1489" y="3053"/>
                  </a:lnTo>
                  <a:lnTo>
                    <a:pt x="1482" y="3036"/>
                  </a:lnTo>
                  <a:lnTo>
                    <a:pt x="1477" y="3022"/>
                  </a:lnTo>
                  <a:lnTo>
                    <a:pt x="1463" y="2950"/>
                  </a:lnTo>
                  <a:lnTo>
                    <a:pt x="1450" y="2878"/>
                  </a:lnTo>
                  <a:lnTo>
                    <a:pt x="1439" y="2807"/>
                  </a:lnTo>
                  <a:lnTo>
                    <a:pt x="1436" y="2740"/>
                  </a:lnTo>
                  <a:lnTo>
                    <a:pt x="1441" y="2675"/>
                  </a:lnTo>
                  <a:lnTo>
                    <a:pt x="1463" y="2615"/>
                  </a:lnTo>
                  <a:lnTo>
                    <a:pt x="1501" y="2562"/>
                  </a:lnTo>
                  <a:lnTo>
                    <a:pt x="1563" y="2519"/>
                  </a:lnTo>
                  <a:lnTo>
                    <a:pt x="1554" y="2481"/>
                  </a:lnTo>
                  <a:lnTo>
                    <a:pt x="1535" y="2434"/>
                  </a:lnTo>
                  <a:lnTo>
                    <a:pt x="1506" y="2378"/>
                  </a:lnTo>
                  <a:lnTo>
                    <a:pt x="1475" y="2321"/>
                  </a:lnTo>
                  <a:lnTo>
                    <a:pt x="1439" y="2266"/>
                  </a:lnTo>
                  <a:lnTo>
                    <a:pt x="1403" y="2220"/>
                  </a:lnTo>
                  <a:lnTo>
                    <a:pt x="1371" y="2183"/>
                  </a:lnTo>
                  <a:lnTo>
                    <a:pt x="1345" y="2165"/>
                  </a:lnTo>
                  <a:lnTo>
                    <a:pt x="1313" y="2138"/>
                  </a:lnTo>
                  <a:lnTo>
                    <a:pt x="1290" y="2110"/>
                  </a:lnTo>
                  <a:lnTo>
                    <a:pt x="1273" y="2080"/>
                  </a:lnTo>
                  <a:lnTo>
                    <a:pt x="1260" y="2053"/>
                  </a:lnTo>
                  <a:lnTo>
                    <a:pt x="1242" y="2028"/>
                  </a:lnTo>
                  <a:lnTo>
                    <a:pt x="1221" y="2011"/>
                  </a:lnTo>
                  <a:lnTo>
                    <a:pt x="1188" y="2001"/>
                  </a:lnTo>
                  <a:lnTo>
                    <a:pt x="1143" y="2005"/>
                  </a:lnTo>
                  <a:lnTo>
                    <a:pt x="1066" y="1985"/>
                  </a:lnTo>
                  <a:lnTo>
                    <a:pt x="1017" y="1949"/>
                  </a:lnTo>
                  <a:lnTo>
                    <a:pt x="990" y="1900"/>
                  </a:lnTo>
                  <a:lnTo>
                    <a:pt x="985" y="1844"/>
                  </a:lnTo>
                  <a:lnTo>
                    <a:pt x="996" y="1783"/>
                  </a:lnTo>
                  <a:lnTo>
                    <a:pt x="1023" y="1725"/>
                  </a:lnTo>
                  <a:lnTo>
                    <a:pt x="1062" y="1671"/>
                  </a:lnTo>
                  <a:lnTo>
                    <a:pt x="1109" y="1629"/>
                  </a:lnTo>
                  <a:lnTo>
                    <a:pt x="1099" y="1579"/>
                  </a:lnTo>
                  <a:lnTo>
                    <a:pt x="1101" y="1533"/>
                  </a:lnTo>
                  <a:lnTo>
                    <a:pt x="1111" y="1487"/>
                  </a:lnTo>
                  <a:lnTo>
                    <a:pt x="1124" y="1445"/>
                  </a:lnTo>
                  <a:lnTo>
                    <a:pt x="1138" y="1403"/>
                  </a:lnTo>
                  <a:lnTo>
                    <a:pt x="1150" y="1362"/>
                  </a:lnTo>
                  <a:lnTo>
                    <a:pt x="1157" y="1323"/>
                  </a:lnTo>
                  <a:lnTo>
                    <a:pt x="1157" y="1283"/>
                  </a:lnTo>
                  <a:lnTo>
                    <a:pt x="1138" y="1286"/>
                  </a:lnTo>
                  <a:lnTo>
                    <a:pt x="1119" y="1296"/>
                  </a:lnTo>
                  <a:lnTo>
                    <a:pt x="1100" y="1306"/>
                  </a:lnTo>
                  <a:lnTo>
                    <a:pt x="1082" y="1320"/>
                  </a:lnTo>
                  <a:lnTo>
                    <a:pt x="1062" y="1331"/>
                  </a:lnTo>
                  <a:lnTo>
                    <a:pt x="1043" y="1338"/>
                  </a:lnTo>
                  <a:lnTo>
                    <a:pt x="1023" y="1338"/>
                  </a:lnTo>
                  <a:lnTo>
                    <a:pt x="1004" y="1331"/>
                  </a:lnTo>
                  <a:lnTo>
                    <a:pt x="1004" y="1323"/>
                  </a:lnTo>
                  <a:lnTo>
                    <a:pt x="1004" y="1317"/>
                  </a:lnTo>
                  <a:lnTo>
                    <a:pt x="997" y="1316"/>
                  </a:lnTo>
                  <a:lnTo>
                    <a:pt x="988" y="1319"/>
                  </a:lnTo>
                  <a:lnTo>
                    <a:pt x="974" y="1323"/>
                  </a:lnTo>
                  <a:lnTo>
                    <a:pt x="959" y="1331"/>
                  </a:lnTo>
                  <a:lnTo>
                    <a:pt x="941" y="1336"/>
                  </a:lnTo>
                  <a:lnTo>
                    <a:pt x="927" y="1343"/>
                  </a:lnTo>
                  <a:lnTo>
                    <a:pt x="912" y="1347"/>
                  </a:lnTo>
                  <a:lnTo>
                    <a:pt x="904" y="1351"/>
                  </a:lnTo>
                  <a:lnTo>
                    <a:pt x="904" y="1344"/>
                  </a:lnTo>
                  <a:lnTo>
                    <a:pt x="904" y="1340"/>
                  </a:lnTo>
                  <a:lnTo>
                    <a:pt x="936" y="1329"/>
                  </a:lnTo>
                  <a:lnTo>
                    <a:pt x="977" y="1315"/>
                  </a:lnTo>
                  <a:lnTo>
                    <a:pt x="1019" y="1297"/>
                  </a:lnTo>
                  <a:lnTo>
                    <a:pt x="1062" y="1277"/>
                  </a:lnTo>
                  <a:lnTo>
                    <a:pt x="1100" y="1252"/>
                  </a:lnTo>
                  <a:lnTo>
                    <a:pt x="1134" y="1226"/>
                  </a:lnTo>
                  <a:lnTo>
                    <a:pt x="1158" y="1199"/>
                  </a:lnTo>
                  <a:lnTo>
                    <a:pt x="1172" y="1174"/>
                  </a:lnTo>
                  <a:lnTo>
                    <a:pt x="1153" y="1175"/>
                  </a:lnTo>
                  <a:lnTo>
                    <a:pt x="1133" y="1183"/>
                  </a:lnTo>
                  <a:lnTo>
                    <a:pt x="1109" y="1193"/>
                  </a:lnTo>
                  <a:lnTo>
                    <a:pt x="1086" y="1207"/>
                  </a:lnTo>
                  <a:lnTo>
                    <a:pt x="1062" y="1220"/>
                  </a:lnTo>
                  <a:lnTo>
                    <a:pt x="1040" y="1233"/>
                  </a:lnTo>
                  <a:lnTo>
                    <a:pt x="1020" y="1244"/>
                  </a:lnTo>
                  <a:lnTo>
                    <a:pt x="1004" y="1254"/>
                  </a:lnTo>
                  <a:lnTo>
                    <a:pt x="876" y="1279"/>
                  </a:lnTo>
                  <a:lnTo>
                    <a:pt x="755" y="1293"/>
                  </a:lnTo>
                  <a:lnTo>
                    <a:pt x="635" y="1294"/>
                  </a:lnTo>
                  <a:lnTo>
                    <a:pt x="521" y="1283"/>
                  </a:lnTo>
                  <a:lnTo>
                    <a:pt x="408" y="1258"/>
                  </a:lnTo>
                  <a:lnTo>
                    <a:pt x="295" y="1220"/>
                  </a:lnTo>
                  <a:lnTo>
                    <a:pt x="181" y="1167"/>
                  </a:lnTo>
                  <a:lnTo>
                    <a:pt x="69" y="1103"/>
                  </a:lnTo>
                  <a:lnTo>
                    <a:pt x="58" y="1092"/>
                  </a:lnTo>
                  <a:lnTo>
                    <a:pt x="47" y="1083"/>
                  </a:lnTo>
                  <a:lnTo>
                    <a:pt x="35" y="1072"/>
                  </a:lnTo>
                  <a:lnTo>
                    <a:pt x="26" y="1063"/>
                  </a:lnTo>
                  <a:lnTo>
                    <a:pt x="15" y="1050"/>
                  </a:lnTo>
                  <a:lnTo>
                    <a:pt x="8" y="1039"/>
                  </a:lnTo>
                  <a:lnTo>
                    <a:pt x="1" y="1027"/>
                  </a:lnTo>
                  <a:lnTo>
                    <a:pt x="0" y="1018"/>
                  </a:lnTo>
                  <a:lnTo>
                    <a:pt x="7" y="1018"/>
                  </a:lnTo>
                  <a:lnTo>
                    <a:pt x="15" y="1018"/>
                  </a:lnTo>
                  <a:lnTo>
                    <a:pt x="72" y="1069"/>
                  </a:lnTo>
                  <a:lnTo>
                    <a:pt x="143" y="1115"/>
                  </a:lnTo>
                  <a:lnTo>
                    <a:pt x="223" y="1155"/>
                  </a:lnTo>
                  <a:lnTo>
                    <a:pt x="311" y="1190"/>
                  </a:lnTo>
                  <a:lnTo>
                    <a:pt x="400" y="1217"/>
                  </a:lnTo>
                  <a:lnTo>
                    <a:pt x="490" y="1241"/>
                  </a:lnTo>
                  <a:lnTo>
                    <a:pt x="577" y="1259"/>
                  </a:lnTo>
                  <a:lnTo>
                    <a:pt x="660" y="1274"/>
                  </a:lnTo>
                  <a:lnTo>
                    <a:pt x="729" y="1271"/>
                  </a:lnTo>
                  <a:lnTo>
                    <a:pt x="810" y="1263"/>
                  </a:lnTo>
                  <a:lnTo>
                    <a:pt x="897" y="1249"/>
                  </a:lnTo>
                  <a:lnTo>
                    <a:pt x="985" y="1228"/>
                  </a:lnTo>
                  <a:lnTo>
                    <a:pt x="1066" y="1195"/>
                  </a:lnTo>
                  <a:lnTo>
                    <a:pt x="1138" y="1155"/>
                  </a:lnTo>
                  <a:lnTo>
                    <a:pt x="1193" y="1102"/>
                  </a:lnTo>
                  <a:lnTo>
                    <a:pt x="1229" y="1037"/>
                  </a:lnTo>
                  <a:lnTo>
                    <a:pt x="1212" y="1044"/>
                  </a:lnTo>
                  <a:lnTo>
                    <a:pt x="1196" y="1053"/>
                  </a:lnTo>
                  <a:lnTo>
                    <a:pt x="1181" y="1063"/>
                  </a:lnTo>
                  <a:lnTo>
                    <a:pt x="1168" y="1073"/>
                  </a:lnTo>
                  <a:lnTo>
                    <a:pt x="1151" y="1083"/>
                  </a:lnTo>
                  <a:lnTo>
                    <a:pt x="1137" y="1094"/>
                  </a:lnTo>
                  <a:lnTo>
                    <a:pt x="1120" y="1102"/>
                  </a:lnTo>
                  <a:lnTo>
                    <a:pt x="1105" y="1111"/>
                  </a:lnTo>
                  <a:lnTo>
                    <a:pt x="1023" y="1155"/>
                  </a:lnTo>
                  <a:lnTo>
                    <a:pt x="925" y="1183"/>
                  </a:lnTo>
                  <a:lnTo>
                    <a:pt x="815" y="1195"/>
                  </a:lnTo>
                  <a:lnTo>
                    <a:pt x="702" y="1195"/>
                  </a:lnTo>
                  <a:lnTo>
                    <a:pt x="585" y="1182"/>
                  </a:lnTo>
                  <a:lnTo>
                    <a:pt x="475" y="1159"/>
                  </a:lnTo>
                  <a:lnTo>
                    <a:pt x="378" y="1125"/>
                  </a:lnTo>
                  <a:lnTo>
                    <a:pt x="298" y="1086"/>
                  </a:lnTo>
                  <a:lnTo>
                    <a:pt x="295" y="1081"/>
                  </a:lnTo>
                  <a:lnTo>
                    <a:pt x="295" y="1077"/>
                  </a:lnTo>
                  <a:lnTo>
                    <a:pt x="376" y="1092"/>
                  </a:lnTo>
                  <a:lnTo>
                    <a:pt x="452" y="1111"/>
                  </a:lnTo>
                  <a:lnTo>
                    <a:pt x="524" y="1129"/>
                  </a:lnTo>
                  <a:lnTo>
                    <a:pt x="597" y="1145"/>
                  </a:lnTo>
                  <a:lnTo>
                    <a:pt x="669" y="1156"/>
                  </a:lnTo>
                  <a:lnTo>
                    <a:pt x="748" y="1161"/>
                  </a:lnTo>
                  <a:lnTo>
                    <a:pt x="830" y="1159"/>
                  </a:lnTo>
                  <a:lnTo>
                    <a:pt x="924" y="1149"/>
                  </a:lnTo>
                  <a:lnTo>
                    <a:pt x="963" y="1136"/>
                  </a:lnTo>
                  <a:lnTo>
                    <a:pt x="1002" y="1123"/>
                  </a:lnTo>
                  <a:lnTo>
                    <a:pt x="1039" y="1109"/>
                  </a:lnTo>
                  <a:lnTo>
                    <a:pt x="1077" y="1094"/>
                  </a:lnTo>
                  <a:lnTo>
                    <a:pt x="1111" y="1075"/>
                  </a:lnTo>
                  <a:lnTo>
                    <a:pt x="1147" y="1054"/>
                  </a:lnTo>
                  <a:lnTo>
                    <a:pt x="1181" y="1030"/>
                  </a:lnTo>
                  <a:lnTo>
                    <a:pt x="1218" y="1006"/>
                  </a:lnTo>
                  <a:lnTo>
                    <a:pt x="1219" y="997"/>
                  </a:lnTo>
                  <a:lnTo>
                    <a:pt x="1223" y="993"/>
                  </a:lnTo>
                  <a:lnTo>
                    <a:pt x="1227" y="989"/>
                  </a:lnTo>
                  <a:lnTo>
                    <a:pt x="1233" y="989"/>
                  </a:lnTo>
                  <a:lnTo>
                    <a:pt x="1237" y="988"/>
                  </a:lnTo>
                  <a:lnTo>
                    <a:pt x="1244" y="988"/>
                  </a:lnTo>
                  <a:lnTo>
                    <a:pt x="1252" y="988"/>
                  </a:lnTo>
                  <a:lnTo>
                    <a:pt x="1260" y="989"/>
                  </a:lnTo>
                  <a:lnTo>
                    <a:pt x="1286" y="957"/>
                  </a:lnTo>
                  <a:lnTo>
                    <a:pt x="1314" y="930"/>
                  </a:lnTo>
                  <a:lnTo>
                    <a:pt x="1341" y="904"/>
                  </a:lnTo>
                  <a:lnTo>
                    <a:pt x="1370" y="882"/>
                  </a:lnTo>
                  <a:lnTo>
                    <a:pt x="1397" y="859"/>
                  </a:lnTo>
                  <a:lnTo>
                    <a:pt x="1425" y="836"/>
                  </a:lnTo>
                  <a:lnTo>
                    <a:pt x="1451" y="811"/>
                  </a:lnTo>
                  <a:lnTo>
                    <a:pt x="1477" y="783"/>
                  </a:lnTo>
                  <a:lnTo>
                    <a:pt x="1477" y="775"/>
                  </a:lnTo>
                  <a:lnTo>
                    <a:pt x="1478" y="767"/>
                  </a:lnTo>
                  <a:lnTo>
                    <a:pt x="1478" y="759"/>
                  </a:lnTo>
                  <a:lnTo>
                    <a:pt x="1481" y="752"/>
                  </a:lnTo>
                  <a:lnTo>
                    <a:pt x="1487" y="751"/>
                  </a:lnTo>
                  <a:lnTo>
                    <a:pt x="1494" y="751"/>
                  </a:lnTo>
                  <a:lnTo>
                    <a:pt x="1513" y="705"/>
                  </a:lnTo>
                  <a:lnTo>
                    <a:pt x="1529" y="659"/>
                  </a:lnTo>
                  <a:lnTo>
                    <a:pt x="1542" y="611"/>
                  </a:lnTo>
                  <a:lnTo>
                    <a:pt x="1553" y="564"/>
                  </a:lnTo>
                  <a:lnTo>
                    <a:pt x="1562" y="515"/>
                  </a:lnTo>
                  <a:lnTo>
                    <a:pt x="1571" y="469"/>
                  </a:lnTo>
                  <a:lnTo>
                    <a:pt x="1584" y="423"/>
                  </a:lnTo>
                  <a:lnTo>
                    <a:pt x="1600" y="382"/>
                  </a:lnTo>
                  <a:lnTo>
                    <a:pt x="1604" y="382"/>
                  </a:lnTo>
                  <a:lnTo>
                    <a:pt x="1608" y="382"/>
                  </a:lnTo>
                  <a:lnTo>
                    <a:pt x="1601" y="422"/>
                  </a:lnTo>
                  <a:lnTo>
                    <a:pt x="1589" y="475"/>
                  </a:lnTo>
                  <a:lnTo>
                    <a:pt x="1571" y="536"/>
                  </a:lnTo>
                  <a:lnTo>
                    <a:pt x="1554" y="601"/>
                  </a:lnTo>
                  <a:lnTo>
                    <a:pt x="1535" y="660"/>
                  </a:lnTo>
                  <a:lnTo>
                    <a:pt x="1521" y="713"/>
                  </a:lnTo>
                  <a:lnTo>
                    <a:pt x="1511" y="752"/>
                  </a:lnTo>
                  <a:lnTo>
                    <a:pt x="1509" y="774"/>
                  </a:lnTo>
                  <a:lnTo>
                    <a:pt x="1543" y="752"/>
                  </a:lnTo>
                  <a:lnTo>
                    <a:pt x="1567" y="732"/>
                  </a:lnTo>
                  <a:lnTo>
                    <a:pt x="1582" y="708"/>
                  </a:lnTo>
                  <a:lnTo>
                    <a:pt x="1593" y="682"/>
                  </a:lnTo>
                  <a:lnTo>
                    <a:pt x="1600" y="651"/>
                  </a:lnTo>
                  <a:lnTo>
                    <a:pt x="1607" y="617"/>
                  </a:lnTo>
                  <a:lnTo>
                    <a:pt x="1618" y="576"/>
                  </a:lnTo>
                  <a:lnTo>
                    <a:pt x="1634" y="531"/>
                  </a:lnTo>
                  <a:lnTo>
                    <a:pt x="1631" y="556"/>
                  </a:lnTo>
                  <a:lnTo>
                    <a:pt x="1628" y="580"/>
                  </a:lnTo>
                  <a:lnTo>
                    <a:pt x="1623" y="605"/>
                  </a:lnTo>
                  <a:lnTo>
                    <a:pt x="1619" y="630"/>
                  </a:lnTo>
                  <a:lnTo>
                    <a:pt x="1612" y="655"/>
                  </a:lnTo>
                  <a:lnTo>
                    <a:pt x="1608" y="679"/>
                  </a:lnTo>
                  <a:lnTo>
                    <a:pt x="1601" y="704"/>
                  </a:lnTo>
                  <a:lnTo>
                    <a:pt x="1597" y="729"/>
                  </a:lnTo>
                  <a:lnTo>
                    <a:pt x="1604" y="727"/>
                  </a:lnTo>
                  <a:lnTo>
                    <a:pt x="1612" y="727"/>
                  </a:lnTo>
                  <a:lnTo>
                    <a:pt x="1620" y="727"/>
                  </a:lnTo>
                  <a:lnTo>
                    <a:pt x="1628" y="727"/>
                  </a:lnTo>
                  <a:lnTo>
                    <a:pt x="1638" y="704"/>
                  </a:lnTo>
                  <a:lnTo>
                    <a:pt x="1647" y="676"/>
                  </a:lnTo>
                  <a:lnTo>
                    <a:pt x="1654" y="648"/>
                  </a:lnTo>
                  <a:lnTo>
                    <a:pt x="1661" y="618"/>
                  </a:lnTo>
                  <a:lnTo>
                    <a:pt x="1666" y="587"/>
                  </a:lnTo>
                  <a:lnTo>
                    <a:pt x="1672" y="559"/>
                  </a:lnTo>
                  <a:lnTo>
                    <a:pt x="1677" y="533"/>
                  </a:lnTo>
                  <a:lnTo>
                    <a:pt x="1683" y="511"/>
                  </a:lnTo>
                  <a:lnTo>
                    <a:pt x="1680" y="537"/>
                  </a:lnTo>
                  <a:lnTo>
                    <a:pt x="1676" y="564"/>
                  </a:lnTo>
                  <a:lnTo>
                    <a:pt x="1670" y="590"/>
                  </a:lnTo>
                  <a:lnTo>
                    <a:pt x="1665" y="617"/>
                  </a:lnTo>
                  <a:lnTo>
                    <a:pt x="1657" y="643"/>
                  </a:lnTo>
                  <a:lnTo>
                    <a:pt x="1651" y="671"/>
                  </a:lnTo>
                  <a:lnTo>
                    <a:pt x="1647" y="698"/>
                  </a:lnTo>
                  <a:lnTo>
                    <a:pt x="1646" y="727"/>
                  </a:lnTo>
                  <a:lnTo>
                    <a:pt x="1680" y="727"/>
                  </a:lnTo>
                  <a:lnTo>
                    <a:pt x="1703" y="725"/>
                  </a:lnTo>
                  <a:lnTo>
                    <a:pt x="1716" y="720"/>
                  </a:lnTo>
                  <a:lnTo>
                    <a:pt x="1727" y="712"/>
                  </a:lnTo>
                  <a:lnTo>
                    <a:pt x="1733" y="695"/>
                  </a:lnTo>
                  <a:lnTo>
                    <a:pt x="1739" y="674"/>
                  </a:lnTo>
                  <a:lnTo>
                    <a:pt x="1748" y="644"/>
                  </a:lnTo>
                  <a:lnTo>
                    <a:pt x="1763" y="606"/>
                  </a:lnTo>
                  <a:lnTo>
                    <a:pt x="1761" y="621"/>
                  </a:lnTo>
                  <a:lnTo>
                    <a:pt x="1758" y="636"/>
                  </a:lnTo>
                  <a:lnTo>
                    <a:pt x="1754" y="651"/>
                  </a:lnTo>
                  <a:lnTo>
                    <a:pt x="1750" y="667"/>
                  </a:lnTo>
                  <a:lnTo>
                    <a:pt x="1745" y="683"/>
                  </a:lnTo>
                  <a:lnTo>
                    <a:pt x="1741" y="699"/>
                  </a:lnTo>
                  <a:lnTo>
                    <a:pt x="1735" y="716"/>
                  </a:lnTo>
                  <a:lnTo>
                    <a:pt x="1731" y="732"/>
                  </a:lnTo>
                  <a:lnTo>
                    <a:pt x="1737" y="732"/>
                  </a:lnTo>
                  <a:lnTo>
                    <a:pt x="1744" y="733"/>
                  </a:lnTo>
                  <a:lnTo>
                    <a:pt x="1750" y="733"/>
                  </a:lnTo>
                  <a:lnTo>
                    <a:pt x="1763" y="735"/>
                  </a:lnTo>
                  <a:lnTo>
                    <a:pt x="1788" y="672"/>
                  </a:lnTo>
                  <a:lnTo>
                    <a:pt x="1810" y="602"/>
                  </a:lnTo>
                  <a:lnTo>
                    <a:pt x="1825" y="523"/>
                  </a:lnTo>
                  <a:lnTo>
                    <a:pt x="1836" y="443"/>
                  </a:lnTo>
                  <a:lnTo>
                    <a:pt x="1841" y="361"/>
                  </a:lnTo>
                  <a:lnTo>
                    <a:pt x="1845" y="282"/>
                  </a:lnTo>
                  <a:lnTo>
                    <a:pt x="1845" y="209"/>
                  </a:lnTo>
                  <a:lnTo>
                    <a:pt x="1847" y="147"/>
                  </a:lnTo>
                  <a:lnTo>
                    <a:pt x="1844" y="133"/>
                  </a:lnTo>
                  <a:lnTo>
                    <a:pt x="1841" y="114"/>
                  </a:lnTo>
                  <a:lnTo>
                    <a:pt x="1837" y="91"/>
                  </a:lnTo>
                  <a:lnTo>
                    <a:pt x="1833" y="69"/>
                  </a:lnTo>
                  <a:lnTo>
                    <a:pt x="1829" y="45"/>
                  </a:lnTo>
                  <a:lnTo>
                    <a:pt x="1825" y="25"/>
                  </a:lnTo>
                  <a:lnTo>
                    <a:pt x="1823" y="9"/>
                  </a:lnTo>
                  <a:lnTo>
                    <a:pt x="1826" y="0"/>
                  </a:lnTo>
                  <a:lnTo>
                    <a:pt x="1845" y="50"/>
                  </a:lnTo>
                  <a:lnTo>
                    <a:pt x="1859" y="102"/>
                  </a:lnTo>
                  <a:lnTo>
                    <a:pt x="1868" y="152"/>
                  </a:lnTo>
                  <a:lnTo>
                    <a:pt x="1874" y="205"/>
                  </a:lnTo>
                  <a:lnTo>
                    <a:pt x="1874" y="256"/>
                  </a:lnTo>
                  <a:lnTo>
                    <a:pt x="1874" y="311"/>
                  </a:lnTo>
                  <a:lnTo>
                    <a:pt x="1870" y="365"/>
                  </a:lnTo>
                  <a:lnTo>
                    <a:pt x="1865" y="423"/>
                  </a:lnTo>
                  <a:lnTo>
                    <a:pt x="1857" y="460"/>
                  </a:lnTo>
                  <a:lnTo>
                    <a:pt x="1847" y="500"/>
                  </a:lnTo>
                  <a:lnTo>
                    <a:pt x="1834" y="542"/>
                  </a:lnTo>
                  <a:lnTo>
                    <a:pt x="1823" y="587"/>
                  </a:lnTo>
                  <a:lnTo>
                    <a:pt x="1811" y="629"/>
                  </a:lnTo>
                  <a:lnTo>
                    <a:pt x="1803" y="671"/>
                  </a:lnTo>
                  <a:lnTo>
                    <a:pt x="1796" y="712"/>
                  </a:lnTo>
                  <a:lnTo>
                    <a:pt x="1795" y="748"/>
                  </a:lnTo>
                  <a:lnTo>
                    <a:pt x="1813" y="752"/>
                  </a:lnTo>
                  <a:lnTo>
                    <a:pt x="1828" y="758"/>
                  </a:lnTo>
                  <a:lnTo>
                    <a:pt x="1837" y="760"/>
                  </a:lnTo>
                  <a:lnTo>
                    <a:pt x="1845" y="763"/>
                  </a:lnTo>
                  <a:lnTo>
                    <a:pt x="1853" y="764"/>
                  </a:lnTo>
                  <a:lnTo>
                    <a:pt x="1860" y="766"/>
                  </a:lnTo>
                  <a:lnTo>
                    <a:pt x="1876" y="743"/>
                  </a:lnTo>
                  <a:lnTo>
                    <a:pt x="1889" y="717"/>
                  </a:lnTo>
                  <a:lnTo>
                    <a:pt x="1897" y="687"/>
                  </a:lnTo>
                  <a:lnTo>
                    <a:pt x="1903" y="659"/>
                  </a:lnTo>
                  <a:lnTo>
                    <a:pt x="1907" y="628"/>
                  </a:lnTo>
                  <a:lnTo>
                    <a:pt x="1912" y="598"/>
                  </a:lnTo>
                  <a:lnTo>
                    <a:pt x="1916" y="569"/>
                  </a:lnTo>
                  <a:lnTo>
                    <a:pt x="1925" y="546"/>
                  </a:lnTo>
                  <a:lnTo>
                    <a:pt x="1922" y="576"/>
                  </a:lnTo>
                  <a:lnTo>
                    <a:pt x="1918" y="606"/>
                  </a:lnTo>
                  <a:lnTo>
                    <a:pt x="1912" y="636"/>
                  </a:lnTo>
                  <a:lnTo>
                    <a:pt x="1906" y="666"/>
                  </a:lnTo>
                  <a:lnTo>
                    <a:pt x="1898" y="694"/>
                  </a:lnTo>
                  <a:lnTo>
                    <a:pt x="1893" y="724"/>
                  </a:lnTo>
                  <a:lnTo>
                    <a:pt x="1887" y="752"/>
                  </a:lnTo>
                  <a:lnTo>
                    <a:pt x="1886" y="783"/>
                  </a:lnTo>
                  <a:lnTo>
                    <a:pt x="1897" y="786"/>
                  </a:lnTo>
                  <a:lnTo>
                    <a:pt x="1909" y="789"/>
                  </a:lnTo>
                  <a:lnTo>
                    <a:pt x="1921" y="770"/>
                  </a:lnTo>
                  <a:lnTo>
                    <a:pt x="1929" y="747"/>
                  </a:lnTo>
                  <a:lnTo>
                    <a:pt x="1935" y="720"/>
                  </a:lnTo>
                  <a:lnTo>
                    <a:pt x="1940" y="694"/>
                  </a:lnTo>
                  <a:lnTo>
                    <a:pt x="1943" y="666"/>
                  </a:lnTo>
                  <a:lnTo>
                    <a:pt x="1945" y="640"/>
                  </a:lnTo>
                  <a:lnTo>
                    <a:pt x="1949" y="617"/>
                  </a:lnTo>
                  <a:lnTo>
                    <a:pt x="1955" y="598"/>
                  </a:lnTo>
                  <a:lnTo>
                    <a:pt x="1955" y="622"/>
                  </a:lnTo>
                  <a:lnTo>
                    <a:pt x="1954" y="648"/>
                  </a:lnTo>
                  <a:lnTo>
                    <a:pt x="1948" y="672"/>
                  </a:lnTo>
                  <a:lnTo>
                    <a:pt x="1944" y="697"/>
                  </a:lnTo>
                  <a:lnTo>
                    <a:pt x="1937" y="721"/>
                  </a:lnTo>
                  <a:lnTo>
                    <a:pt x="1932" y="746"/>
                  </a:lnTo>
                  <a:lnTo>
                    <a:pt x="1926" y="771"/>
                  </a:lnTo>
                  <a:lnTo>
                    <a:pt x="1925" y="800"/>
                  </a:lnTo>
                  <a:lnTo>
                    <a:pt x="1979" y="825"/>
                  </a:lnTo>
                  <a:lnTo>
                    <a:pt x="2028" y="861"/>
                  </a:lnTo>
                  <a:lnTo>
                    <a:pt x="2073" y="900"/>
                  </a:lnTo>
                  <a:lnTo>
                    <a:pt x="2116" y="943"/>
                  </a:lnTo>
                  <a:lnTo>
                    <a:pt x="2158" y="983"/>
                  </a:lnTo>
                  <a:lnTo>
                    <a:pt x="2206" y="1019"/>
                  </a:lnTo>
                  <a:lnTo>
                    <a:pt x="2257" y="1048"/>
                  </a:lnTo>
                  <a:lnTo>
                    <a:pt x="2317" y="1068"/>
                  </a:lnTo>
                  <a:lnTo>
                    <a:pt x="2317" y="1034"/>
                  </a:lnTo>
                  <a:lnTo>
                    <a:pt x="2317" y="1010"/>
                  </a:lnTo>
                  <a:lnTo>
                    <a:pt x="2319" y="989"/>
                  </a:lnTo>
                  <a:lnTo>
                    <a:pt x="2326" y="974"/>
                  </a:lnTo>
                  <a:lnTo>
                    <a:pt x="2336" y="961"/>
                  </a:lnTo>
                  <a:lnTo>
                    <a:pt x="2351" y="950"/>
                  </a:lnTo>
                  <a:lnTo>
                    <a:pt x="2371" y="941"/>
                  </a:lnTo>
                  <a:lnTo>
                    <a:pt x="2399" y="931"/>
                  </a:lnTo>
                  <a:lnTo>
                    <a:pt x="2406" y="932"/>
                  </a:lnTo>
                  <a:lnTo>
                    <a:pt x="2414" y="935"/>
                  </a:lnTo>
                  <a:lnTo>
                    <a:pt x="2420" y="938"/>
                  </a:lnTo>
                  <a:lnTo>
                    <a:pt x="2425" y="943"/>
                  </a:lnTo>
                  <a:lnTo>
                    <a:pt x="2428" y="949"/>
                  </a:lnTo>
                  <a:lnTo>
                    <a:pt x="2432" y="957"/>
                  </a:lnTo>
                  <a:lnTo>
                    <a:pt x="2433" y="965"/>
                  </a:lnTo>
                  <a:lnTo>
                    <a:pt x="2435" y="977"/>
                  </a:lnTo>
                  <a:lnTo>
                    <a:pt x="2424" y="983"/>
                  </a:lnTo>
                  <a:lnTo>
                    <a:pt x="2417" y="988"/>
                  </a:lnTo>
                  <a:lnTo>
                    <a:pt x="2409" y="989"/>
                  </a:lnTo>
                  <a:lnTo>
                    <a:pt x="2405" y="991"/>
                  </a:lnTo>
                  <a:lnTo>
                    <a:pt x="2401" y="992"/>
                  </a:lnTo>
                  <a:lnTo>
                    <a:pt x="2398" y="999"/>
                  </a:lnTo>
                  <a:lnTo>
                    <a:pt x="2398" y="1008"/>
                  </a:lnTo>
                  <a:lnTo>
                    <a:pt x="2401" y="1026"/>
                  </a:lnTo>
                  <a:lnTo>
                    <a:pt x="2410" y="1045"/>
                  </a:lnTo>
                  <a:lnTo>
                    <a:pt x="2418" y="1060"/>
                  </a:lnTo>
                  <a:lnTo>
                    <a:pt x="2424" y="1069"/>
                  </a:lnTo>
                  <a:lnTo>
                    <a:pt x="2428" y="1079"/>
                  </a:lnTo>
                  <a:lnTo>
                    <a:pt x="2429" y="1087"/>
                  </a:lnTo>
                  <a:lnTo>
                    <a:pt x="2430" y="1098"/>
                  </a:lnTo>
                  <a:lnTo>
                    <a:pt x="2430" y="1111"/>
                  </a:lnTo>
                  <a:lnTo>
                    <a:pt x="2432" y="1134"/>
                  </a:lnTo>
                  <a:lnTo>
                    <a:pt x="2458" y="1159"/>
                  </a:lnTo>
                  <a:lnTo>
                    <a:pt x="2482" y="1187"/>
                  </a:lnTo>
                  <a:lnTo>
                    <a:pt x="2504" y="1216"/>
                  </a:lnTo>
                  <a:lnTo>
                    <a:pt x="2523" y="1249"/>
                  </a:lnTo>
                  <a:lnTo>
                    <a:pt x="2538" y="1283"/>
                  </a:lnTo>
                  <a:lnTo>
                    <a:pt x="2548" y="1321"/>
                  </a:lnTo>
                  <a:lnTo>
                    <a:pt x="2555" y="1361"/>
                  </a:lnTo>
                  <a:lnTo>
                    <a:pt x="2559" y="1403"/>
                  </a:lnTo>
                  <a:lnTo>
                    <a:pt x="2562" y="1401"/>
                  </a:lnTo>
                  <a:lnTo>
                    <a:pt x="2573" y="1401"/>
                  </a:lnTo>
                  <a:lnTo>
                    <a:pt x="2588" y="1400"/>
                  </a:lnTo>
                  <a:lnTo>
                    <a:pt x="2607" y="1400"/>
                  </a:lnTo>
                  <a:lnTo>
                    <a:pt x="2626" y="1399"/>
                  </a:lnTo>
                  <a:lnTo>
                    <a:pt x="2645" y="1399"/>
                  </a:lnTo>
                  <a:lnTo>
                    <a:pt x="2659" y="1399"/>
                  </a:lnTo>
                  <a:lnTo>
                    <a:pt x="2672" y="1403"/>
                  </a:lnTo>
                  <a:lnTo>
                    <a:pt x="2722" y="1447"/>
                  </a:lnTo>
                  <a:lnTo>
                    <a:pt x="2771" y="1501"/>
                  </a:lnTo>
                  <a:lnTo>
                    <a:pt x="2814" y="1561"/>
                  </a:lnTo>
                  <a:lnTo>
                    <a:pt x="2857" y="1625"/>
                  </a:lnTo>
                  <a:lnTo>
                    <a:pt x="2898" y="1688"/>
                  </a:lnTo>
                  <a:lnTo>
                    <a:pt x="2941" y="1753"/>
                  </a:lnTo>
                  <a:lnTo>
                    <a:pt x="2985" y="1816"/>
                  </a:lnTo>
                  <a:lnTo>
                    <a:pt x="3033" y="1874"/>
                  </a:lnTo>
                  <a:lnTo>
                    <a:pt x="3115" y="1999"/>
                  </a:lnTo>
                  <a:lnTo>
                    <a:pt x="3188" y="2126"/>
                  </a:lnTo>
                  <a:lnTo>
                    <a:pt x="3252" y="2256"/>
                  </a:lnTo>
                  <a:lnTo>
                    <a:pt x="3308" y="2392"/>
                  </a:lnTo>
                  <a:lnTo>
                    <a:pt x="3354" y="2530"/>
                  </a:lnTo>
                  <a:lnTo>
                    <a:pt x="3394" y="2672"/>
                  </a:lnTo>
                  <a:lnTo>
                    <a:pt x="3425" y="2818"/>
                  </a:lnTo>
                  <a:lnTo>
                    <a:pt x="3448" y="2971"/>
                  </a:lnTo>
                  <a:lnTo>
                    <a:pt x="3445" y="3017"/>
                  </a:lnTo>
                  <a:lnTo>
                    <a:pt x="3443" y="3061"/>
                  </a:lnTo>
                  <a:lnTo>
                    <a:pt x="3440" y="3099"/>
                  </a:lnTo>
                  <a:lnTo>
                    <a:pt x="3438" y="3135"/>
                  </a:lnTo>
                  <a:lnTo>
                    <a:pt x="3436" y="3167"/>
                  </a:lnTo>
                  <a:lnTo>
                    <a:pt x="3434" y="3198"/>
                  </a:lnTo>
                  <a:lnTo>
                    <a:pt x="3432" y="3225"/>
                  </a:lnTo>
                  <a:lnTo>
                    <a:pt x="3432" y="3253"/>
                  </a:lnTo>
                  <a:lnTo>
                    <a:pt x="3434" y="3282"/>
                  </a:lnTo>
                  <a:lnTo>
                    <a:pt x="3436" y="3306"/>
                  </a:lnTo>
                  <a:lnTo>
                    <a:pt x="3434" y="3325"/>
                  </a:lnTo>
                  <a:lnTo>
                    <a:pt x="3429" y="3340"/>
                  </a:lnTo>
                  <a:lnTo>
                    <a:pt x="3418" y="3349"/>
                  </a:lnTo>
                  <a:lnTo>
                    <a:pt x="3403" y="3356"/>
                  </a:lnTo>
                  <a:lnTo>
                    <a:pt x="3380" y="3360"/>
                  </a:lnTo>
                  <a:lnTo>
                    <a:pt x="3352" y="3364"/>
                  </a:lnTo>
                  <a:lnTo>
                    <a:pt x="3341" y="3378"/>
                  </a:lnTo>
                  <a:lnTo>
                    <a:pt x="3330" y="3400"/>
                  </a:lnTo>
                  <a:lnTo>
                    <a:pt x="3319" y="3427"/>
                  </a:lnTo>
                  <a:lnTo>
                    <a:pt x="3310" y="3458"/>
                  </a:lnTo>
                  <a:lnTo>
                    <a:pt x="3298" y="3489"/>
                  </a:lnTo>
                  <a:lnTo>
                    <a:pt x="3288" y="3520"/>
                  </a:lnTo>
                  <a:lnTo>
                    <a:pt x="3279" y="3547"/>
                  </a:lnTo>
                  <a:lnTo>
                    <a:pt x="3270" y="3570"/>
                  </a:lnTo>
                  <a:lnTo>
                    <a:pt x="3245" y="3608"/>
                  </a:lnTo>
                  <a:lnTo>
                    <a:pt x="3219" y="3646"/>
                  </a:lnTo>
                  <a:lnTo>
                    <a:pt x="3192" y="3683"/>
                  </a:lnTo>
                  <a:lnTo>
                    <a:pt x="3166" y="3721"/>
                  </a:lnTo>
                  <a:lnTo>
                    <a:pt x="3142" y="3759"/>
                  </a:lnTo>
                  <a:lnTo>
                    <a:pt x="3123" y="3801"/>
                  </a:lnTo>
                  <a:lnTo>
                    <a:pt x="3107" y="3844"/>
                  </a:lnTo>
                  <a:lnTo>
                    <a:pt x="3100" y="3893"/>
                  </a:lnTo>
                  <a:lnTo>
                    <a:pt x="3109" y="3925"/>
                  </a:lnTo>
                  <a:lnTo>
                    <a:pt x="3098" y="3952"/>
                  </a:lnTo>
                  <a:lnTo>
                    <a:pt x="3073" y="3971"/>
                  </a:lnTo>
                  <a:lnTo>
                    <a:pt x="3037" y="3988"/>
                  </a:lnTo>
                  <a:lnTo>
                    <a:pt x="2995" y="3997"/>
                  </a:lnTo>
                  <a:lnTo>
                    <a:pt x="2955" y="4004"/>
                  </a:lnTo>
                  <a:lnTo>
                    <a:pt x="2920" y="4008"/>
                  </a:lnTo>
                  <a:lnTo>
                    <a:pt x="2897" y="4013"/>
                  </a:lnTo>
                  <a:lnTo>
                    <a:pt x="2910" y="4036"/>
                  </a:lnTo>
                  <a:lnTo>
                    <a:pt x="2934" y="4061"/>
                  </a:lnTo>
                  <a:lnTo>
                    <a:pt x="2962" y="4085"/>
                  </a:lnTo>
                  <a:lnTo>
                    <a:pt x="2987" y="4111"/>
                  </a:lnTo>
                  <a:lnTo>
                    <a:pt x="3005" y="4139"/>
                  </a:lnTo>
                  <a:lnTo>
                    <a:pt x="3012" y="4172"/>
                  </a:lnTo>
                  <a:lnTo>
                    <a:pt x="3001" y="4208"/>
                  </a:lnTo>
                  <a:lnTo>
                    <a:pt x="2968" y="4253"/>
                  </a:lnTo>
                  <a:lnTo>
                    <a:pt x="2936" y="4246"/>
                  </a:lnTo>
                  <a:lnTo>
                    <a:pt x="2911" y="4234"/>
                  </a:lnTo>
                  <a:lnTo>
                    <a:pt x="2891" y="4218"/>
                  </a:lnTo>
                  <a:lnTo>
                    <a:pt x="2875" y="4199"/>
                  </a:lnTo>
                  <a:lnTo>
                    <a:pt x="2857" y="4177"/>
                  </a:lnTo>
                  <a:lnTo>
                    <a:pt x="2840" y="4158"/>
                  </a:lnTo>
                  <a:lnTo>
                    <a:pt x="2815" y="4141"/>
                  </a:lnTo>
                  <a:lnTo>
                    <a:pt x="2785" y="4130"/>
                  </a:lnTo>
                  <a:lnTo>
                    <a:pt x="2794" y="4161"/>
                  </a:lnTo>
                  <a:lnTo>
                    <a:pt x="2803" y="4196"/>
                  </a:lnTo>
                  <a:lnTo>
                    <a:pt x="2811" y="4230"/>
                  </a:lnTo>
                  <a:lnTo>
                    <a:pt x="2817" y="4264"/>
                  </a:lnTo>
                  <a:lnTo>
                    <a:pt x="2813" y="4292"/>
                  </a:lnTo>
                  <a:lnTo>
                    <a:pt x="2799" y="4315"/>
                  </a:lnTo>
                  <a:lnTo>
                    <a:pt x="2773" y="4329"/>
                  </a:lnTo>
                  <a:lnTo>
                    <a:pt x="2731" y="4333"/>
                  </a:lnTo>
                  <a:lnTo>
                    <a:pt x="2718" y="4321"/>
                  </a:lnTo>
                  <a:lnTo>
                    <a:pt x="2710" y="4310"/>
                  </a:lnTo>
                  <a:lnTo>
                    <a:pt x="2703" y="4296"/>
                  </a:lnTo>
                  <a:lnTo>
                    <a:pt x="2699" y="4283"/>
                  </a:lnTo>
                  <a:lnTo>
                    <a:pt x="2695" y="4268"/>
                  </a:lnTo>
                  <a:lnTo>
                    <a:pt x="2695" y="4256"/>
                  </a:lnTo>
                  <a:lnTo>
                    <a:pt x="2693" y="4242"/>
                  </a:lnTo>
                  <a:lnTo>
                    <a:pt x="2692" y="4230"/>
                  </a:lnTo>
                  <a:lnTo>
                    <a:pt x="2678" y="4192"/>
                  </a:lnTo>
                  <a:lnTo>
                    <a:pt x="2664" y="4158"/>
                  </a:lnTo>
                  <a:lnTo>
                    <a:pt x="2647" y="4126"/>
                  </a:lnTo>
                  <a:lnTo>
                    <a:pt x="2632" y="4095"/>
                  </a:lnTo>
                  <a:lnTo>
                    <a:pt x="2615" y="4062"/>
                  </a:lnTo>
                  <a:lnTo>
                    <a:pt x="2598" y="4032"/>
                  </a:lnTo>
                  <a:lnTo>
                    <a:pt x="2582" y="4001"/>
                  </a:lnTo>
                  <a:lnTo>
                    <a:pt x="2569" y="3971"/>
                  </a:lnTo>
                  <a:lnTo>
                    <a:pt x="2546" y="3971"/>
                  </a:lnTo>
                  <a:lnTo>
                    <a:pt x="2531" y="3977"/>
                  </a:lnTo>
                  <a:lnTo>
                    <a:pt x="2517" y="3983"/>
                  </a:lnTo>
                  <a:lnTo>
                    <a:pt x="2506" y="3996"/>
                  </a:lnTo>
                  <a:lnTo>
                    <a:pt x="2489" y="4011"/>
                  </a:lnTo>
                  <a:lnTo>
                    <a:pt x="2467" y="4031"/>
                  </a:lnTo>
                  <a:lnTo>
                    <a:pt x="2435" y="4055"/>
                  </a:lnTo>
                  <a:lnTo>
                    <a:pt x="2391" y="4088"/>
                  </a:lnTo>
                  <a:lnTo>
                    <a:pt x="2391" y="4093"/>
                  </a:lnTo>
                  <a:lnTo>
                    <a:pt x="2391" y="4101"/>
                  </a:lnTo>
                  <a:lnTo>
                    <a:pt x="2445" y="4134"/>
                  </a:lnTo>
                  <a:lnTo>
                    <a:pt x="2482" y="4174"/>
                  </a:lnTo>
                  <a:lnTo>
                    <a:pt x="2501" y="4222"/>
                  </a:lnTo>
                  <a:lnTo>
                    <a:pt x="2512" y="4273"/>
                  </a:lnTo>
                  <a:lnTo>
                    <a:pt x="2514" y="4326"/>
                  </a:lnTo>
                  <a:lnTo>
                    <a:pt x="2516" y="4383"/>
                  </a:lnTo>
                  <a:lnTo>
                    <a:pt x="2517" y="4437"/>
                  </a:lnTo>
                  <a:lnTo>
                    <a:pt x="2528" y="4493"/>
                  </a:lnTo>
                  <a:lnTo>
                    <a:pt x="2544" y="4521"/>
                  </a:lnTo>
                  <a:lnTo>
                    <a:pt x="2567" y="4554"/>
                  </a:lnTo>
                  <a:lnTo>
                    <a:pt x="2592" y="4586"/>
                  </a:lnTo>
                  <a:lnTo>
                    <a:pt x="2619" y="4620"/>
                  </a:lnTo>
                  <a:lnTo>
                    <a:pt x="2643" y="4653"/>
                  </a:lnTo>
                  <a:lnTo>
                    <a:pt x="2668" y="4685"/>
                  </a:lnTo>
                  <a:lnTo>
                    <a:pt x="2687" y="4716"/>
                  </a:lnTo>
                  <a:lnTo>
                    <a:pt x="2700" y="4748"/>
                  </a:lnTo>
                  <a:lnTo>
                    <a:pt x="2737" y="4756"/>
                  </a:lnTo>
                  <a:lnTo>
                    <a:pt x="2771" y="4775"/>
                  </a:lnTo>
                  <a:lnTo>
                    <a:pt x="2799" y="4800"/>
                  </a:lnTo>
                  <a:lnTo>
                    <a:pt x="2825" y="4833"/>
                  </a:lnTo>
                  <a:lnTo>
                    <a:pt x="2845" y="4867"/>
                  </a:lnTo>
                  <a:lnTo>
                    <a:pt x="2861" y="4906"/>
                  </a:lnTo>
                  <a:lnTo>
                    <a:pt x="2874" y="4944"/>
                  </a:lnTo>
                  <a:lnTo>
                    <a:pt x="2886" y="4982"/>
                  </a:lnTo>
                  <a:lnTo>
                    <a:pt x="2909" y="4987"/>
                  </a:lnTo>
                  <a:lnTo>
                    <a:pt x="2945" y="4991"/>
                  </a:lnTo>
                  <a:lnTo>
                    <a:pt x="2991" y="4993"/>
                  </a:lnTo>
                  <a:lnTo>
                    <a:pt x="3043" y="4994"/>
                  </a:lnTo>
                  <a:lnTo>
                    <a:pt x="3094" y="4993"/>
                  </a:lnTo>
                  <a:lnTo>
                    <a:pt x="3144" y="4993"/>
                  </a:lnTo>
                  <a:lnTo>
                    <a:pt x="3189" y="4993"/>
                  </a:lnTo>
                  <a:lnTo>
                    <a:pt x="3226" y="4995"/>
                  </a:lnTo>
                  <a:lnTo>
                    <a:pt x="3226" y="5000"/>
                  </a:lnTo>
                  <a:lnTo>
                    <a:pt x="3226" y="5005"/>
                  </a:lnTo>
                  <a:lnTo>
                    <a:pt x="3215" y="5008"/>
                  </a:lnTo>
                  <a:lnTo>
                    <a:pt x="3203" y="5010"/>
                  </a:lnTo>
                  <a:lnTo>
                    <a:pt x="3188" y="5012"/>
                  </a:lnTo>
                  <a:lnTo>
                    <a:pt x="3173" y="5013"/>
                  </a:lnTo>
                  <a:lnTo>
                    <a:pt x="3157" y="5013"/>
                  </a:lnTo>
                  <a:lnTo>
                    <a:pt x="3142" y="5013"/>
                  </a:lnTo>
                  <a:lnTo>
                    <a:pt x="3128" y="5013"/>
                  </a:lnTo>
                  <a:lnTo>
                    <a:pt x="3120" y="5013"/>
                  </a:lnTo>
                  <a:lnTo>
                    <a:pt x="3123" y="5021"/>
                  </a:lnTo>
                  <a:lnTo>
                    <a:pt x="3128" y="5028"/>
                  </a:lnTo>
                  <a:lnTo>
                    <a:pt x="3107" y="5035"/>
                  </a:lnTo>
                  <a:lnTo>
                    <a:pt x="3079" y="5039"/>
                  </a:lnTo>
                  <a:lnTo>
                    <a:pt x="3046" y="5039"/>
                  </a:lnTo>
                  <a:lnTo>
                    <a:pt x="3010" y="5039"/>
                  </a:lnTo>
                  <a:lnTo>
                    <a:pt x="2974" y="5036"/>
                  </a:lnTo>
                  <a:lnTo>
                    <a:pt x="2940" y="5035"/>
                  </a:lnTo>
                  <a:lnTo>
                    <a:pt x="2910" y="5033"/>
                  </a:lnTo>
                  <a:lnTo>
                    <a:pt x="2888" y="5033"/>
                  </a:lnTo>
                  <a:lnTo>
                    <a:pt x="2887" y="5039"/>
                  </a:lnTo>
                  <a:lnTo>
                    <a:pt x="2886" y="5044"/>
                  </a:lnTo>
                  <a:lnTo>
                    <a:pt x="2910" y="5044"/>
                  </a:lnTo>
                  <a:lnTo>
                    <a:pt x="2936" y="5046"/>
                  </a:lnTo>
                  <a:lnTo>
                    <a:pt x="2960" y="5047"/>
                  </a:lnTo>
                  <a:lnTo>
                    <a:pt x="2985" y="5048"/>
                  </a:lnTo>
                  <a:lnTo>
                    <a:pt x="3008" y="5048"/>
                  </a:lnTo>
                  <a:lnTo>
                    <a:pt x="3032" y="5050"/>
                  </a:lnTo>
                  <a:lnTo>
                    <a:pt x="3056" y="5051"/>
                  </a:lnTo>
                  <a:lnTo>
                    <a:pt x="3085" y="5054"/>
                  </a:lnTo>
                  <a:lnTo>
                    <a:pt x="3086" y="5055"/>
                  </a:lnTo>
                  <a:lnTo>
                    <a:pt x="3088" y="5056"/>
                  </a:lnTo>
                  <a:lnTo>
                    <a:pt x="3074" y="5063"/>
                  </a:lnTo>
                  <a:lnTo>
                    <a:pt x="3060" y="5067"/>
                  </a:lnTo>
                  <a:lnTo>
                    <a:pt x="3048" y="5069"/>
                  </a:lnTo>
                  <a:lnTo>
                    <a:pt x="3037" y="5073"/>
                  </a:lnTo>
                  <a:lnTo>
                    <a:pt x="3039" y="5074"/>
                  </a:lnTo>
                  <a:lnTo>
                    <a:pt x="3042" y="5075"/>
                  </a:lnTo>
                  <a:lnTo>
                    <a:pt x="3047" y="5075"/>
                  </a:lnTo>
                  <a:lnTo>
                    <a:pt x="3059" y="5079"/>
                  </a:lnTo>
                  <a:lnTo>
                    <a:pt x="3055" y="5088"/>
                  </a:lnTo>
                  <a:lnTo>
                    <a:pt x="3052" y="5094"/>
                  </a:lnTo>
                  <a:lnTo>
                    <a:pt x="3047" y="5097"/>
                  </a:lnTo>
                  <a:lnTo>
                    <a:pt x="3042" y="5101"/>
                  </a:lnTo>
                  <a:lnTo>
                    <a:pt x="3033" y="5102"/>
                  </a:lnTo>
                  <a:lnTo>
                    <a:pt x="3027" y="5104"/>
                  </a:lnTo>
                  <a:lnTo>
                    <a:pt x="3018" y="5105"/>
                  </a:lnTo>
                  <a:lnTo>
                    <a:pt x="3012" y="5107"/>
                  </a:lnTo>
                  <a:lnTo>
                    <a:pt x="3014" y="5111"/>
                  </a:lnTo>
                  <a:lnTo>
                    <a:pt x="3017" y="5119"/>
                  </a:lnTo>
                  <a:lnTo>
                    <a:pt x="3009" y="5119"/>
                  </a:lnTo>
                  <a:lnTo>
                    <a:pt x="3001" y="5119"/>
                  </a:lnTo>
                  <a:lnTo>
                    <a:pt x="2993" y="5119"/>
                  </a:lnTo>
                  <a:lnTo>
                    <a:pt x="2986" y="5120"/>
                  </a:lnTo>
                  <a:lnTo>
                    <a:pt x="2978" y="5120"/>
                  </a:lnTo>
                  <a:lnTo>
                    <a:pt x="2971" y="5120"/>
                  </a:lnTo>
                  <a:lnTo>
                    <a:pt x="2963" y="5120"/>
                  </a:lnTo>
                  <a:lnTo>
                    <a:pt x="2956" y="5121"/>
                  </a:lnTo>
                  <a:lnTo>
                    <a:pt x="2955" y="5130"/>
                  </a:lnTo>
                  <a:lnTo>
                    <a:pt x="2953" y="5139"/>
                  </a:lnTo>
                  <a:lnTo>
                    <a:pt x="2936" y="5138"/>
                  </a:lnTo>
                  <a:lnTo>
                    <a:pt x="2916" y="5138"/>
                  </a:lnTo>
                  <a:lnTo>
                    <a:pt x="2891" y="5136"/>
                  </a:lnTo>
                  <a:lnTo>
                    <a:pt x="2868" y="5136"/>
                  </a:lnTo>
                  <a:lnTo>
                    <a:pt x="2844" y="5135"/>
                  </a:lnTo>
                  <a:lnTo>
                    <a:pt x="2825" y="5135"/>
                  </a:lnTo>
                  <a:lnTo>
                    <a:pt x="2808" y="5135"/>
                  </a:lnTo>
                  <a:lnTo>
                    <a:pt x="2800" y="5136"/>
                  </a:lnTo>
                  <a:lnTo>
                    <a:pt x="2810" y="5139"/>
                  </a:lnTo>
                  <a:lnTo>
                    <a:pt x="2821" y="5142"/>
                  </a:lnTo>
                  <a:lnTo>
                    <a:pt x="2832" y="5144"/>
                  </a:lnTo>
                  <a:lnTo>
                    <a:pt x="2842" y="5147"/>
                  </a:lnTo>
                  <a:lnTo>
                    <a:pt x="2852" y="5150"/>
                  </a:lnTo>
                  <a:lnTo>
                    <a:pt x="2864" y="5153"/>
                  </a:lnTo>
                  <a:lnTo>
                    <a:pt x="2874" y="5155"/>
                  </a:lnTo>
                  <a:lnTo>
                    <a:pt x="2886" y="5159"/>
                  </a:lnTo>
                  <a:lnTo>
                    <a:pt x="2886" y="5165"/>
                  </a:lnTo>
                  <a:lnTo>
                    <a:pt x="2886" y="5170"/>
                  </a:lnTo>
                  <a:lnTo>
                    <a:pt x="2850" y="5168"/>
                  </a:lnTo>
                  <a:lnTo>
                    <a:pt x="2818" y="5163"/>
                  </a:lnTo>
                  <a:lnTo>
                    <a:pt x="2785" y="5157"/>
                  </a:lnTo>
                  <a:lnTo>
                    <a:pt x="2754" y="5150"/>
                  </a:lnTo>
                  <a:lnTo>
                    <a:pt x="2723" y="5142"/>
                  </a:lnTo>
                  <a:lnTo>
                    <a:pt x="2693" y="5136"/>
                  </a:lnTo>
                  <a:lnTo>
                    <a:pt x="2662" y="5131"/>
                  </a:lnTo>
                  <a:lnTo>
                    <a:pt x="2634" y="5130"/>
                  </a:lnTo>
                  <a:lnTo>
                    <a:pt x="2634" y="5136"/>
                  </a:lnTo>
                  <a:lnTo>
                    <a:pt x="2638" y="5143"/>
                  </a:lnTo>
                  <a:lnTo>
                    <a:pt x="2640" y="5149"/>
                  </a:lnTo>
                  <a:lnTo>
                    <a:pt x="2643" y="5159"/>
                  </a:lnTo>
                  <a:lnTo>
                    <a:pt x="2628" y="5162"/>
                  </a:lnTo>
                  <a:lnTo>
                    <a:pt x="2596" y="5166"/>
                  </a:lnTo>
                  <a:lnTo>
                    <a:pt x="2551" y="5170"/>
                  </a:lnTo>
                  <a:lnTo>
                    <a:pt x="2500" y="5174"/>
                  </a:lnTo>
                  <a:lnTo>
                    <a:pt x="2445" y="5177"/>
                  </a:lnTo>
                  <a:lnTo>
                    <a:pt x="2395" y="5181"/>
                  </a:lnTo>
                  <a:lnTo>
                    <a:pt x="2353" y="5184"/>
                  </a:lnTo>
                  <a:lnTo>
                    <a:pt x="2329" y="5185"/>
                  </a:lnTo>
                  <a:lnTo>
                    <a:pt x="2323" y="5180"/>
                  </a:lnTo>
                  <a:lnTo>
                    <a:pt x="2322" y="5176"/>
                  </a:lnTo>
                  <a:lnTo>
                    <a:pt x="2260" y="5174"/>
                  </a:lnTo>
                  <a:lnTo>
                    <a:pt x="2200" y="5182"/>
                  </a:lnTo>
                  <a:lnTo>
                    <a:pt x="2142" y="5193"/>
                  </a:lnTo>
                  <a:lnTo>
                    <a:pt x="2085" y="5210"/>
                  </a:lnTo>
                  <a:lnTo>
                    <a:pt x="2028" y="5226"/>
                  </a:lnTo>
                  <a:lnTo>
                    <a:pt x="1973" y="5242"/>
                  </a:lnTo>
                  <a:lnTo>
                    <a:pt x="1916" y="5256"/>
                  </a:lnTo>
                  <a:lnTo>
                    <a:pt x="1860" y="5268"/>
                  </a:lnTo>
                  <a:close/>
                  <a:moveTo>
                    <a:pt x="1025" y="1328"/>
                  </a:moveTo>
                  <a:lnTo>
                    <a:pt x="1042" y="1325"/>
                  </a:lnTo>
                  <a:lnTo>
                    <a:pt x="1065" y="1319"/>
                  </a:lnTo>
                  <a:lnTo>
                    <a:pt x="1091" y="1309"/>
                  </a:lnTo>
                  <a:lnTo>
                    <a:pt x="1116" y="1297"/>
                  </a:lnTo>
                  <a:lnTo>
                    <a:pt x="1138" y="1281"/>
                  </a:lnTo>
                  <a:lnTo>
                    <a:pt x="1157" y="1263"/>
                  </a:lnTo>
                  <a:lnTo>
                    <a:pt x="1166" y="1244"/>
                  </a:lnTo>
                  <a:lnTo>
                    <a:pt x="1166" y="1226"/>
                  </a:lnTo>
                  <a:lnTo>
                    <a:pt x="1154" y="1228"/>
                  </a:lnTo>
                  <a:lnTo>
                    <a:pt x="1137" y="1236"/>
                  </a:lnTo>
                  <a:lnTo>
                    <a:pt x="1114" y="1247"/>
                  </a:lnTo>
                  <a:lnTo>
                    <a:pt x="1089" y="1263"/>
                  </a:lnTo>
                  <a:lnTo>
                    <a:pt x="1062" y="1277"/>
                  </a:lnTo>
                  <a:lnTo>
                    <a:pt x="1040" y="1291"/>
                  </a:lnTo>
                  <a:lnTo>
                    <a:pt x="1020" y="1304"/>
                  </a:lnTo>
                  <a:lnTo>
                    <a:pt x="1009" y="1312"/>
                  </a:lnTo>
                  <a:lnTo>
                    <a:pt x="1017" y="1320"/>
                  </a:lnTo>
                  <a:lnTo>
                    <a:pt x="1025" y="1328"/>
                  </a:lnTo>
                  <a:close/>
                  <a:moveTo>
                    <a:pt x="2458" y="4701"/>
                  </a:moveTo>
                  <a:lnTo>
                    <a:pt x="2459" y="4701"/>
                  </a:lnTo>
                  <a:lnTo>
                    <a:pt x="2460" y="4704"/>
                  </a:lnTo>
                  <a:lnTo>
                    <a:pt x="2468" y="4677"/>
                  </a:lnTo>
                  <a:lnTo>
                    <a:pt x="2463" y="4643"/>
                  </a:lnTo>
                  <a:lnTo>
                    <a:pt x="2445" y="4604"/>
                  </a:lnTo>
                  <a:lnTo>
                    <a:pt x="2421" y="4563"/>
                  </a:lnTo>
                  <a:lnTo>
                    <a:pt x="2391" y="4523"/>
                  </a:lnTo>
                  <a:lnTo>
                    <a:pt x="2367" y="4490"/>
                  </a:lnTo>
                  <a:lnTo>
                    <a:pt x="2345" y="4467"/>
                  </a:lnTo>
                  <a:lnTo>
                    <a:pt x="2337" y="4459"/>
                  </a:lnTo>
                  <a:lnTo>
                    <a:pt x="2337" y="4504"/>
                  </a:lnTo>
                  <a:lnTo>
                    <a:pt x="2345" y="4539"/>
                  </a:lnTo>
                  <a:lnTo>
                    <a:pt x="2357" y="4566"/>
                  </a:lnTo>
                  <a:lnTo>
                    <a:pt x="2376" y="4589"/>
                  </a:lnTo>
                  <a:lnTo>
                    <a:pt x="2395" y="4609"/>
                  </a:lnTo>
                  <a:lnTo>
                    <a:pt x="2417" y="4634"/>
                  </a:lnTo>
                  <a:lnTo>
                    <a:pt x="2437" y="4662"/>
                  </a:lnTo>
                  <a:lnTo>
                    <a:pt x="2458" y="4701"/>
                  </a:lnTo>
                  <a:close/>
                  <a:moveTo>
                    <a:pt x="2252" y="3279"/>
                  </a:moveTo>
                  <a:lnTo>
                    <a:pt x="2257" y="3275"/>
                  </a:lnTo>
                  <a:lnTo>
                    <a:pt x="2268" y="3267"/>
                  </a:lnTo>
                  <a:lnTo>
                    <a:pt x="2279" y="3255"/>
                  </a:lnTo>
                  <a:lnTo>
                    <a:pt x="2291" y="3242"/>
                  </a:lnTo>
                  <a:lnTo>
                    <a:pt x="2302" y="3227"/>
                  </a:lnTo>
                  <a:lnTo>
                    <a:pt x="2313" y="3215"/>
                  </a:lnTo>
                  <a:lnTo>
                    <a:pt x="2319" y="3203"/>
                  </a:lnTo>
                  <a:lnTo>
                    <a:pt x="2322" y="3196"/>
                  </a:lnTo>
                  <a:lnTo>
                    <a:pt x="2302" y="3180"/>
                  </a:lnTo>
                  <a:lnTo>
                    <a:pt x="2294" y="3164"/>
                  </a:lnTo>
                  <a:lnTo>
                    <a:pt x="2292" y="3148"/>
                  </a:lnTo>
                  <a:lnTo>
                    <a:pt x="2300" y="3131"/>
                  </a:lnTo>
                  <a:lnTo>
                    <a:pt x="2310" y="3115"/>
                  </a:lnTo>
                  <a:lnTo>
                    <a:pt x="2325" y="3100"/>
                  </a:lnTo>
                  <a:lnTo>
                    <a:pt x="2338" y="3085"/>
                  </a:lnTo>
                  <a:lnTo>
                    <a:pt x="2352" y="3073"/>
                  </a:lnTo>
                  <a:lnTo>
                    <a:pt x="2367" y="3043"/>
                  </a:lnTo>
                  <a:lnTo>
                    <a:pt x="2378" y="3016"/>
                  </a:lnTo>
                  <a:lnTo>
                    <a:pt x="2383" y="2988"/>
                  </a:lnTo>
                  <a:lnTo>
                    <a:pt x="2387" y="2962"/>
                  </a:lnTo>
                  <a:lnTo>
                    <a:pt x="2387" y="2933"/>
                  </a:lnTo>
                  <a:lnTo>
                    <a:pt x="2387" y="2906"/>
                  </a:lnTo>
                  <a:lnTo>
                    <a:pt x="2386" y="2877"/>
                  </a:lnTo>
                  <a:lnTo>
                    <a:pt x="2386" y="2845"/>
                  </a:lnTo>
                  <a:lnTo>
                    <a:pt x="2367" y="2826"/>
                  </a:lnTo>
                  <a:lnTo>
                    <a:pt x="2352" y="2799"/>
                  </a:lnTo>
                  <a:lnTo>
                    <a:pt x="2338" y="2765"/>
                  </a:lnTo>
                  <a:lnTo>
                    <a:pt x="2327" y="2728"/>
                  </a:lnTo>
                  <a:lnTo>
                    <a:pt x="2315" y="2690"/>
                  </a:lnTo>
                  <a:lnTo>
                    <a:pt x="2303" y="2658"/>
                  </a:lnTo>
                  <a:lnTo>
                    <a:pt x="2288" y="2633"/>
                  </a:lnTo>
                  <a:lnTo>
                    <a:pt x="2272" y="2622"/>
                  </a:lnTo>
                  <a:lnTo>
                    <a:pt x="2269" y="2656"/>
                  </a:lnTo>
                  <a:lnTo>
                    <a:pt x="2268" y="2691"/>
                  </a:lnTo>
                  <a:lnTo>
                    <a:pt x="2267" y="2725"/>
                  </a:lnTo>
                  <a:lnTo>
                    <a:pt x="2265" y="2761"/>
                  </a:lnTo>
                  <a:lnTo>
                    <a:pt x="2261" y="2797"/>
                  </a:lnTo>
                  <a:lnTo>
                    <a:pt x="2260" y="2833"/>
                  </a:lnTo>
                  <a:lnTo>
                    <a:pt x="2256" y="2868"/>
                  </a:lnTo>
                  <a:lnTo>
                    <a:pt x="2254" y="2905"/>
                  </a:lnTo>
                  <a:lnTo>
                    <a:pt x="2242" y="2950"/>
                  </a:lnTo>
                  <a:lnTo>
                    <a:pt x="2237" y="2996"/>
                  </a:lnTo>
                  <a:lnTo>
                    <a:pt x="2235" y="3041"/>
                  </a:lnTo>
                  <a:lnTo>
                    <a:pt x="2238" y="3087"/>
                  </a:lnTo>
                  <a:lnTo>
                    <a:pt x="2241" y="3131"/>
                  </a:lnTo>
                  <a:lnTo>
                    <a:pt x="2245" y="3179"/>
                  </a:lnTo>
                  <a:lnTo>
                    <a:pt x="2248" y="3227"/>
                  </a:lnTo>
                  <a:lnTo>
                    <a:pt x="2252" y="3279"/>
                  </a:lnTo>
                  <a:close/>
                  <a:moveTo>
                    <a:pt x="1623" y="5021"/>
                  </a:moveTo>
                  <a:lnTo>
                    <a:pt x="1630" y="5020"/>
                  </a:lnTo>
                  <a:lnTo>
                    <a:pt x="1638" y="5018"/>
                  </a:lnTo>
                  <a:lnTo>
                    <a:pt x="1628" y="5016"/>
                  </a:lnTo>
                  <a:lnTo>
                    <a:pt x="1623" y="5021"/>
                  </a:lnTo>
                  <a:close/>
                  <a:moveTo>
                    <a:pt x="1592" y="5021"/>
                  </a:moveTo>
                  <a:lnTo>
                    <a:pt x="1601" y="5018"/>
                  </a:lnTo>
                  <a:lnTo>
                    <a:pt x="1607" y="5018"/>
                  </a:lnTo>
                  <a:lnTo>
                    <a:pt x="1609" y="5017"/>
                  </a:lnTo>
                  <a:lnTo>
                    <a:pt x="1612" y="5016"/>
                  </a:lnTo>
                  <a:lnTo>
                    <a:pt x="1601" y="5013"/>
                  </a:lnTo>
                  <a:lnTo>
                    <a:pt x="1592" y="5010"/>
                  </a:lnTo>
                  <a:lnTo>
                    <a:pt x="1592" y="5014"/>
                  </a:lnTo>
                  <a:lnTo>
                    <a:pt x="1592" y="5021"/>
                  </a:lnTo>
                  <a:close/>
                  <a:moveTo>
                    <a:pt x="1452" y="5096"/>
                  </a:moveTo>
                  <a:lnTo>
                    <a:pt x="1462" y="5098"/>
                  </a:lnTo>
                  <a:lnTo>
                    <a:pt x="1470" y="5098"/>
                  </a:lnTo>
                  <a:lnTo>
                    <a:pt x="1471" y="5096"/>
                  </a:lnTo>
                  <a:lnTo>
                    <a:pt x="1474" y="5093"/>
                  </a:lnTo>
                  <a:lnTo>
                    <a:pt x="1475" y="5088"/>
                  </a:lnTo>
                  <a:lnTo>
                    <a:pt x="1477" y="5082"/>
                  </a:lnTo>
                  <a:lnTo>
                    <a:pt x="1466" y="5082"/>
                  </a:lnTo>
                  <a:lnTo>
                    <a:pt x="1459" y="5084"/>
                  </a:lnTo>
                  <a:lnTo>
                    <a:pt x="1455" y="5086"/>
                  </a:lnTo>
                  <a:lnTo>
                    <a:pt x="1451" y="5093"/>
                  </a:lnTo>
                  <a:lnTo>
                    <a:pt x="1451" y="5094"/>
                  </a:lnTo>
                  <a:lnTo>
                    <a:pt x="1452" y="5096"/>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5" name=""/>
            <p:cNvSpPr/>
            <p:nvPr/>
          </p:nvSpPr>
          <p:spPr>
            <a:xfrm flipH="1">
              <a:off x="985680" y="5038560"/>
              <a:ext cx="316080" cy="187560"/>
            </a:xfrm>
            <a:custGeom>
              <a:avLst/>
              <a:gdLst/>
              <a:ahLst/>
              <a:rect l="l" t="t" r="r" b="b"/>
              <a:pathLst>
                <a:path w="477" h="284">
                  <a:moveTo>
                    <a:pt x="297" y="284"/>
                  </a:moveTo>
                  <a:lnTo>
                    <a:pt x="239" y="277"/>
                  </a:lnTo>
                  <a:lnTo>
                    <a:pt x="175" y="270"/>
                  </a:lnTo>
                  <a:lnTo>
                    <a:pt x="113" y="259"/>
                  </a:lnTo>
                  <a:lnTo>
                    <a:pt x="59" y="244"/>
                  </a:lnTo>
                  <a:lnTo>
                    <a:pt x="18" y="220"/>
                  </a:lnTo>
                  <a:lnTo>
                    <a:pt x="0" y="189"/>
                  </a:lnTo>
                  <a:lnTo>
                    <a:pt x="13" y="144"/>
                  </a:lnTo>
                  <a:lnTo>
                    <a:pt x="63" y="89"/>
                  </a:lnTo>
                  <a:lnTo>
                    <a:pt x="78" y="76"/>
                  </a:lnTo>
                  <a:lnTo>
                    <a:pt x="92" y="68"/>
                  </a:lnTo>
                  <a:lnTo>
                    <a:pt x="106" y="60"/>
                  </a:lnTo>
                  <a:lnTo>
                    <a:pt x="121" y="55"/>
                  </a:lnTo>
                  <a:lnTo>
                    <a:pt x="133" y="49"/>
                  </a:lnTo>
                  <a:lnTo>
                    <a:pt x="149" y="47"/>
                  </a:lnTo>
                  <a:lnTo>
                    <a:pt x="166" y="44"/>
                  </a:lnTo>
                  <a:lnTo>
                    <a:pt x="186" y="44"/>
                  </a:lnTo>
                  <a:lnTo>
                    <a:pt x="197" y="32"/>
                  </a:lnTo>
                  <a:lnTo>
                    <a:pt x="209" y="24"/>
                  </a:lnTo>
                  <a:lnTo>
                    <a:pt x="224" y="15"/>
                  </a:lnTo>
                  <a:lnTo>
                    <a:pt x="240" y="11"/>
                  </a:lnTo>
                  <a:lnTo>
                    <a:pt x="256" y="7"/>
                  </a:lnTo>
                  <a:lnTo>
                    <a:pt x="274" y="5"/>
                  </a:lnTo>
                  <a:lnTo>
                    <a:pt x="292" y="2"/>
                  </a:lnTo>
                  <a:lnTo>
                    <a:pt x="311" y="0"/>
                  </a:lnTo>
                  <a:lnTo>
                    <a:pt x="320" y="25"/>
                  </a:lnTo>
                  <a:lnTo>
                    <a:pt x="342" y="53"/>
                  </a:lnTo>
                  <a:lnTo>
                    <a:pt x="370" y="82"/>
                  </a:lnTo>
                  <a:lnTo>
                    <a:pt x="403" y="114"/>
                  </a:lnTo>
                  <a:lnTo>
                    <a:pt x="433" y="148"/>
                  </a:lnTo>
                  <a:lnTo>
                    <a:pt x="458" y="187"/>
                  </a:lnTo>
                  <a:lnTo>
                    <a:pt x="473" y="231"/>
                  </a:lnTo>
                  <a:lnTo>
                    <a:pt x="477" y="281"/>
                  </a:lnTo>
                  <a:lnTo>
                    <a:pt x="453" y="281"/>
                  </a:lnTo>
                  <a:lnTo>
                    <a:pt x="431" y="281"/>
                  </a:lnTo>
                  <a:lnTo>
                    <a:pt x="408" y="281"/>
                  </a:lnTo>
                  <a:lnTo>
                    <a:pt x="386" y="282"/>
                  </a:lnTo>
                  <a:lnTo>
                    <a:pt x="363" y="282"/>
                  </a:lnTo>
                  <a:lnTo>
                    <a:pt x="342" y="282"/>
                  </a:lnTo>
                  <a:lnTo>
                    <a:pt x="319" y="282"/>
                  </a:lnTo>
                  <a:lnTo>
                    <a:pt x="297" y="284"/>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6" name=""/>
            <p:cNvSpPr/>
            <p:nvPr/>
          </p:nvSpPr>
          <p:spPr>
            <a:xfrm flipH="1">
              <a:off x="555480" y="5167440"/>
              <a:ext cx="401760" cy="55440"/>
            </a:xfrm>
            <a:custGeom>
              <a:avLst/>
              <a:gdLst/>
              <a:ahLst/>
              <a:rect l="l" t="t" r="r" b="b"/>
              <a:pathLst>
                <a:path w="608" h="87">
                  <a:moveTo>
                    <a:pt x="0" y="87"/>
                  </a:moveTo>
                  <a:lnTo>
                    <a:pt x="0" y="76"/>
                  </a:lnTo>
                  <a:lnTo>
                    <a:pt x="1" y="68"/>
                  </a:lnTo>
                  <a:lnTo>
                    <a:pt x="1" y="58"/>
                  </a:lnTo>
                  <a:lnTo>
                    <a:pt x="3" y="52"/>
                  </a:lnTo>
                  <a:lnTo>
                    <a:pt x="80" y="39"/>
                  </a:lnTo>
                  <a:lnTo>
                    <a:pt x="156" y="29"/>
                  </a:lnTo>
                  <a:lnTo>
                    <a:pt x="229" y="18"/>
                  </a:lnTo>
                  <a:lnTo>
                    <a:pt x="302" y="10"/>
                  </a:lnTo>
                  <a:lnTo>
                    <a:pt x="374" y="3"/>
                  </a:lnTo>
                  <a:lnTo>
                    <a:pt x="448" y="0"/>
                  </a:lnTo>
                  <a:lnTo>
                    <a:pt x="526" y="3"/>
                  </a:lnTo>
                  <a:lnTo>
                    <a:pt x="608" y="12"/>
                  </a:lnTo>
                  <a:lnTo>
                    <a:pt x="560" y="33"/>
                  </a:lnTo>
                  <a:lnTo>
                    <a:pt x="499" y="41"/>
                  </a:lnTo>
                  <a:lnTo>
                    <a:pt x="431" y="39"/>
                  </a:lnTo>
                  <a:lnTo>
                    <a:pt x="362" y="34"/>
                  </a:lnTo>
                  <a:lnTo>
                    <a:pt x="291" y="29"/>
                  </a:lnTo>
                  <a:lnTo>
                    <a:pt x="229" y="31"/>
                  </a:lnTo>
                  <a:lnTo>
                    <a:pt x="175" y="45"/>
                  </a:lnTo>
                  <a:lnTo>
                    <a:pt x="138" y="75"/>
                  </a:lnTo>
                  <a:lnTo>
                    <a:pt x="119" y="76"/>
                  </a:lnTo>
                  <a:lnTo>
                    <a:pt x="103" y="79"/>
                  </a:lnTo>
                  <a:lnTo>
                    <a:pt x="84" y="80"/>
                  </a:lnTo>
                  <a:lnTo>
                    <a:pt x="68" y="83"/>
                  </a:lnTo>
                  <a:lnTo>
                    <a:pt x="50" y="84"/>
                  </a:lnTo>
                  <a:lnTo>
                    <a:pt x="32" y="86"/>
                  </a:lnTo>
                  <a:lnTo>
                    <a:pt x="16" y="86"/>
                  </a:lnTo>
                  <a:lnTo>
                    <a:pt x="0" y="87"/>
                  </a:lnTo>
                  <a:close/>
                </a:path>
              </a:pathLst>
            </a:custGeom>
            <a:solidFill>
              <a:srgbClr val="ffffc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57" name=""/>
            <p:cNvSpPr/>
            <p:nvPr/>
          </p:nvSpPr>
          <p:spPr>
            <a:xfrm flipH="1">
              <a:off x="468360" y="5195880"/>
              <a:ext cx="14400" cy="4680"/>
            </a:xfrm>
            <a:custGeom>
              <a:avLst/>
              <a:gdLst/>
              <a:ahLst/>
              <a:rect l="l" t="t" r="r" b="b"/>
              <a:pathLst>
                <a:path w="22" h="8">
                  <a:moveTo>
                    <a:pt x="5" y="8"/>
                  </a:moveTo>
                  <a:lnTo>
                    <a:pt x="1" y="4"/>
                  </a:lnTo>
                  <a:lnTo>
                    <a:pt x="0" y="0"/>
                  </a:lnTo>
                  <a:lnTo>
                    <a:pt x="11" y="1"/>
                  </a:lnTo>
                  <a:lnTo>
                    <a:pt x="22" y="2"/>
                  </a:lnTo>
                  <a:lnTo>
                    <a:pt x="18" y="5"/>
                  </a:lnTo>
                  <a:lnTo>
                    <a:pt x="15" y="6"/>
                  </a:lnTo>
                  <a:lnTo>
                    <a:pt x="11" y="6"/>
                  </a:lnTo>
                  <a:lnTo>
                    <a:pt x="5" y="8"/>
                  </a:lnTo>
                  <a:close/>
                </a:path>
              </a:pathLst>
            </a:cu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58" name=""/>
            <p:cNvSpPr/>
            <p:nvPr/>
          </p:nvSpPr>
          <p:spPr>
            <a:xfrm flipH="1">
              <a:off x="507960" y="5195880"/>
              <a:ext cx="14400" cy="4680"/>
            </a:xfrm>
            <a:custGeom>
              <a:avLst/>
              <a:gdLst/>
              <a:ahLst/>
              <a:rect l="l" t="t" r="r" b="b"/>
              <a:pathLst>
                <a:path w="23" h="8">
                  <a:moveTo>
                    <a:pt x="0" y="8"/>
                  </a:moveTo>
                  <a:lnTo>
                    <a:pt x="0" y="4"/>
                  </a:lnTo>
                  <a:lnTo>
                    <a:pt x="0" y="0"/>
                  </a:lnTo>
                  <a:lnTo>
                    <a:pt x="11" y="0"/>
                  </a:lnTo>
                  <a:lnTo>
                    <a:pt x="18" y="1"/>
                  </a:lnTo>
                  <a:lnTo>
                    <a:pt x="20" y="1"/>
                  </a:lnTo>
                  <a:lnTo>
                    <a:pt x="23" y="2"/>
                  </a:lnTo>
                  <a:lnTo>
                    <a:pt x="20" y="4"/>
                  </a:lnTo>
                  <a:lnTo>
                    <a:pt x="18" y="5"/>
                  </a:lnTo>
                  <a:lnTo>
                    <a:pt x="11" y="5"/>
                  </a:lnTo>
                  <a:lnTo>
                    <a:pt x="0" y="8"/>
                  </a:lnTo>
                  <a:close/>
                </a:path>
              </a:pathLst>
            </a:custGeom>
            <a:solidFill>
              <a:srgbClr val="fffff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59" name=""/>
            <p:cNvSpPr/>
            <p:nvPr/>
          </p:nvSpPr>
          <p:spPr>
            <a:xfrm flipH="1">
              <a:off x="540720" y="4995720"/>
              <a:ext cx="525240" cy="181080"/>
            </a:xfrm>
            <a:custGeom>
              <a:avLst/>
              <a:gdLst/>
              <a:ahLst/>
              <a:rect l="l" t="t" r="r" b="b"/>
              <a:pathLst>
                <a:path w="794" h="272">
                  <a:moveTo>
                    <a:pt x="183" y="272"/>
                  </a:moveTo>
                  <a:lnTo>
                    <a:pt x="174" y="268"/>
                  </a:lnTo>
                  <a:lnTo>
                    <a:pt x="162" y="264"/>
                  </a:lnTo>
                  <a:lnTo>
                    <a:pt x="154" y="261"/>
                  </a:lnTo>
                  <a:lnTo>
                    <a:pt x="147" y="259"/>
                  </a:lnTo>
                  <a:lnTo>
                    <a:pt x="142" y="256"/>
                  </a:lnTo>
                  <a:lnTo>
                    <a:pt x="139" y="254"/>
                  </a:lnTo>
                  <a:lnTo>
                    <a:pt x="123" y="225"/>
                  </a:lnTo>
                  <a:lnTo>
                    <a:pt x="108" y="198"/>
                  </a:lnTo>
                  <a:lnTo>
                    <a:pt x="92" y="172"/>
                  </a:lnTo>
                  <a:lnTo>
                    <a:pt x="76" y="147"/>
                  </a:lnTo>
                  <a:lnTo>
                    <a:pt x="57" y="123"/>
                  </a:lnTo>
                  <a:lnTo>
                    <a:pt x="39" y="103"/>
                  </a:lnTo>
                  <a:lnTo>
                    <a:pt x="19" y="81"/>
                  </a:lnTo>
                  <a:lnTo>
                    <a:pt x="0" y="63"/>
                  </a:lnTo>
                  <a:lnTo>
                    <a:pt x="2" y="58"/>
                  </a:lnTo>
                  <a:lnTo>
                    <a:pt x="5" y="53"/>
                  </a:lnTo>
                  <a:lnTo>
                    <a:pt x="25" y="51"/>
                  </a:lnTo>
                  <a:lnTo>
                    <a:pt x="47" y="53"/>
                  </a:lnTo>
                  <a:lnTo>
                    <a:pt x="66" y="54"/>
                  </a:lnTo>
                  <a:lnTo>
                    <a:pt x="86" y="57"/>
                  </a:lnTo>
                  <a:lnTo>
                    <a:pt x="105" y="58"/>
                  </a:lnTo>
                  <a:lnTo>
                    <a:pt x="124" y="61"/>
                  </a:lnTo>
                  <a:lnTo>
                    <a:pt x="145" y="62"/>
                  </a:lnTo>
                  <a:lnTo>
                    <a:pt x="165" y="63"/>
                  </a:lnTo>
                  <a:lnTo>
                    <a:pt x="177" y="80"/>
                  </a:lnTo>
                  <a:lnTo>
                    <a:pt x="191" y="93"/>
                  </a:lnTo>
                  <a:lnTo>
                    <a:pt x="202" y="101"/>
                  </a:lnTo>
                  <a:lnTo>
                    <a:pt x="212" y="105"/>
                  </a:lnTo>
                  <a:lnTo>
                    <a:pt x="221" y="101"/>
                  </a:lnTo>
                  <a:lnTo>
                    <a:pt x="230" y="93"/>
                  </a:lnTo>
                  <a:lnTo>
                    <a:pt x="238" y="76"/>
                  </a:lnTo>
                  <a:lnTo>
                    <a:pt x="248" y="53"/>
                  </a:lnTo>
                  <a:lnTo>
                    <a:pt x="264" y="57"/>
                  </a:lnTo>
                  <a:lnTo>
                    <a:pt x="276" y="58"/>
                  </a:lnTo>
                  <a:lnTo>
                    <a:pt x="287" y="57"/>
                  </a:lnTo>
                  <a:lnTo>
                    <a:pt x="298" y="53"/>
                  </a:lnTo>
                  <a:lnTo>
                    <a:pt x="305" y="45"/>
                  </a:lnTo>
                  <a:lnTo>
                    <a:pt x="313" y="35"/>
                  </a:lnTo>
                  <a:lnTo>
                    <a:pt x="319" y="21"/>
                  </a:lnTo>
                  <a:lnTo>
                    <a:pt x="328" y="7"/>
                  </a:lnTo>
                  <a:lnTo>
                    <a:pt x="351" y="3"/>
                  </a:lnTo>
                  <a:lnTo>
                    <a:pt x="370" y="1"/>
                  </a:lnTo>
                  <a:lnTo>
                    <a:pt x="384" y="0"/>
                  </a:lnTo>
                  <a:lnTo>
                    <a:pt x="398" y="4"/>
                  </a:lnTo>
                  <a:lnTo>
                    <a:pt x="409" y="9"/>
                  </a:lnTo>
                  <a:lnTo>
                    <a:pt x="420" y="23"/>
                  </a:lnTo>
                  <a:lnTo>
                    <a:pt x="429" y="45"/>
                  </a:lnTo>
                  <a:lnTo>
                    <a:pt x="443" y="74"/>
                  </a:lnTo>
                  <a:lnTo>
                    <a:pt x="474" y="95"/>
                  </a:lnTo>
                  <a:lnTo>
                    <a:pt x="505" y="107"/>
                  </a:lnTo>
                  <a:lnTo>
                    <a:pt x="535" y="111"/>
                  </a:lnTo>
                  <a:lnTo>
                    <a:pt x="565" y="108"/>
                  </a:lnTo>
                  <a:lnTo>
                    <a:pt x="592" y="97"/>
                  </a:lnTo>
                  <a:lnTo>
                    <a:pt x="616" y="81"/>
                  </a:lnTo>
                  <a:lnTo>
                    <a:pt x="639" y="55"/>
                  </a:lnTo>
                  <a:lnTo>
                    <a:pt x="660" y="26"/>
                  </a:lnTo>
                  <a:lnTo>
                    <a:pt x="664" y="26"/>
                  </a:lnTo>
                  <a:lnTo>
                    <a:pt x="668" y="26"/>
                  </a:lnTo>
                  <a:lnTo>
                    <a:pt x="687" y="40"/>
                  </a:lnTo>
                  <a:lnTo>
                    <a:pt x="710" y="59"/>
                  </a:lnTo>
                  <a:lnTo>
                    <a:pt x="731" y="80"/>
                  </a:lnTo>
                  <a:lnTo>
                    <a:pt x="754" y="104"/>
                  </a:lnTo>
                  <a:lnTo>
                    <a:pt x="772" y="128"/>
                  </a:lnTo>
                  <a:lnTo>
                    <a:pt x="786" y="157"/>
                  </a:lnTo>
                  <a:lnTo>
                    <a:pt x="794" y="185"/>
                  </a:lnTo>
                  <a:lnTo>
                    <a:pt x="794" y="218"/>
                  </a:lnTo>
                  <a:lnTo>
                    <a:pt x="758" y="227"/>
                  </a:lnTo>
                  <a:lnTo>
                    <a:pt x="720" y="230"/>
                  </a:lnTo>
                  <a:lnTo>
                    <a:pt x="676" y="227"/>
                  </a:lnTo>
                  <a:lnTo>
                    <a:pt x="632" y="225"/>
                  </a:lnTo>
                  <a:lnTo>
                    <a:pt x="585" y="218"/>
                  </a:lnTo>
                  <a:lnTo>
                    <a:pt x="540" y="215"/>
                  </a:lnTo>
                  <a:lnTo>
                    <a:pt x="498" y="214"/>
                  </a:lnTo>
                  <a:lnTo>
                    <a:pt x="463" y="221"/>
                  </a:lnTo>
                  <a:lnTo>
                    <a:pt x="428" y="231"/>
                  </a:lnTo>
                  <a:lnTo>
                    <a:pt x="393" y="244"/>
                  </a:lnTo>
                  <a:lnTo>
                    <a:pt x="357" y="252"/>
                  </a:lnTo>
                  <a:lnTo>
                    <a:pt x="322" y="260"/>
                  </a:lnTo>
                  <a:lnTo>
                    <a:pt x="287" y="264"/>
                  </a:lnTo>
                  <a:lnTo>
                    <a:pt x="252" y="268"/>
                  </a:lnTo>
                  <a:lnTo>
                    <a:pt x="216" y="271"/>
                  </a:lnTo>
                  <a:lnTo>
                    <a:pt x="183" y="272"/>
                  </a:lnTo>
                  <a:close/>
                </a:path>
              </a:pathLst>
            </a:custGeom>
            <a:solidFill>
              <a:srgbClr val="99cc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0" name=""/>
            <p:cNvSpPr/>
            <p:nvPr/>
          </p:nvSpPr>
          <p:spPr>
            <a:xfrm flipH="1">
              <a:off x="1197000" y="4987800"/>
              <a:ext cx="195120" cy="155880"/>
            </a:xfrm>
            <a:custGeom>
              <a:avLst/>
              <a:gdLst/>
              <a:ahLst/>
              <a:rect l="l" t="t" r="r" b="b"/>
              <a:pathLst>
                <a:path w="296" h="237">
                  <a:moveTo>
                    <a:pt x="93" y="237"/>
                  </a:moveTo>
                  <a:lnTo>
                    <a:pt x="67" y="225"/>
                  </a:lnTo>
                  <a:lnTo>
                    <a:pt x="46" y="216"/>
                  </a:lnTo>
                  <a:lnTo>
                    <a:pt x="27" y="206"/>
                  </a:lnTo>
                  <a:lnTo>
                    <a:pt x="13" y="197"/>
                  </a:lnTo>
                  <a:lnTo>
                    <a:pt x="2" y="183"/>
                  </a:lnTo>
                  <a:lnTo>
                    <a:pt x="0" y="168"/>
                  </a:lnTo>
                  <a:lnTo>
                    <a:pt x="2" y="148"/>
                  </a:lnTo>
                  <a:lnTo>
                    <a:pt x="13" y="124"/>
                  </a:lnTo>
                  <a:lnTo>
                    <a:pt x="31" y="103"/>
                  </a:lnTo>
                  <a:lnTo>
                    <a:pt x="52" y="83"/>
                  </a:lnTo>
                  <a:lnTo>
                    <a:pt x="74" y="60"/>
                  </a:lnTo>
                  <a:lnTo>
                    <a:pt x="100" y="41"/>
                  </a:lnTo>
                  <a:lnTo>
                    <a:pt x="124" y="22"/>
                  </a:lnTo>
                  <a:lnTo>
                    <a:pt x="153" y="8"/>
                  </a:lnTo>
                  <a:lnTo>
                    <a:pt x="181" y="0"/>
                  </a:lnTo>
                  <a:lnTo>
                    <a:pt x="212" y="0"/>
                  </a:lnTo>
                  <a:lnTo>
                    <a:pt x="220" y="8"/>
                  </a:lnTo>
                  <a:lnTo>
                    <a:pt x="230" y="17"/>
                  </a:lnTo>
                  <a:lnTo>
                    <a:pt x="241" y="22"/>
                  </a:lnTo>
                  <a:lnTo>
                    <a:pt x="253" y="29"/>
                  </a:lnTo>
                  <a:lnTo>
                    <a:pt x="264" y="35"/>
                  </a:lnTo>
                  <a:lnTo>
                    <a:pt x="275" y="48"/>
                  </a:lnTo>
                  <a:lnTo>
                    <a:pt x="285" y="61"/>
                  </a:lnTo>
                  <a:lnTo>
                    <a:pt x="296" y="83"/>
                  </a:lnTo>
                  <a:lnTo>
                    <a:pt x="264" y="105"/>
                  </a:lnTo>
                  <a:lnTo>
                    <a:pt x="237" y="121"/>
                  </a:lnTo>
                  <a:lnTo>
                    <a:pt x="211" y="132"/>
                  </a:lnTo>
                  <a:lnTo>
                    <a:pt x="189" y="144"/>
                  </a:lnTo>
                  <a:lnTo>
                    <a:pt x="166" y="155"/>
                  </a:lnTo>
                  <a:lnTo>
                    <a:pt x="144" y="172"/>
                  </a:lnTo>
                  <a:lnTo>
                    <a:pt x="123" y="197"/>
                  </a:lnTo>
                  <a:lnTo>
                    <a:pt x="101" y="235"/>
                  </a:lnTo>
                  <a:lnTo>
                    <a:pt x="96" y="235"/>
                  </a:lnTo>
                  <a:lnTo>
                    <a:pt x="93" y="237"/>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1" name=""/>
            <p:cNvSpPr/>
            <p:nvPr/>
          </p:nvSpPr>
          <p:spPr>
            <a:xfrm flipH="1">
              <a:off x="235080" y="5116680"/>
              <a:ext cx="271440" cy="27000"/>
            </a:xfrm>
            <a:custGeom>
              <a:avLst/>
              <a:gdLst/>
              <a:ahLst/>
              <a:rect l="l" t="t" r="r" b="b"/>
              <a:pathLst>
                <a:path w="411" h="41">
                  <a:moveTo>
                    <a:pt x="247" y="37"/>
                  </a:moveTo>
                  <a:lnTo>
                    <a:pt x="177" y="36"/>
                  </a:lnTo>
                  <a:lnTo>
                    <a:pt x="124" y="34"/>
                  </a:lnTo>
                  <a:lnTo>
                    <a:pt x="84" y="34"/>
                  </a:lnTo>
                  <a:lnTo>
                    <a:pt x="57" y="34"/>
                  </a:lnTo>
                  <a:lnTo>
                    <a:pt x="38" y="33"/>
                  </a:lnTo>
                  <a:lnTo>
                    <a:pt x="26" y="33"/>
                  </a:lnTo>
                  <a:lnTo>
                    <a:pt x="15" y="31"/>
                  </a:lnTo>
                  <a:lnTo>
                    <a:pt x="7" y="31"/>
                  </a:lnTo>
                  <a:lnTo>
                    <a:pt x="0" y="21"/>
                  </a:lnTo>
                  <a:lnTo>
                    <a:pt x="2" y="11"/>
                  </a:lnTo>
                  <a:lnTo>
                    <a:pt x="21" y="3"/>
                  </a:lnTo>
                  <a:lnTo>
                    <a:pt x="61" y="2"/>
                  </a:lnTo>
                  <a:lnTo>
                    <a:pt x="116" y="0"/>
                  </a:lnTo>
                  <a:lnTo>
                    <a:pt x="181" y="4"/>
                  </a:lnTo>
                  <a:lnTo>
                    <a:pt x="247" y="6"/>
                  </a:lnTo>
                  <a:lnTo>
                    <a:pt x="311" y="10"/>
                  </a:lnTo>
                  <a:lnTo>
                    <a:pt x="364" y="11"/>
                  </a:lnTo>
                  <a:lnTo>
                    <a:pt x="404" y="11"/>
                  </a:lnTo>
                  <a:lnTo>
                    <a:pt x="407" y="17"/>
                  </a:lnTo>
                  <a:lnTo>
                    <a:pt x="411" y="22"/>
                  </a:lnTo>
                  <a:lnTo>
                    <a:pt x="397" y="30"/>
                  </a:lnTo>
                  <a:lnTo>
                    <a:pt x="377" y="37"/>
                  </a:lnTo>
                  <a:lnTo>
                    <a:pt x="351" y="40"/>
                  </a:lnTo>
                  <a:lnTo>
                    <a:pt x="324" y="41"/>
                  </a:lnTo>
                  <a:lnTo>
                    <a:pt x="296" y="40"/>
                  </a:lnTo>
                  <a:lnTo>
                    <a:pt x="273" y="38"/>
                  </a:lnTo>
                  <a:lnTo>
                    <a:pt x="255" y="37"/>
                  </a:lnTo>
                  <a:lnTo>
                    <a:pt x="247" y="37"/>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162" name=""/>
            <p:cNvSpPr/>
            <p:nvPr/>
          </p:nvSpPr>
          <p:spPr>
            <a:xfrm flipH="1">
              <a:off x="610560" y="5054760"/>
              <a:ext cx="68040" cy="71280"/>
            </a:xfrm>
            <a:custGeom>
              <a:avLst/>
              <a:gdLst/>
              <a:ahLst/>
              <a:rect l="l" t="t" r="r" b="b"/>
              <a:pathLst>
                <a:path w="103" h="107">
                  <a:moveTo>
                    <a:pt x="34" y="107"/>
                  </a:moveTo>
                  <a:lnTo>
                    <a:pt x="11" y="96"/>
                  </a:lnTo>
                  <a:lnTo>
                    <a:pt x="1" y="85"/>
                  </a:lnTo>
                  <a:lnTo>
                    <a:pt x="0" y="72"/>
                  </a:lnTo>
                  <a:lnTo>
                    <a:pt x="5" y="58"/>
                  </a:lnTo>
                  <a:lnTo>
                    <a:pt x="12" y="42"/>
                  </a:lnTo>
                  <a:lnTo>
                    <a:pt x="22" y="28"/>
                  </a:lnTo>
                  <a:lnTo>
                    <a:pt x="30" y="15"/>
                  </a:lnTo>
                  <a:lnTo>
                    <a:pt x="35" y="4"/>
                  </a:lnTo>
                  <a:lnTo>
                    <a:pt x="43" y="0"/>
                  </a:lnTo>
                  <a:lnTo>
                    <a:pt x="53" y="0"/>
                  </a:lnTo>
                  <a:lnTo>
                    <a:pt x="64" y="0"/>
                  </a:lnTo>
                  <a:lnTo>
                    <a:pt x="77" y="1"/>
                  </a:lnTo>
                  <a:lnTo>
                    <a:pt x="81" y="7"/>
                  </a:lnTo>
                  <a:lnTo>
                    <a:pt x="83" y="15"/>
                  </a:lnTo>
                  <a:lnTo>
                    <a:pt x="80" y="16"/>
                  </a:lnTo>
                  <a:lnTo>
                    <a:pt x="80" y="17"/>
                  </a:lnTo>
                  <a:lnTo>
                    <a:pt x="87" y="34"/>
                  </a:lnTo>
                  <a:lnTo>
                    <a:pt x="93" y="50"/>
                  </a:lnTo>
                  <a:lnTo>
                    <a:pt x="100" y="65"/>
                  </a:lnTo>
                  <a:lnTo>
                    <a:pt x="103" y="78"/>
                  </a:lnTo>
                  <a:lnTo>
                    <a:pt x="98" y="89"/>
                  </a:lnTo>
                  <a:lnTo>
                    <a:pt x="87" y="99"/>
                  </a:lnTo>
                  <a:lnTo>
                    <a:pt x="66" y="104"/>
                  </a:lnTo>
                  <a:lnTo>
                    <a:pt x="34" y="107"/>
                  </a:lnTo>
                  <a:close/>
                </a:path>
              </a:pathLst>
            </a:cu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63" name=""/>
            <p:cNvSpPr/>
            <p:nvPr/>
          </p:nvSpPr>
          <p:spPr>
            <a:xfrm flipH="1">
              <a:off x="631800" y="5083200"/>
              <a:ext cx="23760" cy="20520"/>
            </a:xfrm>
            <a:custGeom>
              <a:avLst/>
              <a:gdLst/>
              <a:ahLst/>
              <a:rect l="l" t="t" r="r" b="b"/>
              <a:pathLst>
                <a:path w="37" h="33">
                  <a:moveTo>
                    <a:pt x="0" y="33"/>
                  </a:moveTo>
                  <a:lnTo>
                    <a:pt x="0" y="22"/>
                  </a:lnTo>
                  <a:lnTo>
                    <a:pt x="2" y="15"/>
                  </a:lnTo>
                  <a:lnTo>
                    <a:pt x="6" y="8"/>
                  </a:lnTo>
                  <a:lnTo>
                    <a:pt x="11" y="2"/>
                  </a:lnTo>
                  <a:lnTo>
                    <a:pt x="18" y="0"/>
                  </a:lnTo>
                  <a:lnTo>
                    <a:pt x="26" y="0"/>
                  </a:lnTo>
                  <a:lnTo>
                    <a:pt x="27" y="4"/>
                  </a:lnTo>
                  <a:lnTo>
                    <a:pt x="31" y="10"/>
                  </a:lnTo>
                  <a:lnTo>
                    <a:pt x="34" y="16"/>
                  </a:lnTo>
                  <a:lnTo>
                    <a:pt x="37" y="26"/>
                  </a:lnTo>
                  <a:lnTo>
                    <a:pt x="26" y="27"/>
                  </a:lnTo>
                  <a:lnTo>
                    <a:pt x="18" y="30"/>
                  </a:lnTo>
                  <a:lnTo>
                    <a:pt x="8" y="31"/>
                  </a:lnTo>
                  <a:lnTo>
                    <a:pt x="0" y="33"/>
                  </a:lnTo>
                  <a:close/>
                </a:path>
              </a:pathLst>
            </a:custGeom>
            <a:solidFill>
              <a:srgbClr val="ffffcc"/>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164" name=""/>
            <p:cNvSpPr/>
            <p:nvPr/>
          </p:nvSpPr>
          <p:spPr>
            <a:xfrm flipH="1">
              <a:off x="912960" y="4984920"/>
              <a:ext cx="56880" cy="71280"/>
            </a:xfrm>
            <a:custGeom>
              <a:avLst/>
              <a:gdLst/>
              <a:ahLst/>
              <a:rect l="l" t="t" r="r" b="b"/>
              <a:pathLst>
                <a:path w="86" h="105">
                  <a:moveTo>
                    <a:pt x="61" y="105"/>
                  </a:moveTo>
                  <a:lnTo>
                    <a:pt x="50" y="98"/>
                  </a:lnTo>
                  <a:lnTo>
                    <a:pt x="43" y="92"/>
                  </a:lnTo>
                  <a:lnTo>
                    <a:pt x="35" y="84"/>
                  </a:lnTo>
                  <a:lnTo>
                    <a:pt x="31" y="77"/>
                  </a:lnTo>
                  <a:lnTo>
                    <a:pt x="25" y="67"/>
                  </a:lnTo>
                  <a:lnTo>
                    <a:pt x="21" y="59"/>
                  </a:lnTo>
                  <a:lnTo>
                    <a:pt x="19" y="51"/>
                  </a:lnTo>
                  <a:lnTo>
                    <a:pt x="17" y="46"/>
                  </a:lnTo>
                  <a:lnTo>
                    <a:pt x="4" y="39"/>
                  </a:lnTo>
                  <a:lnTo>
                    <a:pt x="0" y="32"/>
                  </a:lnTo>
                  <a:lnTo>
                    <a:pt x="1" y="21"/>
                  </a:lnTo>
                  <a:lnTo>
                    <a:pt x="12" y="13"/>
                  </a:lnTo>
                  <a:lnTo>
                    <a:pt x="24" y="4"/>
                  </a:lnTo>
                  <a:lnTo>
                    <a:pt x="42" y="0"/>
                  </a:lnTo>
                  <a:lnTo>
                    <a:pt x="62" y="0"/>
                  </a:lnTo>
                  <a:lnTo>
                    <a:pt x="84" y="8"/>
                  </a:lnTo>
                  <a:lnTo>
                    <a:pt x="84" y="20"/>
                  </a:lnTo>
                  <a:lnTo>
                    <a:pt x="85" y="32"/>
                  </a:lnTo>
                  <a:lnTo>
                    <a:pt x="85" y="44"/>
                  </a:lnTo>
                  <a:lnTo>
                    <a:pt x="86" y="56"/>
                  </a:lnTo>
                  <a:lnTo>
                    <a:pt x="85" y="67"/>
                  </a:lnTo>
                  <a:lnTo>
                    <a:pt x="84" y="79"/>
                  </a:lnTo>
                  <a:lnTo>
                    <a:pt x="78" y="92"/>
                  </a:lnTo>
                  <a:lnTo>
                    <a:pt x="74" y="105"/>
                  </a:lnTo>
                  <a:lnTo>
                    <a:pt x="66" y="105"/>
                  </a:lnTo>
                  <a:lnTo>
                    <a:pt x="61" y="105"/>
                  </a:lnTo>
                  <a:close/>
                </a:path>
              </a:pathLst>
            </a:custGeom>
            <a:solidFill>
              <a:srgbClr val="ffffcc"/>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65" name=""/>
            <p:cNvSpPr/>
            <p:nvPr/>
          </p:nvSpPr>
          <p:spPr>
            <a:xfrm flipH="1">
              <a:off x="982800" y="4962600"/>
              <a:ext cx="234720" cy="74520"/>
            </a:xfrm>
            <a:custGeom>
              <a:avLst/>
              <a:gdLst/>
              <a:ahLst/>
              <a:rect l="l" t="t" r="r" b="b"/>
              <a:pathLst>
                <a:path w="356" h="111">
                  <a:moveTo>
                    <a:pt x="58" y="111"/>
                  </a:moveTo>
                  <a:lnTo>
                    <a:pt x="50" y="97"/>
                  </a:lnTo>
                  <a:lnTo>
                    <a:pt x="42" y="84"/>
                  </a:lnTo>
                  <a:lnTo>
                    <a:pt x="32" y="71"/>
                  </a:lnTo>
                  <a:lnTo>
                    <a:pt x="24" y="59"/>
                  </a:lnTo>
                  <a:lnTo>
                    <a:pt x="15" y="47"/>
                  </a:lnTo>
                  <a:lnTo>
                    <a:pt x="8" y="36"/>
                  </a:lnTo>
                  <a:lnTo>
                    <a:pt x="1" y="28"/>
                  </a:lnTo>
                  <a:lnTo>
                    <a:pt x="0" y="21"/>
                  </a:lnTo>
                  <a:lnTo>
                    <a:pt x="23" y="17"/>
                  </a:lnTo>
                  <a:lnTo>
                    <a:pt x="54" y="12"/>
                  </a:lnTo>
                  <a:lnTo>
                    <a:pt x="89" y="6"/>
                  </a:lnTo>
                  <a:lnTo>
                    <a:pt x="126" y="2"/>
                  </a:lnTo>
                  <a:lnTo>
                    <a:pt x="161" y="0"/>
                  </a:lnTo>
                  <a:lnTo>
                    <a:pt x="196" y="1"/>
                  </a:lnTo>
                  <a:lnTo>
                    <a:pt x="227" y="8"/>
                  </a:lnTo>
                  <a:lnTo>
                    <a:pt x="254" y="21"/>
                  </a:lnTo>
                  <a:lnTo>
                    <a:pt x="264" y="21"/>
                  </a:lnTo>
                  <a:lnTo>
                    <a:pt x="275" y="21"/>
                  </a:lnTo>
                  <a:lnTo>
                    <a:pt x="280" y="32"/>
                  </a:lnTo>
                  <a:lnTo>
                    <a:pt x="286" y="39"/>
                  </a:lnTo>
                  <a:lnTo>
                    <a:pt x="290" y="39"/>
                  </a:lnTo>
                  <a:lnTo>
                    <a:pt x="295" y="40"/>
                  </a:lnTo>
                  <a:lnTo>
                    <a:pt x="302" y="40"/>
                  </a:lnTo>
                  <a:lnTo>
                    <a:pt x="314" y="42"/>
                  </a:lnTo>
                  <a:lnTo>
                    <a:pt x="321" y="31"/>
                  </a:lnTo>
                  <a:lnTo>
                    <a:pt x="329" y="23"/>
                  </a:lnTo>
                  <a:lnTo>
                    <a:pt x="333" y="19"/>
                  </a:lnTo>
                  <a:lnTo>
                    <a:pt x="338" y="17"/>
                  </a:lnTo>
                  <a:lnTo>
                    <a:pt x="344" y="16"/>
                  </a:lnTo>
                  <a:lnTo>
                    <a:pt x="352" y="16"/>
                  </a:lnTo>
                  <a:lnTo>
                    <a:pt x="356" y="24"/>
                  </a:lnTo>
                  <a:lnTo>
                    <a:pt x="355" y="38"/>
                  </a:lnTo>
                  <a:lnTo>
                    <a:pt x="348" y="51"/>
                  </a:lnTo>
                  <a:lnTo>
                    <a:pt x="342" y="65"/>
                  </a:lnTo>
                  <a:lnTo>
                    <a:pt x="306" y="69"/>
                  </a:lnTo>
                  <a:lnTo>
                    <a:pt x="269" y="74"/>
                  </a:lnTo>
                  <a:lnTo>
                    <a:pt x="234" y="78"/>
                  </a:lnTo>
                  <a:lnTo>
                    <a:pt x="199" y="84"/>
                  </a:lnTo>
                  <a:lnTo>
                    <a:pt x="162" y="88"/>
                  </a:lnTo>
                  <a:lnTo>
                    <a:pt x="127" y="93"/>
                  </a:lnTo>
                  <a:lnTo>
                    <a:pt x="92" y="101"/>
                  </a:lnTo>
                  <a:lnTo>
                    <a:pt x="58" y="111"/>
                  </a:lnTo>
                  <a:close/>
                </a:path>
              </a:pathLst>
            </a:custGeom>
            <a:solidFill>
              <a:srgbClr val="99cccc"/>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166" name=""/>
            <p:cNvSpPr/>
            <p:nvPr/>
          </p:nvSpPr>
          <p:spPr>
            <a:xfrm flipH="1">
              <a:off x="860400" y="4943520"/>
              <a:ext cx="44640" cy="82440"/>
            </a:xfrm>
            <a:custGeom>
              <a:avLst/>
              <a:gdLst/>
              <a:ahLst/>
              <a:rect l="l" t="t" r="r" b="b"/>
              <a:pathLst>
                <a:path w="66" h="127">
                  <a:moveTo>
                    <a:pt x="28" y="127"/>
                  </a:moveTo>
                  <a:lnTo>
                    <a:pt x="22" y="120"/>
                  </a:lnTo>
                  <a:lnTo>
                    <a:pt x="18" y="116"/>
                  </a:lnTo>
                  <a:lnTo>
                    <a:pt x="18" y="115"/>
                  </a:lnTo>
                  <a:lnTo>
                    <a:pt x="20" y="113"/>
                  </a:lnTo>
                  <a:lnTo>
                    <a:pt x="30" y="113"/>
                  </a:lnTo>
                  <a:lnTo>
                    <a:pt x="41" y="113"/>
                  </a:lnTo>
                  <a:lnTo>
                    <a:pt x="42" y="101"/>
                  </a:lnTo>
                  <a:lnTo>
                    <a:pt x="39" y="89"/>
                  </a:lnTo>
                  <a:lnTo>
                    <a:pt x="31" y="75"/>
                  </a:lnTo>
                  <a:lnTo>
                    <a:pt x="24" y="63"/>
                  </a:lnTo>
                  <a:lnTo>
                    <a:pt x="13" y="48"/>
                  </a:lnTo>
                  <a:lnTo>
                    <a:pt x="7" y="33"/>
                  </a:lnTo>
                  <a:lnTo>
                    <a:pt x="0" y="17"/>
                  </a:lnTo>
                  <a:lnTo>
                    <a:pt x="0" y="2"/>
                  </a:lnTo>
                  <a:lnTo>
                    <a:pt x="24" y="0"/>
                  </a:lnTo>
                  <a:lnTo>
                    <a:pt x="45" y="9"/>
                  </a:lnTo>
                  <a:lnTo>
                    <a:pt x="58" y="27"/>
                  </a:lnTo>
                  <a:lnTo>
                    <a:pt x="66" y="51"/>
                  </a:lnTo>
                  <a:lnTo>
                    <a:pt x="66" y="75"/>
                  </a:lnTo>
                  <a:lnTo>
                    <a:pt x="61" y="98"/>
                  </a:lnTo>
                  <a:lnTo>
                    <a:pt x="47" y="116"/>
                  </a:lnTo>
                  <a:lnTo>
                    <a:pt x="28" y="127"/>
                  </a:lnTo>
                  <a:close/>
                </a:path>
              </a:pathLst>
            </a:custGeom>
            <a:solidFill>
              <a:srgbClr val="ffffcc"/>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67" name=""/>
            <p:cNvSpPr/>
            <p:nvPr/>
          </p:nvSpPr>
          <p:spPr>
            <a:xfrm flipH="1">
              <a:off x="808920" y="4927680"/>
              <a:ext cx="34920" cy="65160"/>
            </a:xfrm>
            <a:custGeom>
              <a:avLst/>
              <a:gdLst/>
              <a:ahLst/>
              <a:rect l="l" t="t" r="r" b="b"/>
              <a:pathLst>
                <a:path w="55" h="100">
                  <a:moveTo>
                    <a:pt x="19" y="100"/>
                  </a:moveTo>
                  <a:lnTo>
                    <a:pt x="15" y="100"/>
                  </a:lnTo>
                  <a:lnTo>
                    <a:pt x="11" y="100"/>
                  </a:lnTo>
                  <a:lnTo>
                    <a:pt x="11" y="84"/>
                  </a:lnTo>
                  <a:lnTo>
                    <a:pt x="11" y="72"/>
                  </a:lnTo>
                  <a:lnTo>
                    <a:pt x="8" y="60"/>
                  </a:lnTo>
                  <a:lnTo>
                    <a:pt x="7" y="49"/>
                  </a:lnTo>
                  <a:lnTo>
                    <a:pt x="3" y="38"/>
                  </a:lnTo>
                  <a:lnTo>
                    <a:pt x="2" y="29"/>
                  </a:lnTo>
                  <a:lnTo>
                    <a:pt x="0" y="19"/>
                  </a:lnTo>
                  <a:lnTo>
                    <a:pt x="3" y="10"/>
                  </a:lnTo>
                  <a:lnTo>
                    <a:pt x="8" y="7"/>
                  </a:lnTo>
                  <a:lnTo>
                    <a:pt x="14" y="4"/>
                  </a:lnTo>
                  <a:lnTo>
                    <a:pt x="14" y="0"/>
                  </a:lnTo>
                  <a:lnTo>
                    <a:pt x="21" y="1"/>
                  </a:lnTo>
                  <a:lnTo>
                    <a:pt x="27" y="8"/>
                  </a:lnTo>
                  <a:lnTo>
                    <a:pt x="34" y="18"/>
                  </a:lnTo>
                  <a:lnTo>
                    <a:pt x="41" y="31"/>
                  </a:lnTo>
                  <a:lnTo>
                    <a:pt x="45" y="43"/>
                  </a:lnTo>
                  <a:lnTo>
                    <a:pt x="50" y="58"/>
                  </a:lnTo>
                  <a:lnTo>
                    <a:pt x="53" y="73"/>
                  </a:lnTo>
                  <a:lnTo>
                    <a:pt x="55" y="87"/>
                  </a:lnTo>
                  <a:lnTo>
                    <a:pt x="45" y="92"/>
                  </a:lnTo>
                  <a:lnTo>
                    <a:pt x="37" y="96"/>
                  </a:lnTo>
                  <a:lnTo>
                    <a:pt x="27" y="98"/>
                  </a:lnTo>
                  <a:lnTo>
                    <a:pt x="19" y="100"/>
                  </a:lnTo>
                  <a:close/>
                </a:path>
              </a:pathLst>
            </a:custGeom>
            <a:solidFill>
              <a:srgbClr val="ffffcc"/>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68" name=""/>
            <p:cNvSpPr/>
            <p:nvPr/>
          </p:nvSpPr>
          <p:spPr>
            <a:xfrm flipH="1">
              <a:off x="996840" y="4944960"/>
              <a:ext cx="30240" cy="38160"/>
            </a:xfrm>
            <a:custGeom>
              <a:avLst/>
              <a:gdLst/>
              <a:ahLst/>
              <a:rect l="l" t="t" r="r" b="b"/>
              <a:pathLst>
                <a:path w="46" h="57">
                  <a:moveTo>
                    <a:pt x="15" y="57"/>
                  </a:moveTo>
                  <a:lnTo>
                    <a:pt x="4" y="46"/>
                  </a:lnTo>
                  <a:lnTo>
                    <a:pt x="0" y="37"/>
                  </a:lnTo>
                  <a:lnTo>
                    <a:pt x="10" y="31"/>
                  </a:lnTo>
                  <a:lnTo>
                    <a:pt x="21" y="29"/>
                  </a:lnTo>
                  <a:lnTo>
                    <a:pt x="21" y="21"/>
                  </a:lnTo>
                  <a:lnTo>
                    <a:pt x="21" y="14"/>
                  </a:lnTo>
                  <a:lnTo>
                    <a:pt x="14" y="7"/>
                  </a:lnTo>
                  <a:lnTo>
                    <a:pt x="7" y="0"/>
                  </a:lnTo>
                  <a:lnTo>
                    <a:pt x="18" y="0"/>
                  </a:lnTo>
                  <a:lnTo>
                    <a:pt x="26" y="6"/>
                  </a:lnTo>
                  <a:lnTo>
                    <a:pt x="30" y="8"/>
                  </a:lnTo>
                  <a:lnTo>
                    <a:pt x="34" y="14"/>
                  </a:lnTo>
                  <a:lnTo>
                    <a:pt x="38" y="19"/>
                  </a:lnTo>
                  <a:lnTo>
                    <a:pt x="46" y="29"/>
                  </a:lnTo>
                  <a:lnTo>
                    <a:pt x="41" y="37"/>
                  </a:lnTo>
                  <a:lnTo>
                    <a:pt x="34" y="46"/>
                  </a:lnTo>
                  <a:lnTo>
                    <a:pt x="25" y="53"/>
                  </a:lnTo>
                  <a:lnTo>
                    <a:pt x="15" y="57"/>
                  </a:lnTo>
                  <a:close/>
                </a:path>
              </a:pathLst>
            </a:custGeom>
            <a:solidFill>
              <a:srgbClr val="ffffc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69" name=""/>
            <p:cNvSpPr/>
            <p:nvPr/>
          </p:nvSpPr>
          <p:spPr>
            <a:xfrm flipH="1">
              <a:off x="929520" y="4906800"/>
              <a:ext cx="65160" cy="65160"/>
            </a:xfrm>
            <a:custGeom>
              <a:avLst/>
              <a:gdLst/>
              <a:ahLst/>
              <a:rect l="l" t="t" r="r" b="b"/>
              <a:pathLst>
                <a:path w="99" h="97">
                  <a:moveTo>
                    <a:pt x="44" y="97"/>
                  </a:moveTo>
                  <a:lnTo>
                    <a:pt x="31" y="89"/>
                  </a:lnTo>
                  <a:lnTo>
                    <a:pt x="20" y="78"/>
                  </a:lnTo>
                  <a:lnTo>
                    <a:pt x="12" y="65"/>
                  </a:lnTo>
                  <a:lnTo>
                    <a:pt x="6" y="53"/>
                  </a:lnTo>
                  <a:lnTo>
                    <a:pt x="2" y="38"/>
                  </a:lnTo>
                  <a:lnTo>
                    <a:pt x="1" y="24"/>
                  </a:lnTo>
                  <a:lnTo>
                    <a:pt x="0" y="12"/>
                  </a:lnTo>
                  <a:lnTo>
                    <a:pt x="1" y="1"/>
                  </a:lnTo>
                  <a:lnTo>
                    <a:pt x="28" y="0"/>
                  </a:lnTo>
                  <a:lnTo>
                    <a:pt x="55" y="11"/>
                  </a:lnTo>
                  <a:lnTo>
                    <a:pt x="77" y="25"/>
                  </a:lnTo>
                  <a:lnTo>
                    <a:pt x="93" y="44"/>
                  </a:lnTo>
                  <a:lnTo>
                    <a:pt x="99" y="62"/>
                  </a:lnTo>
                  <a:lnTo>
                    <a:pt x="95" y="80"/>
                  </a:lnTo>
                  <a:lnTo>
                    <a:pt x="77" y="92"/>
                  </a:lnTo>
                  <a:lnTo>
                    <a:pt x="44" y="97"/>
                  </a:lnTo>
                  <a:close/>
                </a:path>
              </a:pathLst>
            </a:custGeom>
            <a:solidFill>
              <a:srgbClr val="ffffcc"/>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70" name=""/>
            <p:cNvSpPr/>
            <p:nvPr/>
          </p:nvSpPr>
          <p:spPr>
            <a:xfrm flipH="1">
              <a:off x="1028880" y="4944960"/>
              <a:ext cx="10800" cy="12960"/>
            </a:xfrm>
            <a:custGeom>
              <a:avLst/>
              <a:gdLst/>
              <a:ahLst/>
              <a:rect l="l" t="t" r="r" b="b"/>
              <a:pathLst>
                <a:path w="18" h="17">
                  <a:moveTo>
                    <a:pt x="0" y="17"/>
                  </a:moveTo>
                  <a:lnTo>
                    <a:pt x="0" y="8"/>
                  </a:lnTo>
                  <a:lnTo>
                    <a:pt x="3" y="2"/>
                  </a:lnTo>
                  <a:lnTo>
                    <a:pt x="8" y="0"/>
                  </a:lnTo>
                  <a:lnTo>
                    <a:pt x="18" y="1"/>
                  </a:lnTo>
                  <a:lnTo>
                    <a:pt x="9" y="10"/>
                  </a:lnTo>
                  <a:lnTo>
                    <a:pt x="0" y="17"/>
                  </a:lnTo>
                  <a:close/>
                </a:path>
              </a:pathLst>
            </a:custGeom>
            <a:solidFill>
              <a:srgbClr val="ffffcc"/>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171" name=""/>
            <p:cNvSpPr/>
            <p:nvPr/>
          </p:nvSpPr>
          <p:spPr>
            <a:xfrm flipH="1">
              <a:off x="904320" y="4917960"/>
              <a:ext cx="14040" cy="6480"/>
            </a:xfrm>
            <a:custGeom>
              <a:avLst/>
              <a:gdLst/>
              <a:ahLst/>
              <a:rect l="l" t="t" r="r" b="b"/>
              <a:pathLst>
                <a:path w="19" h="10">
                  <a:moveTo>
                    <a:pt x="6" y="10"/>
                  </a:moveTo>
                  <a:lnTo>
                    <a:pt x="3" y="6"/>
                  </a:lnTo>
                  <a:lnTo>
                    <a:pt x="0" y="5"/>
                  </a:lnTo>
                  <a:lnTo>
                    <a:pt x="2" y="2"/>
                  </a:lnTo>
                  <a:lnTo>
                    <a:pt x="3" y="0"/>
                  </a:lnTo>
                  <a:lnTo>
                    <a:pt x="11" y="4"/>
                  </a:lnTo>
                  <a:lnTo>
                    <a:pt x="19" y="8"/>
                  </a:lnTo>
                  <a:lnTo>
                    <a:pt x="16" y="8"/>
                  </a:lnTo>
                  <a:lnTo>
                    <a:pt x="15" y="9"/>
                  </a:lnTo>
                  <a:lnTo>
                    <a:pt x="11" y="9"/>
                  </a:lnTo>
                  <a:lnTo>
                    <a:pt x="6" y="10"/>
                  </a:lnTo>
                  <a:close/>
                </a:path>
              </a:pathLst>
            </a:custGeom>
            <a:solidFill>
              <a:srgbClr val="f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172" name=""/>
            <p:cNvSpPr/>
            <p:nvPr/>
          </p:nvSpPr>
          <p:spPr>
            <a:xfrm flipH="1">
              <a:off x="932760" y="4878360"/>
              <a:ext cx="4680" cy="14400"/>
            </a:xfrm>
            <a:custGeom>
              <a:avLst/>
              <a:gdLst/>
              <a:ahLst/>
              <a:rect l="l" t="t" r="r" b="b"/>
              <a:pathLst>
                <a:path w="7" h="23">
                  <a:moveTo>
                    <a:pt x="4" y="20"/>
                  </a:moveTo>
                  <a:lnTo>
                    <a:pt x="2" y="9"/>
                  </a:lnTo>
                  <a:lnTo>
                    <a:pt x="0" y="0"/>
                  </a:lnTo>
                  <a:lnTo>
                    <a:pt x="2" y="3"/>
                  </a:lnTo>
                  <a:lnTo>
                    <a:pt x="4" y="11"/>
                  </a:lnTo>
                  <a:lnTo>
                    <a:pt x="6" y="16"/>
                  </a:lnTo>
                  <a:lnTo>
                    <a:pt x="7" y="23"/>
                  </a:lnTo>
                  <a:lnTo>
                    <a:pt x="4" y="20"/>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173" name=""/>
            <p:cNvSpPr/>
            <p:nvPr/>
          </p:nvSpPr>
          <p:spPr>
            <a:xfrm flipH="1">
              <a:off x="894600" y="4707000"/>
              <a:ext cx="27000" cy="63360"/>
            </a:xfrm>
            <a:custGeom>
              <a:avLst/>
              <a:gdLst/>
              <a:ahLst/>
              <a:rect l="l" t="t" r="r" b="b"/>
              <a:pathLst>
                <a:path w="44" h="97">
                  <a:moveTo>
                    <a:pt x="32" y="95"/>
                  </a:moveTo>
                  <a:lnTo>
                    <a:pt x="26" y="82"/>
                  </a:lnTo>
                  <a:lnTo>
                    <a:pt x="22" y="70"/>
                  </a:lnTo>
                  <a:lnTo>
                    <a:pt x="18" y="58"/>
                  </a:lnTo>
                  <a:lnTo>
                    <a:pt x="14" y="46"/>
                  </a:lnTo>
                  <a:lnTo>
                    <a:pt x="9" y="34"/>
                  </a:lnTo>
                  <a:lnTo>
                    <a:pt x="5" y="23"/>
                  </a:lnTo>
                  <a:lnTo>
                    <a:pt x="2" y="11"/>
                  </a:lnTo>
                  <a:lnTo>
                    <a:pt x="0" y="0"/>
                  </a:lnTo>
                  <a:lnTo>
                    <a:pt x="3" y="0"/>
                  </a:lnTo>
                  <a:lnTo>
                    <a:pt x="7" y="0"/>
                  </a:lnTo>
                  <a:lnTo>
                    <a:pt x="11" y="11"/>
                  </a:lnTo>
                  <a:lnTo>
                    <a:pt x="19" y="23"/>
                  </a:lnTo>
                  <a:lnTo>
                    <a:pt x="28" y="35"/>
                  </a:lnTo>
                  <a:lnTo>
                    <a:pt x="36" y="50"/>
                  </a:lnTo>
                  <a:lnTo>
                    <a:pt x="41" y="62"/>
                  </a:lnTo>
                  <a:lnTo>
                    <a:pt x="44" y="76"/>
                  </a:lnTo>
                  <a:lnTo>
                    <a:pt x="42" y="87"/>
                  </a:lnTo>
                  <a:lnTo>
                    <a:pt x="34" y="97"/>
                  </a:lnTo>
                  <a:lnTo>
                    <a:pt x="33" y="96"/>
                  </a:lnTo>
                  <a:lnTo>
                    <a:pt x="32" y="95"/>
                  </a:lnTo>
                  <a:close/>
                </a:path>
              </a:pathLst>
            </a:cu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174" name=""/>
            <p:cNvSpPr/>
            <p:nvPr/>
          </p:nvSpPr>
          <p:spPr>
            <a:xfrm flipH="1">
              <a:off x="392040" y="3311640"/>
              <a:ext cx="426960" cy="1379520"/>
            </a:xfrm>
            <a:custGeom>
              <a:avLst/>
              <a:gdLst/>
              <a:ahLst/>
              <a:rect l="l" t="t" r="r" b="b"/>
              <a:pathLst>
                <a:path w="645" h="2088">
                  <a:moveTo>
                    <a:pt x="334" y="2088"/>
                  </a:moveTo>
                  <a:lnTo>
                    <a:pt x="329" y="2086"/>
                  </a:lnTo>
                  <a:lnTo>
                    <a:pt x="326" y="2085"/>
                  </a:lnTo>
                  <a:lnTo>
                    <a:pt x="311" y="2028"/>
                  </a:lnTo>
                  <a:lnTo>
                    <a:pt x="292" y="1977"/>
                  </a:lnTo>
                  <a:lnTo>
                    <a:pt x="269" y="1928"/>
                  </a:lnTo>
                  <a:lnTo>
                    <a:pt x="246" y="1882"/>
                  </a:lnTo>
                  <a:lnTo>
                    <a:pt x="222" y="1836"/>
                  </a:lnTo>
                  <a:lnTo>
                    <a:pt x="200" y="1790"/>
                  </a:lnTo>
                  <a:lnTo>
                    <a:pt x="184" y="1742"/>
                  </a:lnTo>
                  <a:lnTo>
                    <a:pt x="174" y="1694"/>
                  </a:lnTo>
                  <a:lnTo>
                    <a:pt x="145" y="1600"/>
                  </a:lnTo>
                  <a:lnTo>
                    <a:pt x="124" y="1504"/>
                  </a:lnTo>
                  <a:lnTo>
                    <a:pt x="109" y="1405"/>
                  </a:lnTo>
                  <a:lnTo>
                    <a:pt x="100" y="1307"/>
                  </a:lnTo>
                  <a:lnTo>
                    <a:pt x="88" y="1210"/>
                  </a:lnTo>
                  <a:lnTo>
                    <a:pt x="74" y="1115"/>
                  </a:lnTo>
                  <a:lnTo>
                    <a:pt x="52" y="1023"/>
                  </a:lnTo>
                  <a:lnTo>
                    <a:pt x="23" y="939"/>
                  </a:lnTo>
                  <a:lnTo>
                    <a:pt x="12" y="825"/>
                  </a:lnTo>
                  <a:lnTo>
                    <a:pt x="5" y="711"/>
                  </a:lnTo>
                  <a:lnTo>
                    <a:pt x="0" y="598"/>
                  </a:lnTo>
                  <a:lnTo>
                    <a:pt x="0" y="485"/>
                  </a:lnTo>
                  <a:lnTo>
                    <a:pt x="0" y="371"/>
                  </a:lnTo>
                  <a:lnTo>
                    <a:pt x="1" y="259"/>
                  </a:lnTo>
                  <a:lnTo>
                    <a:pt x="1" y="146"/>
                  </a:lnTo>
                  <a:lnTo>
                    <a:pt x="2" y="37"/>
                  </a:lnTo>
                  <a:lnTo>
                    <a:pt x="32" y="23"/>
                  </a:lnTo>
                  <a:lnTo>
                    <a:pt x="62" y="15"/>
                  </a:lnTo>
                  <a:lnTo>
                    <a:pt x="90" y="7"/>
                  </a:lnTo>
                  <a:lnTo>
                    <a:pt x="119" y="3"/>
                  </a:lnTo>
                  <a:lnTo>
                    <a:pt x="147" y="0"/>
                  </a:lnTo>
                  <a:lnTo>
                    <a:pt x="177" y="1"/>
                  </a:lnTo>
                  <a:lnTo>
                    <a:pt x="208" y="4"/>
                  </a:lnTo>
                  <a:lnTo>
                    <a:pt x="245" y="11"/>
                  </a:lnTo>
                  <a:lnTo>
                    <a:pt x="253" y="48"/>
                  </a:lnTo>
                  <a:lnTo>
                    <a:pt x="252" y="104"/>
                  </a:lnTo>
                  <a:lnTo>
                    <a:pt x="244" y="172"/>
                  </a:lnTo>
                  <a:lnTo>
                    <a:pt x="230" y="247"/>
                  </a:lnTo>
                  <a:lnTo>
                    <a:pt x="211" y="321"/>
                  </a:lnTo>
                  <a:lnTo>
                    <a:pt x="193" y="393"/>
                  </a:lnTo>
                  <a:lnTo>
                    <a:pt x="174" y="454"/>
                  </a:lnTo>
                  <a:lnTo>
                    <a:pt x="160" y="500"/>
                  </a:lnTo>
                  <a:lnTo>
                    <a:pt x="162" y="600"/>
                  </a:lnTo>
                  <a:lnTo>
                    <a:pt x="158" y="701"/>
                  </a:lnTo>
                  <a:lnTo>
                    <a:pt x="149" y="799"/>
                  </a:lnTo>
                  <a:lnTo>
                    <a:pt x="139" y="898"/>
                  </a:lnTo>
                  <a:lnTo>
                    <a:pt x="130" y="996"/>
                  </a:lnTo>
                  <a:lnTo>
                    <a:pt x="130" y="1096"/>
                  </a:lnTo>
                  <a:lnTo>
                    <a:pt x="138" y="1196"/>
                  </a:lnTo>
                  <a:lnTo>
                    <a:pt x="162" y="1299"/>
                  </a:lnTo>
                  <a:lnTo>
                    <a:pt x="197" y="1328"/>
                  </a:lnTo>
                  <a:lnTo>
                    <a:pt x="229" y="1360"/>
                  </a:lnTo>
                  <a:lnTo>
                    <a:pt x="254" y="1393"/>
                  </a:lnTo>
                  <a:lnTo>
                    <a:pt x="279" y="1429"/>
                  </a:lnTo>
                  <a:lnTo>
                    <a:pt x="298" y="1466"/>
                  </a:lnTo>
                  <a:lnTo>
                    <a:pt x="317" y="1508"/>
                  </a:lnTo>
                  <a:lnTo>
                    <a:pt x="333" y="1551"/>
                  </a:lnTo>
                  <a:lnTo>
                    <a:pt x="351" y="1599"/>
                  </a:lnTo>
                  <a:lnTo>
                    <a:pt x="359" y="1604"/>
                  </a:lnTo>
                  <a:lnTo>
                    <a:pt x="368" y="1610"/>
                  </a:lnTo>
                  <a:lnTo>
                    <a:pt x="376" y="1615"/>
                  </a:lnTo>
                  <a:lnTo>
                    <a:pt x="387" y="1620"/>
                  </a:lnTo>
                  <a:lnTo>
                    <a:pt x="397" y="1626"/>
                  </a:lnTo>
                  <a:lnTo>
                    <a:pt x="406" y="1635"/>
                  </a:lnTo>
                  <a:lnTo>
                    <a:pt x="416" y="1645"/>
                  </a:lnTo>
                  <a:lnTo>
                    <a:pt x="425" y="1660"/>
                  </a:lnTo>
                  <a:lnTo>
                    <a:pt x="439" y="1699"/>
                  </a:lnTo>
                  <a:lnTo>
                    <a:pt x="456" y="1719"/>
                  </a:lnTo>
                  <a:lnTo>
                    <a:pt x="474" y="1726"/>
                  </a:lnTo>
                  <a:lnTo>
                    <a:pt x="497" y="1722"/>
                  </a:lnTo>
                  <a:lnTo>
                    <a:pt x="521" y="1711"/>
                  </a:lnTo>
                  <a:lnTo>
                    <a:pt x="554" y="1700"/>
                  </a:lnTo>
                  <a:lnTo>
                    <a:pt x="593" y="1691"/>
                  </a:lnTo>
                  <a:lnTo>
                    <a:pt x="640" y="1691"/>
                  </a:lnTo>
                  <a:lnTo>
                    <a:pt x="645" y="1713"/>
                  </a:lnTo>
                  <a:lnTo>
                    <a:pt x="628" y="1730"/>
                  </a:lnTo>
                  <a:lnTo>
                    <a:pt x="598" y="1744"/>
                  </a:lnTo>
                  <a:lnTo>
                    <a:pt x="559" y="1755"/>
                  </a:lnTo>
                  <a:lnTo>
                    <a:pt x="516" y="1761"/>
                  </a:lnTo>
                  <a:lnTo>
                    <a:pt x="475" y="1767"/>
                  </a:lnTo>
                  <a:lnTo>
                    <a:pt x="443" y="1768"/>
                  </a:lnTo>
                  <a:lnTo>
                    <a:pt x="425" y="1771"/>
                  </a:lnTo>
                  <a:lnTo>
                    <a:pt x="406" y="1755"/>
                  </a:lnTo>
                  <a:lnTo>
                    <a:pt x="393" y="1742"/>
                  </a:lnTo>
                  <a:lnTo>
                    <a:pt x="379" y="1729"/>
                  </a:lnTo>
                  <a:lnTo>
                    <a:pt x="370" y="1718"/>
                  </a:lnTo>
                  <a:lnTo>
                    <a:pt x="356" y="1707"/>
                  </a:lnTo>
                  <a:lnTo>
                    <a:pt x="344" y="1699"/>
                  </a:lnTo>
                  <a:lnTo>
                    <a:pt x="325" y="1692"/>
                  </a:lnTo>
                  <a:lnTo>
                    <a:pt x="303" y="1688"/>
                  </a:lnTo>
                  <a:lnTo>
                    <a:pt x="300" y="1696"/>
                  </a:lnTo>
                  <a:lnTo>
                    <a:pt x="300" y="1704"/>
                  </a:lnTo>
                  <a:lnTo>
                    <a:pt x="314" y="1714"/>
                  </a:lnTo>
                  <a:lnTo>
                    <a:pt x="328" y="1723"/>
                  </a:lnTo>
                  <a:lnTo>
                    <a:pt x="340" y="1732"/>
                  </a:lnTo>
                  <a:lnTo>
                    <a:pt x="353" y="1744"/>
                  </a:lnTo>
                  <a:lnTo>
                    <a:pt x="363" y="1755"/>
                  </a:lnTo>
                  <a:lnTo>
                    <a:pt x="372" y="1769"/>
                  </a:lnTo>
                  <a:lnTo>
                    <a:pt x="380" y="1786"/>
                  </a:lnTo>
                  <a:lnTo>
                    <a:pt x="388" y="1807"/>
                  </a:lnTo>
                  <a:lnTo>
                    <a:pt x="402" y="1811"/>
                  </a:lnTo>
                  <a:lnTo>
                    <a:pt x="416" y="1814"/>
                  </a:lnTo>
                  <a:lnTo>
                    <a:pt x="422" y="1811"/>
                  </a:lnTo>
                  <a:lnTo>
                    <a:pt x="429" y="1810"/>
                  </a:lnTo>
                  <a:lnTo>
                    <a:pt x="437" y="1807"/>
                  </a:lnTo>
                  <a:lnTo>
                    <a:pt x="448" y="1805"/>
                  </a:lnTo>
                  <a:lnTo>
                    <a:pt x="460" y="1822"/>
                  </a:lnTo>
                  <a:lnTo>
                    <a:pt x="479" y="1845"/>
                  </a:lnTo>
                  <a:lnTo>
                    <a:pt x="501" y="1868"/>
                  </a:lnTo>
                  <a:lnTo>
                    <a:pt x="523" y="1895"/>
                  </a:lnTo>
                  <a:lnTo>
                    <a:pt x="540" y="1921"/>
                  </a:lnTo>
                  <a:lnTo>
                    <a:pt x="551" y="1948"/>
                  </a:lnTo>
                  <a:lnTo>
                    <a:pt x="551" y="1975"/>
                  </a:lnTo>
                  <a:lnTo>
                    <a:pt x="538" y="2002"/>
                  </a:lnTo>
                  <a:lnTo>
                    <a:pt x="529" y="2002"/>
                  </a:lnTo>
                  <a:lnTo>
                    <a:pt x="520" y="2002"/>
                  </a:lnTo>
                  <a:lnTo>
                    <a:pt x="497" y="1977"/>
                  </a:lnTo>
                  <a:lnTo>
                    <a:pt x="464" y="1940"/>
                  </a:lnTo>
                  <a:lnTo>
                    <a:pt x="426" y="1895"/>
                  </a:lnTo>
                  <a:lnTo>
                    <a:pt x="386" y="1849"/>
                  </a:lnTo>
                  <a:lnTo>
                    <a:pt x="344" y="1802"/>
                  </a:lnTo>
                  <a:lnTo>
                    <a:pt x="307" y="1764"/>
                  </a:lnTo>
                  <a:lnTo>
                    <a:pt x="277" y="1736"/>
                  </a:lnTo>
                  <a:lnTo>
                    <a:pt x="260" y="1725"/>
                  </a:lnTo>
                  <a:lnTo>
                    <a:pt x="253" y="1736"/>
                  </a:lnTo>
                  <a:lnTo>
                    <a:pt x="258" y="1750"/>
                  </a:lnTo>
                  <a:lnTo>
                    <a:pt x="268" y="1765"/>
                  </a:lnTo>
                  <a:lnTo>
                    <a:pt x="283" y="1782"/>
                  </a:lnTo>
                  <a:lnTo>
                    <a:pt x="296" y="1797"/>
                  </a:lnTo>
                  <a:lnTo>
                    <a:pt x="307" y="1811"/>
                  </a:lnTo>
                  <a:lnTo>
                    <a:pt x="313" y="1824"/>
                  </a:lnTo>
                  <a:lnTo>
                    <a:pt x="311" y="1833"/>
                  </a:lnTo>
                  <a:lnTo>
                    <a:pt x="314" y="1853"/>
                  </a:lnTo>
                  <a:lnTo>
                    <a:pt x="323" y="1887"/>
                  </a:lnTo>
                  <a:lnTo>
                    <a:pt x="334" y="1927"/>
                  </a:lnTo>
                  <a:lnTo>
                    <a:pt x="345" y="1970"/>
                  </a:lnTo>
                  <a:lnTo>
                    <a:pt x="352" y="2011"/>
                  </a:lnTo>
                  <a:lnTo>
                    <a:pt x="355" y="2049"/>
                  </a:lnTo>
                  <a:lnTo>
                    <a:pt x="348" y="2074"/>
                  </a:lnTo>
                  <a:lnTo>
                    <a:pt x="334" y="2088"/>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5" name=""/>
            <p:cNvSpPr/>
            <p:nvPr/>
          </p:nvSpPr>
          <p:spPr>
            <a:xfrm flipH="1">
              <a:off x="728640" y="4359240"/>
              <a:ext cx="301680" cy="308160"/>
            </a:xfrm>
            <a:custGeom>
              <a:avLst/>
              <a:gdLst/>
              <a:ahLst/>
              <a:rect l="l" t="t" r="r" b="b"/>
              <a:pathLst>
                <a:path w="455" h="463">
                  <a:moveTo>
                    <a:pt x="264" y="463"/>
                  </a:moveTo>
                  <a:lnTo>
                    <a:pt x="247" y="459"/>
                  </a:lnTo>
                  <a:lnTo>
                    <a:pt x="229" y="455"/>
                  </a:lnTo>
                  <a:lnTo>
                    <a:pt x="213" y="451"/>
                  </a:lnTo>
                  <a:lnTo>
                    <a:pt x="198" y="447"/>
                  </a:lnTo>
                  <a:lnTo>
                    <a:pt x="182" y="442"/>
                  </a:lnTo>
                  <a:lnTo>
                    <a:pt x="168" y="436"/>
                  </a:lnTo>
                  <a:lnTo>
                    <a:pt x="153" y="432"/>
                  </a:lnTo>
                  <a:lnTo>
                    <a:pt x="141" y="431"/>
                  </a:lnTo>
                  <a:lnTo>
                    <a:pt x="128" y="408"/>
                  </a:lnTo>
                  <a:lnTo>
                    <a:pt x="115" y="386"/>
                  </a:lnTo>
                  <a:lnTo>
                    <a:pt x="103" y="363"/>
                  </a:lnTo>
                  <a:lnTo>
                    <a:pt x="91" y="343"/>
                  </a:lnTo>
                  <a:lnTo>
                    <a:pt x="77" y="321"/>
                  </a:lnTo>
                  <a:lnTo>
                    <a:pt x="64" y="302"/>
                  </a:lnTo>
                  <a:lnTo>
                    <a:pt x="49" y="284"/>
                  </a:lnTo>
                  <a:lnTo>
                    <a:pt x="35" y="271"/>
                  </a:lnTo>
                  <a:lnTo>
                    <a:pt x="10" y="260"/>
                  </a:lnTo>
                  <a:lnTo>
                    <a:pt x="0" y="249"/>
                  </a:lnTo>
                  <a:lnTo>
                    <a:pt x="0" y="238"/>
                  </a:lnTo>
                  <a:lnTo>
                    <a:pt x="10" y="228"/>
                  </a:lnTo>
                  <a:lnTo>
                    <a:pt x="22" y="215"/>
                  </a:lnTo>
                  <a:lnTo>
                    <a:pt x="38" y="206"/>
                  </a:lnTo>
                  <a:lnTo>
                    <a:pt x="52" y="196"/>
                  </a:lnTo>
                  <a:lnTo>
                    <a:pt x="63" y="191"/>
                  </a:lnTo>
                  <a:lnTo>
                    <a:pt x="71" y="162"/>
                  </a:lnTo>
                  <a:lnTo>
                    <a:pt x="86" y="138"/>
                  </a:lnTo>
                  <a:lnTo>
                    <a:pt x="103" y="112"/>
                  </a:lnTo>
                  <a:lnTo>
                    <a:pt x="126" y="89"/>
                  </a:lnTo>
                  <a:lnTo>
                    <a:pt x="148" y="65"/>
                  </a:lnTo>
                  <a:lnTo>
                    <a:pt x="170" y="42"/>
                  </a:lnTo>
                  <a:lnTo>
                    <a:pt x="191" y="20"/>
                  </a:lnTo>
                  <a:lnTo>
                    <a:pt x="210" y="0"/>
                  </a:lnTo>
                  <a:lnTo>
                    <a:pt x="240" y="1"/>
                  </a:lnTo>
                  <a:lnTo>
                    <a:pt x="273" y="9"/>
                  </a:lnTo>
                  <a:lnTo>
                    <a:pt x="305" y="22"/>
                  </a:lnTo>
                  <a:lnTo>
                    <a:pt x="339" y="38"/>
                  </a:lnTo>
                  <a:lnTo>
                    <a:pt x="370" y="55"/>
                  </a:lnTo>
                  <a:lnTo>
                    <a:pt x="401" y="76"/>
                  </a:lnTo>
                  <a:lnTo>
                    <a:pt x="430" y="97"/>
                  </a:lnTo>
                  <a:lnTo>
                    <a:pt x="455" y="120"/>
                  </a:lnTo>
                  <a:lnTo>
                    <a:pt x="430" y="142"/>
                  </a:lnTo>
                  <a:lnTo>
                    <a:pt x="396" y="168"/>
                  </a:lnTo>
                  <a:lnTo>
                    <a:pt x="357" y="195"/>
                  </a:lnTo>
                  <a:lnTo>
                    <a:pt x="317" y="223"/>
                  </a:lnTo>
                  <a:lnTo>
                    <a:pt x="278" y="248"/>
                  </a:lnTo>
                  <a:lnTo>
                    <a:pt x="247" y="271"/>
                  </a:lnTo>
                  <a:lnTo>
                    <a:pt x="224" y="290"/>
                  </a:lnTo>
                  <a:lnTo>
                    <a:pt x="216" y="303"/>
                  </a:lnTo>
                  <a:lnTo>
                    <a:pt x="220" y="314"/>
                  </a:lnTo>
                  <a:lnTo>
                    <a:pt x="228" y="325"/>
                  </a:lnTo>
                  <a:lnTo>
                    <a:pt x="251" y="326"/>
                  </a:lnTo>
                  <a:lnTo>
                    <a:pt x="274" y="332"/>
                  </a:lnTo>
                  <a:lnTo>
                    <a:pt x="293" y="341"/>
                  </a:lnTo>
                  <a:lnTo>
                    <a:pt x="313" y="356"/>
                  </a:lnTo>
                  <a:lnTo>
                    <a:pt x="329" y="371"/>
                  </a:lnTo>
                  <a:lnTo>
                    <a:pt x="344" y="391"/>
                  </a:lnTo>
                  <a:lnTo>
                    <a:pt x="355" y="414"/>
                  </a:lnTo>
                  <a:lnTo>
                    <a:pt x="365" y="440"/>
                  </a:lnTo>
                  <a:lnTo>
                    <a:pt x="351" y="447"/>
                  </a:lnTo>
                  <a:lnTo>
                    <a:pt x="339" y="452"/>
                  </a:lnTo>
                  <a:lnTo>
                    <a:pt x="325" y="455"/>
                  </a:lnTo>
                  <a:lnTo>
                    <a:pt x="313" y="459"/>
                  </a:lnTo>
                  <a:lnTo>
                    <a:pt x="300" y="459"/>
                  </a:lnTo>
                  <a:lnTo>
                    <a:pt x="286" y="461"/>
                  </a:lnTo>
                  <a:lnTo>
                    <a:pt x="274" y="462"/>
                  </a:lnTo>
                  <a:lnTo>
                    <a:pt x="264" y="463"/>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6" name=""/>
            <p:cNvSpPr/>
            <p:nvPr/>
          </p:nvSpPr>
          <p:spPr>
            <a:xfrm flipH="1">
              <a:off x="925560" y="4343400"/>
              <a:ext cx="225360" cy="309600"/>
            </a:xfrm>
            <a:custGeom>
              <a:avLst/>
              <a:gdLst/>
              <a:ahLst/>
              <a:rect l="l" t="t" r="r" b="b"/>
              <a:pathLst>
                <a:path w="340" h="466">
                  <a:moveTo>
                    <a:pt x="277" y="466"/>
                  </a:moveTo>
                  <a:lnTo>
                    <a:pt x="265" y="461"/>
                  </a:lnTo>
                  <a:lnTo>
                    <a:pt x="250" y="455"/>
                  </a:lnTo>
                  <a:lnTo>
                    <a:pt x="234" y="450"/>
                  </a:lnTo>
                  <a:lnTo>
                    <a:pt x="219" y="445"/>
                  </a:lnTo>
                  <a:lnTo>
                    <a:pt x="202" y="439"/>
                  </a:lnTo>
                  <a:lnTo>
                    <a:pt x="187" y="435"/>
                  </a:lnTo>
                  <a:lnTo>
                    <a:pt x="173" y="434"/>
                  </a:lnTo>
                  <a:lnTo>
                    <a:pt x="165" y="435"/>
                  </a:lnTo>
                  <a:lnTo>
                    <a:pt x="149" y="409"/>
                  </a:lnTo>
                  <a:lnTo>
                    <a:pt x="135" y="385"/>
                  </a:lnTo>
                  <a:lnTo>
                    <a:pt x="122" y="359"/>
                  </a:lnTo>
                  <a:lnTo>
                    <a:pt x="109" y="335"/>
                  </a:lnTo>
                  <a:lnTo>
                    <a:pt x="96" y="309"/>
                  </a:lnTo>
                  <a:lnTo>
                    <a:pt x="84" y="285"/>
                  </a:lnTo>
                  <a:lnTo>
                    <a:pt x="71" y="260"/>
                  </a:lnTo>
                  <a:lnTo>
                    <a:pt x="61" y="240"/>
                  </a:lnTo>
                  <a:lnTo>
                    <a:pt x="32" y="232"/>
                  </a:lnTo>
                  <a:lnTo>
                    <a:pt x="13" y="221"/>
                  </a:lnTo>
                  <a:lnTo>
                    <a:pt x="1" y="207"/>
                  </a:lnTo>
                  <a:lnTo>
                    <a:pt x="0" y="194"/>
                  </a:lnTo>
                  <a:lnTo>
                    <a:pt x="4" y="179"/>
                  </a:lnTo>
                  <a:lnTo>
                    <a:pt x="16" y="170"/>
                  </a:lnTo>
                  <a:lnTo>
                    <a:pt x="35" y="164"/>
                  </a:lnTo>
                  <a:lnTo>
                    <a:pt x="61" y="165"/>
                  </a:lnTo>
                  <a:lnTo>
                    <a:pt x="77" y="149"/>
                  </a:lnTo>
                  <a:lnTo>
                    <a:pt x="96" y="129"/>
                  </a:lnTo>
                  <a:lnTo>
                    <a:pt x="113" y="107"/>
                  </a:lnTo>
                  <a:lnTo>
                    <a:pt x="132" y="86"/>
                  </a:lnTo>
                  <a:lnTo>
                    <a:pt x="150" y="61"/>
                  </a:lnTo>
                  <a:lnTo>
                    <a:pt x="168" y="39"/>
                  </a:lnTo>
                  <a:lnTo>
                    <a:pt x="184" y="18"/>
                  </a:lnTo>
                  <a:lnTo>
                    <a:pt x="200" y="0"/>
                  </a:lnTo>
                  <a:lnTo>
                    <a:pt x="214" y="2"/>
                  </a:lnTo>
                  <a:lnTo>
                    <a:pt x="229" y="7"/>
                  </a:lnTo>
                  <a:lnTo>
                    <a:pt x="242" y="12"/>
                  </a:lnTo>
                  <a:lnTo>
                    <a:pt x="258" y="20"/>
                  </a:lnTo>
                  <a:lnTo>
                    <a:pt x="275" y="26"/>
                  </a:lnTo>
                  <a:lnTo>
                    <a:pt x="292" y="33"/>
                  </a:lnTo>
                  <a:lnTo>
                    <a:pt x="311" y="37"/>
                  </a:lnTo>
                  <a:lnTo>
                    <a:pt x="334" y="41"/>
                  </a:lnTo>
                  <a:lnTo>
                    <a:pt x="336" y="42"/>
                  </a:lnTo>
                  <a:lnTo>
                    <a:pt x="340" y="46"/>
                  </a:lnTo>
                  <a:lnTo>
                    <a:pt x="319" y="69"/>
                  </a:lnTo>
                  <a:lnTo>
                    <a:pt x="302" y="94"/>
                  </a:lnTo>
                  <a:lnTo>
                    <a:pt x="281" y="117"/>
                  </a:lnTo>
                  <a:lnTo>
                    <a:pt x="264" y="141"/>
                  </a:lnTo>
                  <a:lnTo>
                    <a:pt x="242" y="161"/>
                  </a:lnTo>
                  <a:lnTo>
                    <a:pt x="222" y="182"/>
                  </a:lnTo>
                  <a:lnTo>
                    <a:pt x="199" y="199"/>
                  </a:lnTo>
                  <a:lnTo>
                    <a:pt x="174" y="217"/>
                  </a:lnTo>
                  <a:lnTo>
                    <a:pt x="157" y="237"/>
                  </a:lnTo>
                  <a:lnTo>
                    <a:pt x="151" y="258"/>
                  </a:lnTo>
                  <a:lnTo>
                    <a:pt x="153" y="277"/>
                  </a:lnTo>
                  <a:lnTo>
                    <a:pt x="162" y="297"/>
                  </a:lnTo>
                  <a:lnTo>
                    <a:pt x="174" y="314"/>
                  </a:lnTo>
                  <a:lnTo>
                    <a:pt x="192" y="332"/>
                  </a:lnTo>
                  <a:lnTo>
                    <a:pt x="208" y="350"/>
                  </a:lnTo>
                  <a:lnTo>
                    <a:pt x="226" y="369"/>
                  </a:lnTo>
                  <a:lnTo>
                    <a:pt x="223" y="373"/>
                  </a:lnTo>
                  <a:lnTo>
                    <a:pt x="221" y="381"/>
                  </a:lnTo>
                  <a:lnTo>
                    <a:pt x="216" y="388"/>
                  </a:lnTo>
                  <a:lnTo>
                    <a:pt x="212" y="396"/>
                  </a:lnTo>
                  <a:lnTo>
                    <a:pt x="208" y="403"/>
                  </a:lnTo>
                  <a:lnTo>
                    <a:pt x="207" y="409"/>
                  </a:lnTo>
                  <a:lnTo>
                    <a:pt x="208" y="416"/>
                  </a:lnTo>
                  <a:lnTo>
                    <a:pt x="214" y="423"/>
                  </a:lnTo>
                  <a:lnTo>
                    <a:pt x="219" y="415"/>
                  </a:lnTo>
                  <a:lnTo>
                    <a:pt x="226" y="407"/>
                  </a:lnTo>
                  <a:lnTo>
                    <a:pt x="233" y="398"/>
                  </a:lnTo>
                  <a:lnTo>
                    <a:pt x="239" y="392"/>
                  </a:lnTo>
                  <a:lnTo>
                    <a:pt x="242" y="390"/>
                  </a:lnTo>
                  <a:lnTo>
                    <a:pt x="246" y="389"/>
                  </a:lnTo>
                  <a:lnTo>
                    <a:pt x="246" y="394"/>
                  </a:lnTo>
                  <a:lnTo>
                    <a:pt x="250" y="404"/>
                  </a:lnTo>
                  <a:lnTo>
                    <a:pt x="254" y="412"/>
                  </a:lnTo>
                  <a:lnTo>
                    <a:pt x="263" y="424"/>
                  </a:lnTo>
                  <a:lnTo>
                    <a:pt x="273" y="440"/>
                  </a:lnTo>
                  <a:lnTo>
                    <a:pt x="288" y="463"/>
                  </a:lnTo>
                  <a:lnTo>
                    <a:pt x="283" y="465"/>
                  </a:lnTo>
                  <a:lnTo>
                    <a:pt x="277" y="466"/>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7" name=""/>
            <p:cNvSpPr/>
            <p:nvPr/>
          </p:nvSpPr>
          <p:spPr>
            <a:xfrm flipH="1">
              <a:off x="878040" y="4621320"/>
              <a:ext cx="9360" cy="14040"/>
            </a:xfrm>
            <a:custGeom>
              <a:avLst/>
              <a:gdLst/>
              <a:ahLst/>
              <a:rect l="l" t="t" r="r" b="b"/>
              <a:pathLst>
                <a:path w="15" h="20">
                  <a:moveTo>
                    <a:pt x="5" y="20"/>
                  </a:moveTo>
                  <a:lnTo>
                    <a:pt x="0" y="14"/>
                  </a:lnTo>
                  <a:lnTo>
                    <a:pt x="0" y="8"/>
                  </a:lnTo>
                  <a:lnTo>
                    <a:pt x="4" y="4"/>
                  </a:lnTo>
                  <a:lnTo>
                    <a:pt x="9" y="0"/>
                  </a:lnTo>
                  <a:lnTo>
                    <a:pt x="12" y="1"/>
                  </a:lnTo>
                  <a:lnTo>
                    <a:pt x="15" y="6"/>
                  </a:lnTo>
                  <a:lnTo>
                    <a:pt x="15" y="11"/>
                  </a:lnTo>
                  <a:lnTo>
                    <a:pt x="12" y="20"/>
                  </a:lnTo>
                  <a:lnTo>
                    <a:pt x="8" y="20"/>
                  </a:lnTo>
                  <a:lnTo>
                    <a:pt x="5" y="20"/>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78" name=""/>
            <p:cNvSpPr/>
            <p:nvPr/>
          </p:nvSpPr>
          <p:spPr>
            <a:xfrm flipH="1">
              <a:off x="847080" y="4619520"/>
              <a:ext cx="12600" cy="11160"/>
            </a:xfrm>
            <a:custGeom>
              <a:avLst/>
              <a:gdLst/>
              <a:ahLst/>
              <a:rect l="l" t="t" r="r" b="b"/>
              <a:pathLst>
                <a:path w="21" h="18">
                  <a:moveTo>
                    <a:pt x="6" y="18"/>
                  </a:moveTo>
                  <a:lnTo>
                    <a:pt x="0" y="10"/>
                  </a:lnTo>
                  <a:lnTo>
                    <a:pt x="3" y="3"/>
                  </a:lnTo>
                  <a:lnTo>
                    <a:pt x="11" y="2"/>
                  </a:lnTo>
                  <a:lnTo>
                    <a:pt x="21" y="0"/>
                  </a:lnTo>
                  <a:lnTo>
                    <a:pt x="17" y="9"/>
                  </a:lnTo>
                  <a:lnTo>
                    <a:pt x="14" y="18"/>
                  </a:lnTo>
                  <a:lnTo>
                    <a:pt x="10" y="18"/>
                  </a:lnTo>
                  <a:lnTo>
                    <a:pt x="6" y="18"/>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79" name=""/>
            <p:cNvSpPr/>
            <p:nvPr/>
          </p:nvSpPr>
          <p:spPr>
            <a:xfrm flipH="1">
              <a:off x="882000" y="4595760"/>
              <a:ext cx="14040" cy="15840"/>
            </a:xfrm>
            <a:custGeom>
              <a:avLst/>
              <a:gdLst/>
              <a:ahLst/>
              <a:rect l="l" t="t" r="r" b="b"/>
              <a:pathLst>
                <a:path w="22" h="24">
                  <a:moveTo>
                    <a:pt x="6" y="24"/>
                  </a:moveTo>
                  <a:lnTo>
                    <a:pt x="2" y="22"/>
                  </a:lnTo>
                  <a:lnTo>
                    <a:pt x="0" y="19"/>
                  </a:lnTo>
                  <a:lnTo>
                    <a:pt x="0" y="11"/>
                  </a:lnTo>
                  <a:lnTo>
                    <a:pt x="0" y="5"/>
                  </a:lnTo>
                  <a:lnTo>
                    <a:pt x="10" y="1"/>
                  </a:lnTo>
                  <a:lnTo>
                    <a:pt x="15" y="0"/>
                  </a:lnTo>
                  <a:lnTo>
                    <a:pt x="18" y="0"/>
                  </a:lnTo>
                  <a:lnTo>
                    <a:pt x="22" y="3"/>
                  </a:lnTo>
                  <a:lnTo>
                    <a:pt x="22" y="5"/>
                  </a:lnTo>
                  <a:lnTo>
                    <a:pt x="22" y="8"/>
                  </a:lnTo>
                  <a:lnTo>
                    <a:pt x="21" y="12"/>
                  </a:lnTo>
                  <a:lnTo>
                    <a:pt x="19" y="22"/>
                  </a:lnTo>
                  <a:lnTo>
                    <a:pt x="11" y="22"/>
                  </a:lnTo>
                  <a:lnTo>
                    <a:pt x="6" y="24"/>
                  </a:lnTo>
                  <a:close/>
                </a:path>
              </a:pathLst>
            </a:cu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180" name=""/>
            <p:cNvSpPr/>
            <p:nvPr/>
          </p:nvSpPr>
          <p:spPr>
            <a:xfrm flipH="1">
              <a:off x="1022400" y="4578480"/>
              <a:ext cx="14400" cy="27000"/>
            </a:xfrm>
            <a:custGeom>
              <a:avLst/>
              <a:gdLst/>
              <a:ahLst/>
              <a:rect l="l" t="t" r="r" b="b"/>
              <a:pathLst>
                <a:path w="23" h="39">
                  <a:moveTo>
                    <a:pt x="4" y="39"/>
                  </a:moveTo>
                  <a:lnTo>
                    <a:pt x="0" y="30"/>
                  </a:lnTo>
                  <a:lnTo>
                    <a:pt x="2" y="19"/>
                  </a:lnTo>
                  <a:lnTo>
                    <a:pt x="4" y="7"/>
                  </a:lnTo>
                  <a:lnTo>
                    <a:pt x="7" y="0"/>
                  </a:lnTo>
                  <a:lnTo>
                    <a:pt x="14" y="0"/>
                  </a:lnTo>
                  <a:lnTo>
                    <a:pt x="22" y="0"/>
                  </a:lnTo>
                  <a:lnTo>
                    <a:pt x="23" y="8"/>
                  </a:lnTo>
                  <a:lnTo>
                    <a:pt x="21" y="22"/>
                  </a:lnTo>
                  <a:lnTo>
                    <a:pt x="14" y="33"/>
                  </a:lnTo>
                  <a:lnTo>
                    <a:pt x="4" y="39"/>
                  </a:lnTo>
                  <a:close/>
                </a:path>
              </a:pathLst>
            </a:custGeom>
            <a:solidFill>
              <a:srgbClr val="000000"/>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181" name=""/>
            <p:cNvSpPr/>
            <p:nvPr/>
          </p:nvSpPr>
          <p:spPr>
            <a:xfrm flipH="1">
              <a:off x="909000" y="4584600"/>
              <a:ext cx="11160" cy="14400"/>
            </a:xfrm>
            <a:custGeom>
              <a:avLst/>
              <a:gdLst/>
              <a:ahLst/>
              <a:rect l="l" t="t" r="r" b="b"/>
              <a:pathLst>
                <a:path w="18" h="20">
                  <a:moveTo>
                    <a:pt x="4" y="20"/>
                  </a:moveTo>
                  <a:lnTo>
                    <a:pt x="0" y="13"/>
                  </a:lnTo>
                  <a:lnTo>
                    <a:pt x="0" y="5"/>
                  </a:lnTo>
                  <a:lnTo>
                    <a:pt x="2" y="1"/>
                  </a:lnTo>
                  <a:lnTo>
                    <a:pt x="4" y="0"/>
                  </a:lnTo>
                  <a:lnTo>
                    <a:pt x="8" y="0"/>
                  </a:lnTo>
                  <a:lnTo>
                    <a:pt x="18" y="3"/>
                  </a:lnTo>
                  <a:lnTo>
                    <a:pt x="18" y="8"/>
                  </a:lnTo>
                  <a:lnTo>
                    <a:pt x="18" y="15"/>
                  </a:lnTo>
                  <a:lnTo>
                    <a:pt x="11" y="19"/>
                  </a:lnTo>
                  <a:lnTo>
                    <a:pt x="4" y="20"/>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182" name=""/>
            <p:cNvSpPr/>
            <p:nvPr/>
          </p:nvSpPr>
          <p:spPr>
            <a:xfrm flipH="1">
              <a:off x="1048680" y="4576680"/>
              <a:ext cx="12600" cy="14400"/>
            </a:xfrm>
            <a:custGeom>
              <a:avLst/>
              <a:gdLst/>
              <a:ahLst/>
              <a:rect l="l" t="t" r="r" b="b"/>
              <a:pathLst>
                <a:path w="17" h="22">
                  <a:moveTo>
                    <a:pt x="3" y="22"/>
                  </a:moveTo>
                  <a:lnTo>
                    <a:pt x="1" y="11"/>
                  </a:lnTo>
                  <a:lnTo>
                    <a:pt x="0" y="4"/>
                  </a:lnTo>
                  <a:lnTo>
                    <a:pt x="0" y="0"/>
                  </a:lnTo>
                  <a:lnTo>
                    <a:pt x="3" y="0"/>
                  </a:lnTo>
                  <a:lnTo>
                    <a:pt x="7" y="0"/>
                  </a:lnTo>
                  <a:lnTo>
                    <a:pt x="15" y="2"/>
                  </a:lnTo>
                  <a:lnTo>
                    <a:pt x="15" y="3"/>
                  </a:lnTo>
                  <a:lnTo>
                    <a:pt x="16" y="6"/>
                  </a:lnTo>
                  <a:lnTo>
                    <a:pt x="16" y="10"/>
                  </a:lnTo>
                  <a:lnTo>
                    <a:pt x="17" y="19"/>
                  </a:lnTo>
                  <a:lnTo>
                    <a:pt x="11" y="21"/>
                  </a:lnTo>
                  <a:lnTo>
                    <a:pt x="3" y="22"/>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183" name=""/>
            <p:cNvSpPr/>
            <p:nvPr/>
          </p:nvSpPr>
          <p:spPr>
            <a:xfrm flipH="1">
              <a:off x="942120" y="4565520"/>
              <a:ext cx="9720" cy="14400"/>
            </a:xfrm>
            <a:custGeom>
              <a:avLst/>
              <a:gdLst/>
              <a:ahLst/>
              <a:rect l="l" t="t" r="r" b="b"/>
              <a:pathLst>
                <a:path w="17" h="23">
                  <a:moveTo>
                    <a:pt x="2" y="23"/>
                  </a:moveTo>
                  <a:lnTo>
                    <a:pt x="0" y="19"/>
                  </a:lnTo>
                  <a:lnTo>
                    <a:pt x="0" y="17"/>
                  </a:lnTo>
                  <a:lnTo>
                    <a:pt x="0" y="13"/>
                  </a:lnTo>
                  <a:lnTo>
                    <a:pt x="0" y="8"/>
                  </a:lnTo>
                  <a:lnTo>
                    <a:pt x="4" y="4"/>
                  </a:lnTo>
                  <a:lnTo>
                    <a:pt x="10" y="0"/>
                  </a:lnTo>
                  <a:lnTo>
                    <a:pt x="15" y="4"/>
                  </a:lnTo>
                  <a:lnTo>
                    <a:pt x="17" y="8"/>
                  </a:lnTo>
                  <a:lnTo>
                    <a:pt x="17" y="12"/>
                  </a:lnTo>
                  <a:lnTo>
                    <a:pt x="15" y="20"/>
                  </a:lnTo>
                  <a:lnTo>
                    <a:pt x="9" y="20"/>
                  </a:lnTo>
                  <a:lnTo>
                    <a:pt x="2" y="23"/>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184" name=""/>
            <p:cNvSpPr/>
            <p:nvPr/>
          </p:nvSpPr>
          <p:spPr>
            <a:xfrm flipH="1">
              <a:off x="910440" y="4549680"/>
              <a:ext cx="11160" cy="15840"/>
            </a:xfrm>
            <a:custGeom>
              <a:avLst/>
              <a:gdLst/>
              <a:ahLst/>
              <a:rect l="l" t="t" r="r" b="b"/>
              <a:pathLst>
                <a:path w="16" h="23">
                  <a:moveTo>
                    <a:pt x="1" y="23"/>
                  </a:moveTo>
                  <a:lnTo>
                    <a:pt x="0" y="12"/>
                  </a:lnTo>
                  <a:lnTo>
                    <a:pt x="0" y="7"/>
                  </a:lnTo>
                  <a:lnTo>
                    <a:pt x="3" y="2"/>
                  </a:lnTo>
                  <a:lnTo>
                    <a:pt x="8" y="0"/>
                  </a:lnTo>
                  <a:lnTo>
                    <a:pt x="12" y="2"/>
                  </a:lnTo>
                  <a:lnTo>
                    <a:pt x="16" y="5"/>
                  </a:lnTo>
                  <a:lnTo>
                    <a:pt x="13" y="12"/>
                  </a:lnTo>
                  <a:lnTo>
                    <a:pt x="11" y="17"/>
                  </a:lnTo>
                  <a:lnTo>
                    <a:pt x="5" y="20"/>
                  </a:lnTo>
                  <a:lnTo>
                    <a:pt x="1" y="23"/>
                  </a:lnTo>
                  <a:close/>
                </a:path>
              </a:pathLst>
            </a:cu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185" name=""/>
            <p:cNvSpPr/>
            <p:nvPr/>
          </p:nvSpPr>
          <p:spPr>
            <a:xfrm flipH="1">
              <a:off x="1046160" y="4543560"/>
              <a:ext cx="14400" cy="14040"/>
            </a:xfrm>
            <a:custGeom>
              <a:avLst/>
              <a:gdLst/>
              <a:ahLst/>
              <a:rect l="l" t="t" r="r" b="b"/>
              <a:pathLst>
                <a:path w="22" h="19">
                  <a:moveTo>
                    <a:pt x="3" y="19"/>
                  </a:moveTo>
                  <a:lnTo>
                    <a:pt x="0" y="12"/>
                  </a:lnTo>
                  <a:lnTo>
                    <a:pt x="0" y="8"/>
                  </a:lnTo>
                  <a:lnTo>
                    <a:pt x="0" y="4"/>
                  </a:lnTo>
                  <a:lnTo>
                    <a:pt x="2" y="0"/>
                  </a:lnTo>
                  <a:lnTo>
                    <a:pt x="8" y="0"/>
                  </a:lnTo>
                  <a:lnTo>
                    <a:pt x="16" y="0"/>
                  </a:lnTo>
                  <a:lnTo>
                    <a:pt x="18" y="1"/>
                  </a:lnTo>
                  <a:lnTo>
                    <a:pt x="22" y="5"/>
                  </a:lnTo>
                  <a:lnTo>
                    <a:pt x="12" y="15"/>
                  </a:lnTo>
                  <a:lnTo>
                    <a:pt x="3" y="19"/>
                  </a:lnTo>
                  <a:close/>
                </a:path>
              </a:pathLst>
            </a:custGeom>
            <a:solidFill>
              <a:srgbClr val="000000"/>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86" name=""/>
            <p:cNvSpPr/>
            <p:nvPr/>
          </p:nvSpPr>
          <p:spPr>
            <a:xfrm flipH="1">
              <a:off x="892080" y="4538520"/>
              <a:ext cx="15840" cy="11160"/>
            </a:xfrm>
            <a:custGeom>
              <a:avLst/>
              <a:gdLst/>
              <a:ahLst/>
              <a:rect l="l" t="t" r="r" b="b"/>
              <a:pathLst>
                <a:path w="24" h="18">
                  <a:moveTo>
                    <a:pt x="6" y="18"/>
                  </a:moveTo>
                  <a:lnTo>
                    <a:pt x="0" y="14"/>
                  </a:lnTo>
                  <a:lnTo>
                    <a:pt x="0" y="6"/>
                  </a:lnTo>
                  <a:lnTo>
                    <a:pt x="5" y="3"/>
                  </a:lnTo>
                  <a:lnTo>
                    <a:pt x="10" y="0"/>
                  </a:lnTo>
                  <a:lnTo>
                    <a:pt x="17" y="0"/>
                  </a:lnTo>
                  <a:lnTo>
                    <a:pt x="24" y="7"/>
                  </a:lnTo>
                  <a:lnTo>
                    <a:pt x="19" y="12"/>
                  </a:lnTo>
                  <a:lnTo>
                    <a:pt x="15" y="18"/>
                  </a:lnTo>
                  <a:lnTo>
                    <a:pt x="10" y="18"/>
                  </a:lnTo>
                  <a:lnTo>
                    <a:pt x="6" y="18"/>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87" name=""/>
            <p:cNvSpPr/>
            <p:nvPr/>
          </p:nvSpPr>
          <p:spPr>
            <a:xfrm flipH="1">
              <a:off x="225360" y="3952800"/>
              <a:ext cx="487440" cy="471600"/>
            </a:xfrm>
            <a:custGeom>
              <a:avLst/>
              <a:gdLst/>
              <a:ahLst/>
              <a:rect l="l" t="t" r="r" b="b"/>
              <a:pathLst>
                <a:path w="736" h="714">
                  <a:moveTo>
                    <a:pt x="310" y="714"/>
                  </a:moveTo>
                  <a:lnTo>
                    <a:pt x="294" y="695"/>
                  </a:lnTo>
                  <a:lnTo>
                    <a:pt x="282" y="681"/>
                  </a:lnTo>
                  <a:lnTo>
                    <a:pt x="272" y="664"/>
                  </a:lnTo>
                  <a:lnTo>
                    <a:pt x="264" y="652"/>
                  </a:lnTo>
                  <a:lnTo>
                    <a:pt x="255" y="639"/>
                  </a:lnTo>
                  <a:lnTo>
                    <a:pt x="244" y="625"/>
                  </a:lnTo>
                  <a:lnTo>
                    <a:pt x="229" y="611"/>
                  </a:lnTo>
                  <a:lnTo>
                    <a:pt x="210" y="599"/>
                  </a:lnTo>
                  <a:lnTo>
                    <a:pt x="194" y="556"/>
                  </a:lnTo>
                  <a:lnTo>
                    <a:pt x="179" y="514"/>
                  </a:lnTo>
                  <a:lnTo>
                    <a:pt x="161" y="472"/>
                  </a:lnTo>
                  <a:lnTo>
                    <a:pt x="143" y="433"/>
                  </a:lnTo>
                  <a:lnTo>
                    <a:pt x="119" y="395"/>
                  </a:lnTo>
                  <a:lnTo>
                    <a:pt x="95" y="361"/>
                  </a:lnTo>
                  <a:lnTo>
                    <a:pt x="65" y="331"/>
                  </a:lnTo>
                  <a:lnTo>
                    <a:pt x="31" y="308"/>
                  </a:lnTo>
                  <a:lnTo>
                    <a:pt x="22" y="266"/>
                  </a:lnTo>
                  <a:lnTo>
                    <a:pt x="13" y="227"/>
                  </a:lnTo>
                  <a:lnTo>
                    <a:pt x="8" y="189"/>
                  </a:lnTo>
                  <a:lnTo>
                    <a:pt x="5" y="152"/>
                  </a:lnTo>
                  <a:lnTo>
                    <a:pt x="1" y="114"/>
                  </a:lnTo>
                  <a:lnTo>
                    <a:pt x="0" y="78"/>
                  </a:lnTo>
                  <a:lnTo>
                    <a:pt x="0" y="40"/>
                  </a:lnTo>
                  <a:lnTo>
                    <a:pt x="1" y="0"/>
                  </a:lnTo>
                  <a:lnTo>
                    <a:pt x="8" y="2"/>
                  </a:lnTo>
                  <a:lnTo>
                    <a:pt x="16" y="3"/>
                  </a:lnTo>
                  <a:lnTo>
                    <a:pt x="24" y="5"/>
                  </a:lnTo>
                  <a:lnTo>
                    <a:pt x="32" y="7"/>
                  </a:lnTo>
                  <a:lnTo>
                    <a:pt x="41" y="9"/>
                  </a:lnTo>
                  <a:lnTo>
                    <a:pt x="49" y="10"/>
                  </a:lnTo>
                  <a:lnTo>
                    <a:pt x="57" y="11"/>
                  </a:lnTo>
                  <a:lnTo>
                    <a:pt x="68" y="14"/>
                  </a:lnTo>
                  <a:lnTo>
                    <a:pt x="158" y="9"/>
                  </a:lnTo>
                  <a:lnTo>
                    <a:pt x="246" y="13"/>
                  </a:lnTo>
                  <a:lnTo>
                    <a:pt x="329" y="24"/>
                  </a:lnTo>
                  <a:lnTo>
                    <a:pt x="410" y="44"/>
                  </a:lnTo>
                  <a:lnTo>
                    <a:pt x="489" y="68"/>
                  </a:lnTo>
                  <a:lnTo>
                    <a:pt x="569" y="98"/>
                  </a:lnTo>
                  <a:lnTo>
                    <a:pt x="650" y="132"/>
                  </a:lnTo>
                  <a:lnTo>
                    <a:pt x="736" y="168"/>
                  </a:lnTo>
                  <a:lnTo>
                    <a:pt x="729" y="216"/>
                  </a:lnTo>
                  <a:lnTo>
                    <a:pt x="715" y="267"/>
                  </a:lnTo>
                  <a:lnTo>
                    <a:pt x="694" y="319"/>
                  </a:lnTo>
                  <a:lnTo>
                    <a:pt x="668" y="372"/>
                  </a:lnTo>
                  <a:lnTo>
                    <a:pt x="637" y="420"/>
                  </a:lnTo>
                  <a:lnTo>
                    <a:pt x="605" y="468"/>
                  </a:lnTo>
                  <a:lnTo>
                    <a:pt x="573" y="511"/>
                  </a:lnTo>
                  <a:lnTo>
                    <a:pt x="545" y="552"/>
                  </a:lnTo>
                  <a:lnTo>
                    <a:pt x="536" y="552"/>
                  </a:lnTo>
                  <a:lnTo>
                    <a:pt x="530" y="552"/>
                  </a:lnTo>
                  <a:lnTo>
                    <a:pt x="524" y="557"/>
                  </a:lnTo>
                  <a:lnTo>
                    <a:pt x="515" y="569"/>
                  </a:lnTo>
                  <a:lnTo>
                    <a:pt x="503" y="586"/>
                  </a:lnTo>
                  <a:lnTo>
                    <a:pt x="490" y="605"/>
                  </a:lnTo>
                  <a:lnTo>
                    <a:pt x="478" y="622"/>
                  </a:lnTo>
                  <a:lnTo>
                    <a:pt x="469" y="640"/>
                  </a:lnTo>
                  <a:lnTo>
                    <a:pt x="465" y="652"/>
                  </a:lnTo>
                  <a:lnTo>
                    <a:pt x="467" y="660"/>
                  </a:lnTo>
                  <a:lnTo>
                    <a:pt x="470" y="656"/>
                  </a:lnTo>
                  <a:lnTo>
                    <a:pt x="473" y="655"/>
                  </a:lnTo>
                  <a:lnTo>
                    <a:pt x="477" y="655"/>
                  </a:lnTo>
                  <a:lnTo>
                    <a:pt x="485" y="655"/>
                  </a:lnTo>
                  <a:lnTo>
                    <a:pt x="484" y="662"/>
                  </a:lnTo>
                  <a:lnTo>
                    <a:pt x="484" y="667"/>
                  </a:lnTo>
                  <a:lnTo>
                    <a:pt x="482" y="672"/>
                  </a:lnTo>
                  <a:lnTo>
                    <a:pt x="479" y="681"/>
                  </a:lnTo>
                  <a:lnTo>
                    <a:pt x="458" y="685"/>
                  </a:lnTo>
                  <a:lnTo>
                    <a:pt x="436" y="689"/>
                  </a:lnTo>
                  <a:lnTo>
                    <a:pt x="414" y="693"/>
                  </a:lnTo>
                  <a:lnTo>
                    <a:pt x="394" y="698"/>
                  </a:lnTo>
                  <a:lnTo>
                    <a:pt x="372" y="702"/>
                  </a:lnTo>
                  <a:lnTo>
                    <a:pt x="351" y="706"/>
                  </a:lnTo>
                  <a:lnTo>
                    <a:pt x="330" y="710"/>
                  </a:lnTo>
                  <a:lnTo>
                    <a:pt x="310" y="714"/>
                  </a:lnTo>
                  <a:close/>
                </a:path>
              </a:pathLst>
            </a:custGeom>
            <a:solidFill>
              <a:srgbClr val="9966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8" name=""/>
            <p:cNvSpPr/>
            <p:nvPr/>
          </p:nvSpPr>
          <p:spPr>
            <a:xfrm flipH="1">
              <a:off x="745560" y="3963960"/>
              <a:ext cx="379080" cy="422280"/>
            </a:xfrm>
            <a:custGeom>
              <a:avLst/>
              <a:gdLst/>
              <a:ahLst/>
              <a:rect l="l" t="t" r="r" b="b"/>
              <a:pathLst>
                <a:path w="573" h="639">
                  <a:moveTo>
                    <a:pt x="567" y="638"/>
                  </a:moveTo>
                  <a:lnTo>
                    <a:pt x="535" y="616"/>
                  </a:lnTo>
                  <a:lnTo>
                    <a:pt x="501" y="599"/>
                  </a:lnTo>
                  <a:lnTo>
                    <a:pt x="464" y="584"/>
                  </a:lnTo>
                  <a:lnTo>
                    <a:pt x="429" y="571"/>
                  </a:lnTo>
                  <a:lnTo>
                    <a:pt x="391" y="561"/>
                  </a:lnTo>
                  <a:lnTo>
                    <a:pt x="355" y="552"/>
                  </a:lnTo>
                  <a:lnTo>
                    <a:pt x="318" y="547"/>
                  </a:lnTo>
                  <a:lnTo>
                    <a:pt x="284" y="543"/>
                  </a:lnTo>
                  <a:lnTo>
                    <a:pt x="283" y="542"/>
                  </a:lnTo>
                  <a:lnTo>
                    <a:pt x="281" y="540"/>
                  </a:lnTo>
                  <a:lnTo>
                    <a:pt x="264" y="538"/>
                  </a:lnTo>
                  <a:lnTo>
                    <a:pt x="256" y="539"/>
                  </a:lnTo>
                  <a:lnTo>
                    <a:pt x="250" y="539"/>
                  </a:lnTo>
                  <a:lnTo>
                    <a:pt x="250" y="542"/>
                  </a:lnTo>
                  <a:lnTo>
                    <a:pt x="249" y="544"/>
                  </a:lnTo>
                  <a:lnTo>
                    <a:pt x="249" y="548"/>
                  </a:lnTo>
                  <a:lnTo>
                    <a:pt x="246" y="554"/>
                  </a:lnTo>
                  <a:lnTo>
                    <a:pt x="239" y="561"/>
                  </a:lnTo>
                  <a:lnTo>
                    <a:pt x="235" y="559"/>
                  </a:lnTo>
                  <a:lnTo>
                    <a:pt x="234" y="558"/>
                  </a:lnTo>
                  <a:lnTo>
                    <a:pt x="239" y="521"/>
                  </a:lnTo>
                  <a:lnTo>
                    <a:pt x="257" y="485"/>
                  </a:lnTo>
                  <a:lnTo>
                    <a:pt x="281" y="445"/>
                  </a:lnTo>
                  <a:lnTo>
                    <a:pt x="311" y="408"/>
                  </a:lnTo>
                  <a:lnTo>
                    <a:pt x="341" y="367"/>
                  </a:lnTo>
                  <a:lnTo>
                    <a:pt x="369" y="329"/>
                  </a:lnTo>
                  <a:lnTo>
                    <a:pt x="393" y="290"/>
                  </a:lnTo>
                  <a:lnTo>
                    <a:pt x="410" y="254"/>
                  </a:lnTo>
                  <a:lnTo>
                    <a:pt x="428" y="223"/>
                  </a:lnTo>
                  <a:lnTo>
                    <a:pt x="439" y="200"/>
                  </a:lnTo>
                  <a:lnTo>
                    <a:pt x="443" y="181"/>
                  </a:lnTo>
                  <a:lnTo>
                    <a:pt x="443" y="166"/>
                  </a:lnTo>
                  <a:lnTo>
                    <a:pt x="439" y="150"/>
                  </a:lnTo>
                  <a:lnTo>
                    <a:pt x="432" y="135"/>
                  </a:lnTo>
                  <a:lnTo>
                    <a:pt x="424" y="116"/>
                  </a:lnTo>
                  <a:lnTo>
                    <a:pt x="417" y="95"/>
                  </a:lnTo>
                  <a:lnTo>
                    <a:pt x="409" y="90"/>
                  </a:lnTo>
                  <a:lnTo>
                    <a:pt x="401" y="90"/>
                  </a:lnTo>
                  <a:lnTo>
                    <a:pt x="394" y="93"/>
                  </a:lnTo>
                  <a:lnTo>
                    <a:pt x="387" y="100"/>
                  </a:lnTo>
                  <a:lnTo>
                    <a:pt x="380" y="104"/>
                  </a:lnTo>
                  <a:lnTo>
                    <a:pt x="374" y="111"/>
                  </a:lnTo>
                  <a:lnTo>
                    <a:pt x="367" y="118"/>
                  </a:lnTo>
                  <a:lnTo>
                    <a:pt x="361" y="123"/>
                  </a:lnTo>
                  <a:lnTo>
                    <a:pt x="361" y="130"/>
                  </a:lnTo>
                  <a:lnTo>
                    <a:pt x="364" y="137"/>
                  </a:lnTo>
                  <a:lnTo>
                    <a:pt x="367" y="137"/>
                  </a:lnTo>
                  <a:lnTo>
                    <a:pt x="371" y="138"/>
                  </a:lnTo>
                  <a:lnTo>
                    <a:pt x="357" y="149"/>
                  </a:lnTo>
                  <a:lnTo>
                    <a:pt x="346" y="160"/>
                  </a:lnTo>
                  <a:lnTo>
                    <a:pt x="336" y="169"/>
                  </a:lnTo>
                  <a:lnTo>
                    <a:pt x="327" y="183"/>
                  </a:lnTo>
                  <a:lnTo>
                    <a:pt x="334" y="181"/>
                  </a:lnTo>
                  <a:lnTo>
                    <a:pt x="342" y="179"/>
                  </a:lnTo>
                  <a:lnTo>
                    <a:pt x="351" y="174"/>
                  </a:lnTo>
                  <a:lnTo>
                    <a:pt x="360" y="172"/>
                  </a:lnTo>
                  <a:lnTo>
                    <a:pt x="368" y="166"/>
                  </a:lnTo>
                  <a:lnTo>
                    <a:pt x="376" y="162"/>
                  </a:lnTo>
                  <a:lnTo>
                    <a:pt x="386" y="158"/>
                  </a:lnTo>
                  <a:lnTo>
                    <a:pt x="397" y="157"/>
                  </a:lnTo>
                  <a:lnTo>
                    <a:pt x="387" y="164"/>
                  </a:lnTo>
                  <a:lnTo>
                    <a:pt x="379" y="169"/>
                  </a:lnTo>
                  <a:lnTo>
                    <a:pt x="372" y="174"/>
                  </a:lnTo>
                  <a:lnTo>
                    <a:pt x="365" y="181"/>
                  </a:lnTo>
                  <a:lnTo>
                    <a:pt x="355" y="188"/>
                  </a:lnTo>
                  <a:lnTo>
                    <a:pt x="342" y="198"/>
                  </a:lnTo>
                  <a:lnTo>
                    <a:pt x="325" y="208"/>
                  </a:lnTo>
                  <a:lnTo>
                    <a:pt x="304" y="223"/>
                  </a:lnTo>
                  <a:lnTo>
                    <a:pt x="302" y="229"/>
                  </a:lnTo>
                  <a:lnTo>
                    <a:pt x="302" y="234"/>
                  </a:lnTo>
                  <a:lnTo>
                    <a:pt x="303" y="235"/>
                  </a:lnTo>
                  <a:lnTo>
                    <a:pt x="307" y="237"/>
                  </a:lnTo>
                  <a:lnTo>
                    <a:pt x="317" y="226"/>
                  </a:lnTo>
                  <a:lnTo>
                    <a:pt x="329" y="216"/>
                  </a:lnTo>
                  <a:lnTo>
                    <a:pt x="342" y="204"/>
                  </a:lnTo>
                  <a:lnTo>
                    <a:pt x="359" y="192"/>
                  </a:lnTo>
                  <a:lnTo>
                    <a:pt x="374" y="180"/>
                  </a:lnTo>
                  <a:lnTo>
                    <a:pt x="390" y="172"/>
                  </a:lnTo>
                  <a:lnTo>
                    <a:pt x="405" y="165"/>
                  </a:lnTo>
                  <a:lnTo>
                    <a:pt x="420" y="162"/>
                  </a:lnTo>
                  <a:lnTo>
                    <a:pt x="411" y="179"/>
                  </a:lnTo>
                  <a:lnTo>
                    <a:pt x="398" y="195"/>
                  </a:lnTo>
                  <a:lnTo>
                    <a:pt x="380" y="208"/>
                  </a:lnTo>
                  <a:lnTo>
                    <a:pt x="361" y="223"/>
                  </a:lnTo>
                  <a:lnTo>
                    <a:pt x="338" y="234"/>
                  </a:lnTo>
                  <a:lnTo>
                    <a:pt x="318" y="246"/>
                  </a:lnTo>
                  <a:lnTo>
                    <a:pt x="298" y="257"/>
                  </a:lnTo>
                  <a:lnTo>
                    <a:pt x="281" y="268"/>
                  </a:lnTo>
                  <a:lnTo>
                    <a:pt x="281" y="272"/>
                  </a:lnTo>
                  <a:lnTo>
                    <a:pt x="281" y="277"/>
                  </a:lnTo>
                  <a:lnTo>
                    <a:pt x="292" y="273"/>
                  </a:lnTo>
                  <a:lnTo>
                    <a:pt x="307" y="267"/>
                  </a:lnTo>
                  <a:lnTo>
                    <a:pt x="323" y="254"/>
                  </a:lnTo>
                  <a:lnTo>
                    <a:pt x="340" y="244"/>
                  </a:lnTo>
                  <a:lnTo>
                    <a:pt x="356" y="230"/>
                  </a:lnTo>
                  <a:lnTo>
                    <a:pt x="374" y="219"/>
                  </a:lnTo>
                  <a:lnTo>
                    <a:pt x="388" y="210"/>
                  </a:lnTo>
                  <a:lnTo>
                    <a:pt x="405" y="206"/>
                  </a:lnTo>
                  <a:lnTo>
                    <a:pt x="397" y="222"/>
                  </a:lnTo>
                  <a:lnTo>
                    <a:pt x="384" y="238"/>
                  </a:lnTo>
                  <a:lnTo>
                    <a:pt x="368" y="250"/>
                  </a:lnTo>
                  <a:lnTo>
                    <a:pt x="349" y="264"/>
                  </a:lnTo>
                  <a:lnTo>
                    <a:pt x="327" y="275"/>
                  </a:lnTo>
                  <a:lnTo>
                    <a:pt x="307" y="286"/>
                  </a:lnTo>
                  <a:lnTo>
                    <a:pt x="288" y="294"/>
                  </a:lnTo>
                  <a:lnTo>
                    <a:pt x="273" y="303"/>
                  </a:lnTo>
                  <a:lnTo>
                    <a:pt x="272" y="309"/>
                  </a:lnTo>
                  <a:lnTo>
                    <a:pt x="271" y="314"/>
                  </a:lnTo>
                  <a:lnTo>
                    <a:pt x="281" y="311"/>
                  </a:lnTo>
                  <a:lnTo>
                    <a:pt x="294" y="305"/>
                  </a:lnTo>
                  <a:lnTo>
                    <a:pt x="307" y="295"/>
                  </a:lnTo>
                  <a:lnTo>
                    <a:pt x="322" y="286"/>
                  </a:lnTo>
                  <a:lnTo>
                    <a:pt x="334" y="276"/>
                  </a:lnTo>
                  <a:lnTo>
                    <a:pt x="348" y="269"/>
                  </a:lnTo>
                  <a:lnTo>
                    <a:pt x="360" y="264"/>
                  </a:lnTo>
                  <a:lnTo>
                    <a:pt x="374" y="265"/>
                  </a:lnTo>
                  <a:lnTo>
                    <a:pt x="359" y="279"/>
                  </a:lnTo>
                  <a:lnTo>
                    <a:pt x="344" y="291"/>
                  </a:lnTo>
                  <a:lnTo>
                    <a:pt x="326" y="300"/>
                  </a:lnTo>
                  <a:lnTo>
                    <a:pt x="310" y="310"/>
                  </a:lnTo>
                  <a:lnTo>
                    <a:pt x="291" y="317"/>
                  </a:lnTo>
                  <a:lnTo>
                    <a:pt x="275" y="326"/>
                  </a:lnTo>
                  <a:lnTo>
                    <a:pt x="257" y="334"/>
                  </a:lnTo>
                  <a:lnTo>
                    <a:pt x="242" y="348"/>
                  </a:lnTo>
                  <a:lnTo>
                    <a:pt x="242" y="349"/>
                  </a:lnTo>
                  <a:lnTo>
                    <a:pt x="245" y="355"/>
                  </a:lnTo>
                  <a:lnTo>
                    <a:pt x="254" y="351"/>
                  </a:lnTo>
                  <a:lnTo>
                    <a:pt x="267" y="345"/>
                  </a:lnTo>
                  <a:lnTo>
                    <a:pt x="280" y="338"/>
                  </a:lnTo>
                  <a:lnTo>
                    <a:pt x="294" y="332"/>
                  </a:lnTo>
                  <a:lnTo>
                    <a:pt x="306" y="324"/>
                  </a:lnTo>
                  <a:lnTo>
                    <a:pt x="321" y="315"/>
                  </a:lnTo>
                  <a:lnTo>
                    <a:pt x="333" y="307"/>
                  </a:lnTo>
                  <a:lnTo>
                    <a:pt x="348" y="303"/>
                  </a:lnTo>
                  <a:lnTo>
                    <a:pt x="337" y="315"/>
                  </a:lnTo>
                  <a:lnTo>
                    <a:pt x="323" y="328"/>
                  </a:lnTo>
                  <a:lnTo>
                    <a:pt x="307" y="338"/>
                  </a:lnTo>
                  <a:lnTo>
                    <a:pt x="292" y="348"/>
                  </a:lnTo>
                  <a:lnTo>
                    <a:pt x="273" y="355"/>
                  </a:lnTo>
                  <a:lnTo>
                    <a:pt x="256" y="361"/>
                  </a:lnTo>
                  <a:lnTo>
                    <a:pt x="239" y="367"/>
                  </a:lnTo>
                  <a:lnTo>
                    <a:pt x="225" y="374"/>
                  </a:lnTo>
                  <a:lnTo>
                    <a:pt x="225" y="376"/>
                  </a:lnTo>
                  <a:lnTo>
                    <a:pt x="227" y="380"/>
                  </a:lnTo>
                  <a:lnTo>
                    <a:pt x="237" y="378"/>
                  </a:lnTo>
                  <a:lnTo>
                    <a:pt x="248" y="375"/>
                  </a:lnTo>
                  <a:lnTo>
                    <a:pt x="258" y="370"/>
                  </a:lnTo>
                  <a:lnTo>
                    <a:pt x="269" y="366"/>
                  </a:lnTo>
                  <a:lnTo>
                    <a:pt x="280" y="360"/>
                  </a:lnTo>
                  <a:lnTo>
                    <a:pt x="291" y="356"/>
                  </a:lnTo>
                  <a:lnTo>
                    <a:pt x="302" y="352"/>
                  </a:lnTo>
                  <a:lnTo>
                    <a:pt x="314" y="352"/>
                  </a:lnTo>
                  <a:lnTo>
                    <a:pt x="300" y="360"/>
                  </a:lnTo>
                  <a:lnTo>
                    <a:pt x="285" y="370"/>
                  </a:lnTo>
                  <a:lnTo>
                    <a:pt x="267" y="378"/>
                  </a:lnTo>
                  <a:lnTo>
                    <a:pt x="248" y="387"/>
                  </a:lnTo>
                  <a:lnTo>
                    <a:pt x="227" y="394"/>
                  </a:lnTo>
                  <a:lnTo>
                    <a:pt x="208" y="402"/>
                  </a:lnTo>
                  <a:lnTo>
                    <a:pt x="192" y="410"/>
                  </a:lnTo>
                  <a:lnTo>
                    <a:pt x="180" y="420"/>
                  </a:lnTo>
                  <a:lnTo>
                    <a:pt x="183" y="422"/>
                  </a:lnTo>
                  <a:lnTo>
                    <a:pt x="185" y="426"/>
                  </a:lnTo>
                  <a:lnTo>
                    <a:pt x="199" y="421"/>
                  </a:lnTo>
                  <a:lnTo>
                    <a:pt x="212" y="416"/>
                  </a:lnTo>
                  <a:lnTo>
                    <a:pt x="225" y="409"/>
                  </a:lnTo>
                  <a:lnTo>
                    <a:pt x="238" y="402"/>
                  </a:lnTo>
                  <a:lnTo>
                    <a:pt x="250" y="394"/>
                  </a:lnTo>
                  <a:lnTo>
                    <a:pt x="265" y="387"/>
                  </a:lnTo>
                  <a:lnTo>
                    <a:pt x="280" y="380"/>
                  </a:lnTo>
                  <a:lnTo>
                    <a:pt x="296" y="378"/>
                  </a:lnTo>
                  <a:lnTo>
                    <a:pt x="284" y="389"/>
                  </a:lnTo>
                  <a:lnTo>
                    <a:pt x="269" y="401"/>
                  </a:lnTo>
                  <a:lnTo>
                    <a:pt x="252" y="412"/>
                  </a:lnTo>
                  <a:lnTo>
                    <a:pt x="233" y="422"/>
                  </a:lnTo>
                  <a:lnTo>
                    <a:pt x="212" y="431"/>
                  </a:lnTo>
                  <a:lnTo>
                    <a:pt x="193" y="439"/>
                  </a:lnTo>
                  <a:lnTo>
                    <a:pt x="176" y="445"/>
                  </a:lnTo>
                  <a:lnTo>
                    <a:pt x="162" y="451"/>
                  </a:lnTo>
                  <a:lnTo>
                    <a:pt x="162" y="454"/>
                  </a:lnTo>
                  <a:lnTo>
                    <a:pt x="162" y="458"/>
                  </a:lnTo>
                  <a:lnTo>
                    <a:pt x="174" y="454"/>
                  </a:lnTo>
                  <a:lnTo>
                    <a:pt x="187" y="450"/>
                  </a:lnTo>
                  <a:lnTo>
                    <a:pt x="199" y="444"/>
                  </a:lnTo>
                  <a:lnTo>
                    <a:pt x="212" y="439"/>
                  </a:lnTo>
                  <a:lnTo>
                    <a:pt x="225" y="432"/>
                  </a:lnTo>
                  <a:lnTo>
                    <a:pt x="239" y="426"/>
                  </a:lnTo>
                  <a:lnTo>
                    <a:pt x="253" y="422"/>
                  </a:lnTo>
                  <a:lnTo>
                    <a:pt x="268" y="420"/>
                  </a:lnTo>
                  <a:lnTo>
                    <a:pt x="254" y="436"/>
                  </a:lnTo>
                  <a:lnTo>
                    <a:pt x="242" y="447"/>
                  </a:lnTo>
                  <a:lnTo>
                    <a:pt x="230" y="452"/>
                  </a:lnTo>
                  <a:lnTo>
                    <a:pt x="218" y="458"/>
                  </a:lnTo>
                  <a:lnTo>
                    <a:pt x="204" y="459"/>
                  </a:lnTo>
                  <a:lnTo>
                    <a:pt x="192" y="464"/>
                  </a:lnTo>
                  <a:lnTo>
                    <a:pt x="177" y="470"/>
                  </a:lnTo>
                  <a:lnTo>
                    <a:pt x="162" y="481"/>
                  </a:lnTo>
                  <a:lnTo>
                    <a:pt x="164" y="486"/>
                  </a:lnTo>
                  <a:lnTo>
                    <a:pt x="165" y="492"/>
                  </a:lnTo>
                  <a:lnTo>
                    <a:pt x="172" y="489"/>
                  </a:lnTo>
                  <a:lnTo>
                    <a:pt x="178" y="486"/>
                  </a:lnTo>
                  <a:lnTo>
                    <a:pt x="187" y="482"/>
                  </a:lnTo>
                  <a:lnTo>
                    <a:pt x="195" y="478"/>
                  </a:lnTo>
                  <a:lnTo>
                    <a:pt x="201" y="474"/>
                  </a:lnTo>
                  <a:lnTo>
                    <a:pt x="211" y="470"/>
                  </a:lnTo>
                  <a:lnTo>
                    <a:pt x="220" y="467"/>
                  </a:lnTo>
                  <a:lnTo>
                    <a:pt x="233" y="468"/>
                  </a:lnTo>
                  <a:lnTo>
                    <a:pt x="226" y="475"/>
                  </a:lnTo>
                  <a:lnTo>
                    <a:pt x="219" y="483"/>
                  </a:lnTo>
                  <a:lnTo>
                    <a:pt x="211" y="489"/>
                  </a:lnTo>
                  <a:lnTo>
                    <a:pt x="204" y="496"/>
                  </a:lnTo>
                  <a:lnTo>
                    <a:pt x="196" y="498"/>
                  </a:lnTo>
                  <a:lnTo>
                    <a:pt x="188" y="502"/>
                  </a:lnTo>
                  <a:lnTo>
                    <a:pt x="178" y="505"/>
                  </a:lnTo>
                  <a:lnTo>
                    <a:pt x="170" y="506"/>
                  </a:lnTo>
                  <a:lnTo>
                    <a:pt x="168" y="515"/>
                  </a:lnTo>
                  <a:lnTo>
                    <a:pt x="168" y="523"/>
                  </a:lnTo>
                  <a:lnTo>
                    <a:pt x="176" y="520"/>
                  </a:lnTo>
                  <a:lnTo>
                    <a:pt x="184" y="517"/>
                  </a:lnTo>
                  <a:lnTo>
                    <a:pt x="192" y="513"/>
                  </a:lnTo>
                  <a:lnTo>
                    <a:pt x="201" y="512"/>
                  </a:lnTo>
                  <a:lnTo>
                    <a:pt x="189" y="524"/>
                  </a:lnTo>
                  <a:lnTo>
                    <a:pt x="168" y="525"/>
                  </a:lnTo>
                  <a:lnTo>
                    <a:pt x="138" y="517"/>
                  </a:lnTo>
                  <a:lnTo>
                    <a:pt x="107" y="504"/>
                  </a:lnTo>
                  <a:lnTo>
                    <a:pt x="71" y="486"/>
                  </a:lnTo>
                  <a:lnTo>
                    <a:pt x="42" y="468"/>
                  </a:lnTo>
                  <a:lnTo>
                    <a:pt x="16" y="454"/>
                  </a:lnTo>
                  <a:lnTo>
                    <a:pt x="0" y="445"/>
                  </a:lnTo>
                  <a:lnTo>
                    <a:pt x="19" y="412"/>
                  </a:lnTo>
                  <a:lnTo>
                    <a:pt x="66" y="356"/>
                  </a:lnTo>
                  <a:lnTo>
                    <a:pt x="132" y="284"/>
                  </a:lnTo>
                  <a:lnTo>
                    <a:pt x="208" y="206"/>
                  </a:lnTo>
                  <a:lnTo>
                    <a:pt x="283" y="128"/>
                  </a:lnTo>
                  <a:lnTo>
                    <a:pt x="351" y="62"/>
                  </a:lnTo>
                  <a:lnTo>
                    <a:pt x="398" y="16"/>
                  </a:lnTo>
                  <a:lnTo>
                    <a:pt x="420" y="0"/>
                  </a:lnTo>
                  <a:lnTo>
                    <a:pt x="429" y="0"/>
                  </a:lnTo>
                  <a:lnTo>
                    <a:pt x="440" y="0"/>
                  </a:lnTo>
                  <a:lnTo>
                    <a:pt x="451" y="0"/>
                  </a:lnTo>
                  <a:lnTo>
                    <a:pt x="462" y="0"/>
                  </a:lnTo>
                  <a:lnTo>
                    <a:pt x="481" y="96"/>
                  </a:lnTo>
                  <a:lnTo>
                    <a:pt x="495" y="170"/>
                  </a:lnTo>
                  <a:lnTo>
                    <a:pt x="506" y="226"/>
                  </a:lnTo>
                  <a:lnTo>
                    <a:pt x="516" y="267"/>
                  </a:lnTo>
                  <a:lnTo>
                    <a:pt x="521" y="296"/>
                  </a:lnTo>
                  <a:lnTo>
                    <a:pt x="527" y="321"/>
                  </a:lnTo>
                  <a:lnTo>
                    <a:pt x="532" y="342"/>
                  </a:lnTo>
                  <a:lnTo>
                    <a:pt x="539" y="368"/>
                  </a:lnTo>
                  <a:lnTo>
                    <a:pt x="539" y="401"/>
                  </a:lnTo>
                  <a:lnTo>
                    <a:pt x="540" y="435"/>
                  </a:lnTo>
                  <a:lnTo>
                    <a:pt x="542" y="467"/>
                  </a:lnTo>
                  <a:lnTo>
                    <a:pt x="546" y="501"/>
                  </a:lnTo>
                  <a:lnTo>
                    <a:pt x="550" y="534"/>
                  </a:lnTo>
                  <a:lnTo>
                    <a:pt x="556" y="567"/>
                  </a:lnTo>
                  <a:lnTo>
                    <a:pt x="563" y="601"/>
                  </a:lnTo>
                  <a:lnTo>
                    <a:pt x="573" y="638"/>
                  </a:lnTo>
                  <a:lnTo>
                    <a:pt x="570" y="639"/>
                  </a:lnTo>
                  <a:lnTo>
                    <a:pt x="567" y="638"/>
                  </a:lnTo>
                  <a:close/>
                </a:path>
              </a:pathLst>
            </a:custGeom>
            <a:solidFill>
              <a:srgbClr val="9966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9" name=""/>
            <p:cNvSpPr/>
            <p:nvPr/>
          </p:nvSpPr>
          <p:spPr>
            <a:xfrm flipH="1">
              <a:off x="377280" y="4319640"/>
              <a:ext cx="42840" cy="57240"/>
            </a:xfrm>
            <a:custGeom>
              <a:avLst/>
              <a:gdLst/>
              <a:ahLst/>
              <a:rect l="l" t="t" r="r" b="b"/>
              <a:pathLst>
                <a:path w="65" h="88">
                  <a:moveTo>
                    <a:pt x="0" y="88"/>
                  </a:moveTo>
                  <a:lnTo>
                    <a:pt x="0" y="81"/>
                  </a:lnTo>
                  <a:lnTo>
                    <a:pt x="0" y="74"/>
                  </a:lnTo>
                  <a:lnTo>
                    <a:pt x="6" y="66"/>
                  </a:lnTo>
                  <a:lnTo>
                    <a:pt x="14" y="55"/>
                  </a:lnTo>
                  <a:lnTo>
                    <a:pt x="23" y="43"/>
                  </a:lnTo>
                  <a:lnTo>
                    <a:pt x="31" y="32"/>
                  </a:lnTo>
                  <a:lnTo>
                    <a:pt x="39" y="20"/>
                  </a:lnTo>
                  <a:lnTo>
                    <a:pt x="47" y="10"/>
                  </a:lnTo>
                  <a:lnTo>
                    <a:pt x="55" y="2"/>
                  </a:lnTo>
                  <a:lnTo>
                    <a:pt x="65" y="0"/>
                  </a:lnTo>
                  <a:lnTo>
                    <a:pt x="58" y="9"/>
                  </a:lnTo>
                  <a:lnTo>
                    <a:pt x="52" y="20"/>
                  </a:lnTo>
                  <a:lnTo>
                    <a:pt x="46" y="31"/>
                  </a:lnTo>
                  <a:lnTo>
                    <a:pt x="39" y="43"/>
                  </a:lnTo>
                  <a:lnTo>
                    <a:pt x="31" y="52"/>
                  </a:lnTo>
                  <a:lnTo>
                    <a:pt x="24" y="63"/>
                  </a:lnTo>
                  <a:lnTo>
                    <a:pt x="17" y="74"/>
                  </a:lnTo>
                  <a:lnTo>
                    <a:pt x="10" y="85"/>
                  </a:lnTo>
                  <a:lnTo>
                    <a:pt x="5" y="85"/>
                  </a:lnTo>
                  <a:lnTo>
                    <a:pt x="0" y="88"/>
                  </a:lnTo>
                  <a:close/>
                </a:path>
              </a:pathLst>
            </a:custGeom>
            <a:solidFill>
              <a:srgbClr val="000000"/>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90" name=""/>
            <p:cNvSpPr/>
            <p:nvPr/>
          </p:nvSpPr>
          <p:spPr>
            <a:xfrm flipH="1">
              <a:off x="401040" y="4314960"/>
              <a:ext cx="34920" cy="47520"/>
            </a:xfrm>
            <a:custGeom>
              <a:avLst/>
              <a:gdLst/>
              <a:ahLst/>
              <a:rect l="l" t="t" r="r" b="b"/>
              <a:pathLst>
                <a:path w="54" h="72">
                  <a:moveTo>
                    <a:pt x="5" y="72"/>
                  </a:moveTo>
                  <a:lnTo>
                    <a:pt x="1" y="68"/>
                  </a:lnTo>
                  <a:lnTo>
                    <a:pt x="0" y="63"/>
                  </a:lnTo>
                  <a:lnTo>
                    <a:pt x="4" y="55"/>
                  </a:lnTo>
                  <a:lnTo>
                    <a:pt x="11" y="47"/>
                  </a:lnTo>
                  <a:lnTo>
                    <a:pt x="16" y="39"/>
                  </a:lnTo>
                  <a:lnTo>
                    <a:pt x="23" y="31"/>
                  </a:lnTo>
                  <a:lnTo>
                    <a:pt x="27" y="23"/>
                  </a:lnTo>
                  <a:lnTo>
                    <a:pt x="34" y="15"/>
                  </a:lnTo>
                  <a:lnTo>
                    <a:pt x="39" y="7"/>
                  </a:lnTo>
                  <a:lnTo>
                    <a:pt x="46" y="0"/>
                  </a:lnTo>
                  <a:lnTo>
                    <a:pt x="50" y="0"/>
                  </a:lnTo>
                  <a:lnTo>
                    <a:pt x="54" y="0"/>
                  </a:lnTo>
                  <a:lnTo>
                    <a:pt x="50" y="4"/>
                  </a:lnTo>
                  <a:lnTo>
                    <a:pt x="45" y="13"/>
                  </a:lnTo>
                  <a:lnTo>
                    <a:pt x="36" y="24"/>
                  </a:lnTo>
                  <a:lnTo>
                    <a:pt x="30" y="39"/>
                  </a:lnTo>
                  <a:lnTo>
                    <a:pt x="21" y="51"/>
                  </a:lnTo>
                  <a:lnTo>
                    <a:pt x="13" y="63"/>
                  </a:lnTo>
                  <a:lnTo>
                    <a:pt x="8" y="69"/>
                  </a:lnTo>
                  <a:lnTo>
                    <a:pt x="5" y="72"/>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191" name=""/>
            <p:cNvSpPr/>
            <p:nvPr/>
          </p:nvSpPr>
          <p:spPr>
            <a:xfrm flipH="1">
              <a:off x="420840" y="4313160"/>
              <a:ext cx="39600" cy="41400"/>
            </a:xfrm>
            <a:custGeom>
              <a:avLst/>
              <a:gdLst/>
              <a:ahLst/>
              <a:rect l="l" t="t" r="r" b="b"/>
              <a:pathLst>
                <a:path w="63" h="64">
                  <a:moveTo>
                    <a:pt x="0" y="64"/>
                  </a:moveTo>
                  <a:lnTo>
                    <a:pt x="0" y="54"/>
                  </a:lnTo>
                  <a:lnTo>
                    <a:pt x="0" y="46"/>
                  </a:lnTo>
                  <a:lnTo>
                    <a:pt x="7" y="41"/>
                  </a:lnTo>
                  <a:lnTo>
                    <a:pt x="14" y="37"/>
                  </a:lnTo>
                  <a:lnTo>
                    <a:pt x="19" y="31"/>
                  </a:lnTo>
                  <a:lnTo>
                    <a:pt x="26" y="26"/>
                  </a:lnTo>
                  <a:lnTo>
                    <a:pt x="37" y="12"/>
                  </a:lnTo>
                  <a:lnTo>
                    <a:pt x="48" y="0"/>
                  </a:lnTo>
                  <a:lnTo>
                    <a:pt x="53" y="0"/>
                  </a:lnTo>
                  <a:lnTo>
                    <a:pt x="60" y="0"/>
                  </a:lnTo>
                  <a:lnTo>
                    <a:pt x="61" y="1"/>
                  </a:lnTo>
                  <a:lnTo>
                    <a:pt x="63" y="4"/>
                  </a:lnTo>
                  <a:lnTo>
                    <a:pt x="48" y="18"/>
                  </a:lnTo>
                  <a:lnTo>
                    <a:pt x="34" y="33"/>
                  </a:lnTo>
                  <a:lnTo>
                    <a:pt x="26" y="39"/>
                  </a:lnTo>
                  <a:lnTo>
                    <a:pt x="18" y="48"/>
                  </a:lnTo>
                  <a:lnTo>
                    <a:pt x="11" y="56"/>
                  </a:lnTo>
                  <a:lnTo>
                    <a:pt x="6" y="64"/>
                  </a:lnTo>
                  <a:lnTo>
                    <a:pt x="3" y="64"/>
                  </a:lnTo>
                  <a:lnTo>
                    <a:pt x="0" y="64"/>
                  </a:lnTo>
                  <a:close/>
                </a:path>
              </a:pathLst>
            </a:custGeom>
            <a:solidFill>
              <a:srgbClr val="000000"/>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92" name=""/>
            <p:cNvSpPr/>
            <p:nvPr/>
          </p:nvSpPr>
          <p:spPr>
            <a:xfrm flipH="1">
              <a:off x="1063080" y="4329000"/>
              <a:ext cx="12600" cy="15840"/>
            </a:xfrm>
            <a:custGeom>
              <a:avLst/>
              <a:gdLst/>
              <a:ahLst/>
              <a:rect l="l" t="t" r="r" b="b"/>
              <a:pathLst>
                <a:path w="20" h="23">
                  <a:moveTo>
                    <a:pt x="4" y="23"/>
                  </a:moveTo>
                  <a:lnTo>
                    <a:pt x="1" y="19"/>
                  </a:lnTo>
                  <a:lnTo>
                    <a:pt x="0" y="17"/>
                  </a:lnTo>
                  <a:lnTo>
                    <a:pt x="7" y="7"/>
                  </a:lnTo>
                  <a:lnTo>
                    <a:pt x="15" y="0"/>
                  </a:lnTo>
                  <a:lnTo>
                    <a:pt x="17" y="1"/>
                  </a:lnTo>
                  <a:lnTo>
                    <a:pt x="20" y="3"/>
                  </a:lnTo>
                  <a:lnTo>
                    <a:pt x="12" y="12"/>
                  </a:lnTo>
                  <a:lnTo>
                    <a:pt x="4" y="23"/>
                  </a:lnTo>
                  <a:close/>
                </a:path>
              </a:pathLst>
            </a:custGeom>
            <a:solidFill>
              <a:srgbClr val="9966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193" name=""/>
            <p:cNvSpPr/>
            <p:nvPr/>
          </p:nvSpPr>
          <p:spPr>
            <a:xfrm flipH="1">
              <a:off x="1049400" y="4336920"/>
              <a:ext cx="9360" cy="7920"/>
            </a:xfrm>
            <a:custGeom>
              <a:avLst/>
              <a:gdLst/>
              <a:ahLst/>
              <a:rect l="l" t="t" r="r" b="b"/>
              <a:pathLst>
                <a:path w="14" h="12">
                  <a:moveTo>
                    <a:pt x="4" y="12"/>
                  </a:moveTo>
                  <a:lnTo>
                    <a:pt x="0" y="9"/>
                  </a:lnTo>
                  <a:lnTo>
                    <a:pt x="0" y="6"/>
                  </a:lnTo>
                  <a:lnTo>
                    <a:pt x="0" y="4"/>
                  </a:lnTo>
                  <a:lnTo>
                    <a:pt x="2" y="1"/>
                  </a:lnTo>
                  <a:lnTo>
                    <a:pt x="6" y="0"/>
                  </a:lnTo>
                  <a:lnTo>
                    <a:pt x="14" y="1"/>
                  </a:lnTo>
                  <a:lnTo>
                    <a:pt x="8" y="6"/>
                  </a:lnTo>
                  <a:lnTo>
                    <a:pt x="4" y="12"/>
                  </a:lnTo>
                  <a:close/>
                </a:path>
              </a:pathLst>
            </a:custGeom>
            <a:solidFill>
              <a:srgbClr val="9966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94" name=""/>
            <p:cNvSpPr/>
            <p:nvPr/>
          </p:nvSpPr>
          <p:spPr>
            <a:xfrm flipH="1">
              <a:off x="450000" y="4307040"/>
              <a:ext cx="33480" cy="34920"/>
            </a:xfrm>
            <a:custGeom>
              <a:avLst/>
              <a:gdLst/>
              <a:ahLst/>
              <a:rect l="l" t="t" r="r" b="b"/>
              <a:pathLst>
                <a:path w="48" h="51">
                  <a:moveTo>
                    <a:pt x="4" y="51"/>
                  </a:moveTo>
                  <a:lnTo>
                    <a:pt x="0" y="49"/>
                  </a:lnTo>
                  <a:lnTo>
                    <a:pt x="0" y="46"/>
                  </a:lnTo>
                  <a:lnTo>
                    <a:pt x="2" y="38"/>
                  </a:lnTo>
                  <a:lnTo>
                    <a:pt x="6" y="31"/>
                  </a:lnTo>
                  <a:lnTo>
                    <a:pt x="12" y="24"/>
                  </a:lnTo>
                  <a:lnTo>
                    <a:pt x="19" y="18"/>
                  </a:lnTo>
                  <a:lnTo>
                    <a:pt x="25" y="9"/>
                  </a:lnTo>
                  <a:lnTo>
                    <a:pt x="34" y="5"/>
                  </a:lnTo>
                  <a:lnTo>
                    <a:pt x="40" y="1"/>
                  </a:lnTo>
                  <a:lnTo>
                    <a:pt x="48" y="0"/>
                  </a:lnTo>
                  <a:lnTo>
                    <a:pt x="48" y="5"/>
                  </a:lnTo>
                  <a:lnTo>
                    <a:pt x="48" y="11"/>
                  </a:lnTo>
                  <a:lnTo>
                    <a:pt x="36" y="20"/>
                  </a:lnTo>
                  <a:lnTo>
                    <a:pt x="30" y="28"/>
                  </a:lnTo>
                  <a:lnTo>
                    <a:pt x="25" y="32"/>
                  </a:lnTo>
                  <a:lnTo>
                    <a:pt x="21" y="37"/>
                  </a:lnTo>
                  <a:lnTo>
                    <a:pt x="16" y="42"/>
                  </a:lnTo>
                  <a:lnTo>
                    <a:pt x="12" y="51"/>
                  </a:lnTo>
                  <a:lnTo>
                    <a:pt x="6" y="51"/>
                  </a:lnTo>
                  <a:lnTo>
                    <a:pt x="4" y="51"/>
                  </a:lnTo>
                  <a:close/>
                </a:path>
              </a:pathLst>
            </a:custGeom>
            <a:solidFill>
              <a:srgbClr val="00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195" name=""/>
            <p:cNvSpPr/>
            <p:nvPr/>
          </p:nvSpPr>
          <p:spPr>
            <a:xfrm flipH="1">
              <a:off x="1069920" y="4313160"/>
              <a:ext cx="23760" cy="22320"/>
            </a:xfrm>
            <a:custGeom>
              <a:avLst/>
              <a:gdLst/>
              <a:ahLst/>
              <a:rect l="l" t="t" r="r" b="b"/>
              <a:pathLst>
                <a:path w="35" h="33">
                  <a:moveTo>
                    <a:pt x="7" y="33"/>
                  </a:moveTo>
                  <a:lnTo>
                    <a:pt x="0" y="29"/>
                  </a:lnTo>
                  <a:lnTo>
                    <a:pt x="0" y="24"/>
                  </a:lnTo>
                  <a:lnTo>
                    <a:pt x="1" y="19"/>
                  </a:lnTo>
                  <a:lnTo>
                    <a:pt x="8" y="14"/>
                  </a:lnTo>
                  <a:lnTo>
                    <a:pt x="14" y="8"/>
                  </a:lnTo>
                  <a:lnTo>
                    <a:pt x="22" y="4"/>
                  </a:lnTo>
                  <a:lnTo>
                    <a:pt x="28" y="0"/>
                  </a:lnTo>
                  <a:lnTo>
                    <a:pt x="35" y="0"/>
                  </a:lnTo>
                  <a:lnTo>
                    <a:pt x="31" y="7"/>
                  </a:lnTo>
                  <a:lnTo>
                    <a:pt x="24" y="19"/>
                  </a:lnTo>
                  <a:lnTo>
                    <a:pt x="15" y="30"/>
                  </a:lnTo>
                  <a:lnTo>
                    <a:pt x="7" y="33"/>
                  </a:lnTo>
                  <a:close/>
                </a:path>
              </a:pathLst>
            </a:custGeom>
            <a:solidFill>
              <a:srgbClr val="996699"/>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96" name=""/>
            <p:cNvSpPr/>
            <p:nvPr/>
          </p:nvSpPr>
          <p:spPr>
            <a:xfrm flipH="1">
              <a:off x="500040" y="4303800"/>
              <a:ext cx="22320" cy="23760"/>
            </a:xfrm>
            <a:custGeom>
              <a:avLst/>
              <a:gdLst/>
              <a:ahLst/>
              <a:rect l="l" t="t" r="r" b="b"/>
              <a:pathLst>
                <a:path w="35" h="36">
                  <a:moveTo>
                    <a:pt x="0" y="36"/>
                  </a:moveTo>
                  <a:lnTo>
                    <a:pt x="0" y="29"/>
                  </a:lnTo>
                  <a:lnTo>
                    <a:pt x="3" y="23"/>
                  </a:lnTo>
                  <a:lnTo>
                    <a:pt x="7" y="14"/>
                  </a:lnTo>
                  <a:lnTo>
                    <a:pt x="14" y="8"/>
                  </a:lnTo>
                  <a:lnTo>
                    <a:pt x="24" y="0"/>
                  </a:lnTo>
                  <a:lnTo>
                    <a:pt x="35" y="5"/>
                  </a:lnTo>
                  <a:lnTo>
                    <a:pt x="29" y="13"/>
                  </a:lnTo>
                  <a:lnTo>
                    <a:pt x="19" y="23"/>
                  </a:lnTo>
                  <a:lnTo>
                    <a:pt x="8" y="31"/>
                  </a:lnTo>
                  <a:lnTo>
                    <a:pt x="0" y="36"/>
                  </a:lnTo>
                  <a:close/>
                </a:path>
              </a:pathLst>
            </a:cu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97" name=""/>
            <p:cNvSpPr/>
            <p:nvPr/>
          </p:nvSpPr>
          <p:spPr>
            <a:xfrm flipH="1">
              <a:off x="470880" y="4299120"/>
              <a:ext cx="29880" cy="28440"/>
            </a:xfrm>
            <a:custGeom>
              <a:avLst/>
              <a:gdLst/>
              <a:ahLst/>
              <a:rect l="l" t="t" r="r" b="b"/>
              <a:pathLst>
                <a:path w="46" h="45">
                  <a:moveTo>
                    <a:pt x="3" y="42"/>
                  </a:moveTo>
                  <a:lnTo>
                    <a:pt x="2" y="40"/>
                  </a:lnTo>
                  <a:lnTo>
                    <a:pt x="0" y="37"/>
                  </a:lnTo>
                  <a:lnTo>
                    <a:pt x="10" y="23"/>
                  </a:lnTo>
                  <a:lnTo>
                    <a:pt x="19" y="14"/>
                  </a:lnTo>
                  <a:lnTo>
                    <a:pt x="23" y="9"/>
                  </a:lnTo>
                  <a:lnTo>
                    <a:pt x="30" y="4"/>
                  </a:lnTo>
                  <a:lnTo>
                    <a:pt x="37" y="2"/>
                  </a:lnTo>
                  <a:lnTo>
                    <a:pt x="46" y="0"/>
                  </a:lnTo>
                  <a:lnTo>
                    <a:pt x="41" y="10"/>
                  </a:lnTo>
                  <a:lnTo>
                    <a:pt x="31" y="22"/>
                  </a:lnTo>
                  <a:lnTo>
                    <a:pt x="19" y="33"/>
                  </a:lnTo>
                  <a:lnTo>
                    <a:pt x="10" y="45"/>
                  </a:lnTo>
                  <a:lnTo>
                    <a:pt x="6" y="42"/>
                  </a:lnTo>
                  <a:lnTo>
                    <a:pt x="3" y="42"/>
                  </a:lnTo>
                  <a:close/>
                </a:path>
              </a:pathLst>
            </a:cu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98" name=""/>
            <p:cNvSpPr/>
            <p:nvPr/>
          </p:nvSpPr>
          <p:spPr>
            <a:xfrm flipH="1">
              <a:off x="523800" y="4297320"/>
              <a:ext cx="20880" cy="15840"/>
            </a:xfrm>
            <a:custGeom>
              <a:avLst/>
              <a:gdLst/>
              <a:ahLst/>
              <a:rect l="l" t="t" r="r" b="b"/>
              <a:pathLst>
                <a:path w="31" h="23">
                  <a:moveTo>
                    <a:pt x="0" y="23"/>
                  </a:moveTo>
                  <a:lnTo>
                    <a:pt x="3" y="11"/>
                  </a:lnTo>
                  <a:lnTo>
                    <a:pt x="10" y="4"/>
                  </a:lnTo>
                  <a:lnTo>
                    <a:pt x="21" y="0"/>
                  </a:lnTo>
                  <a:lnTo>
                    <a:pt x="31" y="0"/>
                  </a:lnTo>
                  <a:lnTo>
                    <a:pt x="26" y="7"/>
                  </a:lnTo>
                  <a:lnTo>
                    <a:pt x="19" y="15"/>
                  </a:lnTo>
                  <a:lnTo>
                    <a:pt x="10" y="19"/>
                  </a:lnTo>
                  <a:lnTo>
                    <a:pt x="0" y="23"/>
                  </a:lnTo>
                  <a:close/>
                </a:path>
              </a:pathLst>
            </a:cu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199" name=""/>
            <p:cNvSpPr/>
            <p:nvPr/>
          </p:nvSpPr>
          <p:spPr>
            <a:xfrm flipH="1">
              <a:off x="1096200" y="4294080"/>
              <a:ext cx="12600" cy="9720"/>
            </a:xfrm>
            <a:custGeom>
              <a:avLst/>
              <a:gdLst/>
              <a:ahLst/>
              <a:rect l="l" t="t" r="r" b="b"/>
              <a:pathLst>
                <a:path w="19" h="15">
                  <a:moveTo>
                    <a:pt x="5" y="15"/>
                  </a:moveTo>
                  <a:lnTo>
                    <a:pt x="1" y="12"/>
                  </a:lnTo>
                  <a:lnTo>
                    <a:pt x="0" y="10"/>
                  </a:lnTo>
                  <a:lnTo>
                    <a:pt x="0" y="5"/>
                  </a:lnTo>
                  <a:lnTo>
                    <a:pt x="0" y="0"/>
                  </a:lnTo>
                  <a:lnTo>
                    <a:pt x="6" y="1"/>
                  </a:lnTo>
                  <a:lnTo>
                    <a:pt x="12" y="2"/>
                  </a:lnTo>
                  <a:lnTo>
                    <a:pt x="15" y="2"/>
                  </a:lnTo>
                  <a:lnTo>
                    <a:pt x="19" y="6"/>
                  </a:lnTo>
                  <a:lnTo>
                    <a:pt x="16" y="10"/>
                  </a:lnTo>
                  <a:lnTo>
                    <a:pt x="13" y="15"/>
                  </a:lnTo>
                  <a:lnTo>
                    <a:pt x="9" y="15"/>
                  </a:lnTo>
                  <a:lnTo>
                    <a:pt x="5" y="15"/>
                  </a:lnTo>
                  <a:close/>
                </a:path>
              </a:pathLst>
            </a:custGeom>
            <a:solidFill>
              <a:srgbClr val="9966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00" name=""/>
            <p:cNvSpPr/>
            <p:nvPr/>
          </p:nvSpPr>
          <p:spPr>
            <a:xfrm flipH="1">
              <a:off x="937440" y="3568680"/>
              <a:ext cx="95400" cy="530280"/>
            </a:xfrm>
            <a:custGeom>
              <a:avLst/>
              <a:gdLst/>
              <a:ahLst/>
              <a:rect l="l" t="t" r="r" b="b"/>
              <a:pathLst>
                <a:path w="144" h="799">
                  <a:moveTo>
                    <a:pt x="49" y="799"/>
                  </a:moveTo>
                  <a:lnTo>
                    <a:pt x="47" y="700"/>
                  </a:lnTo>
                  <a:lnTo>
                    <a:pt x="41" y="603"/>
                  </a:lnTo>
                  <a:lnTo>
                    <a:pt x="33" y="505"/>
                  </a:lnTo>
                  <a:lnTo>
                    <a:pt x="25" y="407"/>
                  </a:lnTo>
                  <a:lnTo>
                    <a:pt x="15" y="310"/>
                  </a:lnTo>
                  <a:lnTo>
                    <a:pt x="7" y="212"/>
                  </a:lnTo>
                  <a:lnTo>
                    <a:pt x="2" y="115"/>
                  </a:lnTo>
                  <a:lnTo>
                    <a:pt x="0" y="20"/>
                  </a:lnTo>
                  <a:lnTo>
                    <a:pt x="10" y="9"/>
                  </a:lnTo>
                  <a:lnTo>
                    <a:pt x="25" y="4"/>
                  </a:lnTo>
                  <a:lnTo>
                    <a:pt x="42" y="0"/>
                  </a:lnTo>
                  <a:lnTo>
                    <a:pt x="63" y="0"/>
                  </a:lnTo>
                  <a:lnTo>
                    <a:pt x="83" y="0"/>
                  </a:lnTo>
                  <a:lnTo>
                    <a:pt x="105" y="4"/>
                  </a:lnTo>
                  <a:lnTo>
                    <a:pt x="124" y="5"/>
                  </a:lnTo>
                  <a:lnTo>
                    <a:pt x="143" y="8"/>
                  </a:lnTo>
                  <a:lnTo>
                    <a:pt x="143" y="54"/>
                  </a:lnTo>
                  <a:lnTo>
                    <a:pt x="144" y="101"/>
                  </a:lnTo>
                  <a:lnTo>
                    <a:pt x="141" y="150"/>
                  </a:lnTo>
                  <a:lnTo>
                    <a:pt x="139" y="200"/>
                  </a:lnTo>
                  <a:lnTo>
                    <a:pt x="133" y="248"/>
                  </a:lnTo>
                  <a:lnTo>
                    <a:pt x="125" y="296"/>
                  </a:lnTo>
                  <a:lnTo>
                    <a:pt x="116" y="344"/>
                  </a:lnTo>
                  <a:lnTo>
                    <a:pt x="103" y="391"/>
                  </a:lnTo>
                  <a:lnTo>
                    <a:pt x="105" y="435"/>
                  </a:lnTo>
                  <a:lnTo>
                    <a:pt x="112" y="489"/>
                  </a:lnTo>
                  <a:lnTo>
                    <a:pt x="117" y="548"/>
                  </a:lnTo>
                  <a:lnTo>
                    <a:pt x="121" y="611"/>
                  </a:lnTo>
                  <a:lnTo>
                    <a:pt x="118" y="669"/>
                  </a:lnTo>
                  <a:lnTo>
                    <a:pt x="109" y="723"/>
                  </a:lnTo>
                  <a:lnTo>
                    <a:pt x="86" y="768"/>
                  </a:lnTo>
                  <a:lnTo>
                    <a:pt x="49" y="799"/>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1" name=""/>
            <p:cNvSpPr/>
            <p:nvPr/>
          </p:nvSpPr>
          <p:spPr>
            <a:xfrm flipH="1">
              <a:off x="856440" y="4051440"/>
              <a:ext cx="17640" cy="15840"/>
            </a:xfrm>
            <a:custGeom>
              <a:avLst/>
              <a:gdLst/>
              <a:ahLst/>
              <a:rect l="l" t="t" r="r" b="b"/>
              <a:pathLst>
                <a:path w="29" h="20">
                  <a:moveTo>
                    <a:pt x="0" y="20"/>
                  </a:moveTo>
                  <a:lnTo>
                    <a:pt x="4" y="11"/>
                  </a:lnTo>
                  <a:lnTo>
                    <a:pt x="8" y="4"/>
                  </a:lnTo>
                  <a:lnTo>
                    <a:pt x="15" y="0"/>
                  </a:lnTo>
                  <a:lnTo>
                    <a:pt x="26" y="0"/>
                  </a:lnTo>
                  <a:lnTo>
                    <a:pt x="27" y="1"/>
                  </a:lnTo>
                  <a:lnTo>
                    <a:pt x="29" y="4"/>
                  </a:lnTo>
                  <a:lnTo>
                    <a:pt x="25" y="7"/>
                  </a:lnTo>
                  <a:lnTo>
                    <a:pt x="21" y="9"/>
                  </a:lnTo>
                  <a:lnTo>
                    <a:pt x="17" y="11"/>
                  </a:lnTo>
                  <a:lnTo>
                    <a:pt x="12" y="13"/>
                  </a:lnTo>
                  <a:lnTo>
                    <a:pt x="7" y="16"/>
                  </a:lnTo>
                  <a:lnTo>
                    <a:pt x="0" y="20"/>
                  </a:lnTo>
                  <a:close/>
                </a:path>
              </a:pathLst>
            </a:custGeom>
            <a:solidFill>
              <a:srgbClr val="9966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202" name=""/>
            <p:cNvSpPr/>
            <p:nvPr/>
          </p:nvSpPr>
          <p:spPr>
            <a:xfrm flipH="1">
              <a:off x="172440" y="2911320"/>
              <a:ext cx="533160" cy="1133640"/>
            </a:xfrm>
            <a:custGeom>
              <a:avLst/>
              <a:gdLst/>
              <a:ahLst/>
              <a:rect l="l" t="t" r="r" b="b"/>
              <a:pathLst>
                <a:path w="809" h="1714">
                  <a:moveTo>
                    <a:pt x="782" y="1714"/>
                  </a:moveTo>
                  <a:lnTo>
                    <a:pt x="761" y="1709"/>
                  </a:lnTo>
                  <a:lnTo>
                    <a:pt x="745" y="1705"/>
                  </a:lnTo>
                  <a:lnTo>
                    <a:pt x="728" y="1698"/>
                  </a:lnTo>
                  <a:lnTo>
                    <a:pt x="713" y="1692"/>
                  </a:lnTo>
                  <a:lnTo>
                    <a:pt x="696" y="1686"/>
                  </a:lnTo>
                  <a:lnTo>
                    <a:pt x="683" y="1679"/>
                  </a:lnTo>
                  <a:lnTo>
                    <a:pt x="669" y="1671"/>
                  </a:lnTo>
                  <a:lnTo>
                    <a:pt x="656" y="1665"/>
                  </a:lnTo>
                  <a:lnTo>
                    <a:pt x="574" y="1626"/>
                  </a:lnTo>
                  <a:lnTo>
                    <a:pt x="495" y="1598"/>
                  </a:lnTo>
                  <a:lnTo>
                    <a:pt x="413" y="1576"/>
                  </a:lnTo>
                  <a:lnTo>
                    <a:pt x="332" y="1564"/>
                  </a:lnTo>
                  <a:lnTo>
                    <a:pt x="248" y="1553"/>
                  </a:lnTo>
                  <a:lnTo>
                    <a:pt x="165" y="1546"/>
                  </a:lnTo>
                  <a:lnTo>
                    <a:pt x="83" y="1541"/>
                  </a:lnTo>
                  <a:lnTo>
                    <a:pt x="0" y="1537"/>
                  </a:lnTo>
                  <a:lnTo>
                    <a:pt x="4" y="1490"/>
                  </a:lnTo>
                  <a:lnTo>
                    <a:pt x="9" y="1447"/>
                  </a:lnTo>
                  <a:lnTo>
                    <a:pt x="16" y="1405"/>
                  </a:lnTo>
                  <a:lnTo>
                    <a:pt x="23" y="1363"/>
                  </a:lnTo>
                  <a:lnTo>
                    <a:pt x="28" y="1321"/>
                  </a:lnTo>
                  <a:lnTo>
                    <a:pt x="34" y="1279"/>
                  </a:lnTo>
                  <a:lnTo>
                    <a:pt x="37" y="1234"/>
                  </a:lnTo>
                  <a:lnTo>
                    <a:pt x="39" y="1191"/>
                  </a:lnTo>
                  <a:lnTo>
                    <a:pt x="68" y="1184"/>
                  </a:lnTo>
                  <a:lnTo>
                    <a:pt x="95" y="1182"/>
                  </a:lnTo>
                  <a:lnTo>
                    <a:pt x="119" y="1180"/>
                  </a:lnTo>
                  <a:lnTo>
                    <a:pt x="144" y="1182"/>
                  </a:lnTo>
                  <a:lnTo>
                    <a:pt x="168" y="1184"/>
                  </a:lnTo>
                  <a:lnTo>
                    <a:pt x="194" y="1190"/>
                  </a:lnTo>
                  <a:lnTo>
                    <a:pt x="222" y="1196"/>
                  </a:lnTo>
                  <a:lnTo>
                    <a:pt x="256" y="1206"/>
                  </a:lnTo>
                  <a:lnTo>
                    <a:pt x="256" y="1201"/>
                  </a:lnTo>
                  <a:lnTo>
                    <a:pt x="259" y="1196"/>
                  </a:lnTo>
                  <a:lnTo>
                    <a:pt x="228" y="1180"/>
                  </a:lnTo>
                  <a:lnTo>
                    <a:pt x="201" y="1171"/>
                  </a:lnTo>
                  <a:lnTo>
                    <a:pt x="176" y="1163"/>
                  </a:lnTo>
                  <a:lnTo>
                    <a:pt x="152" y="1160"/>
                  </a:lnTo>
                  <a:lnTo>
                    <a:pt x="126" y="1156"/>
                  </a:lnTo>
                  <a:lnTo>
                    <a:pt x="102" y="1156"/>
                  </a:lnTo>
                  <a:lnTo>
                    <a:pt x="75" y="1153"/>
                  </a:lnTo>
                  <a:lnTo>
                    <a:pt x="47" y="1152"/>
                  </a:lnTo>
                  <a:lnTo>
                    <a:pt x="66" y="1137"/>
                  </a:lnTo>
                  <a:lnTo>
                    <a:pt x="99" y="1127"/>
                  </a:lnTo>
                  <a:lnTo>
                    <a:pt x="140" y="1119"/>
                  </a:lnTo>
                  <a:lnTo>
                    <a:pt x="186" y="1117"/>
                  </a:lnTo>
                  <a:lnTo>
                    <a:pt x="232" y="1115"/>
                  </a:lnTo>
                  <a:lnTo>
                    <a:pt x="275" y="1115"/>
                  </a:lnTo>
                  <a:lnTo>
                    <a:pt x="312" y="1117"/>
                  </a:lnTo>
                  <a:lnTo>
                    <a:pt x="340" y="1119"/>
                  </a:lnTo>
                  <a:lnTo>
                    <a:pt x="324" y="1100"/>
                  </a:lnTo>
                  <a:lnTo>
                    <a:pt x="293" y="1091"/>
                  </a:lnTo>
                  <a:lnTo>
                    <a:pt x="248" y="1088"/>
                  </a:lnTo>
                  <a:lnTo>
                    <a:pt x="198" y="1092"/>
                  </a:lnTo>
                  <a:lnTo>
                    <a:pt x="145" y="1098"/>
                  </a:lnTo>
                  <a:lnTo>
                    <a:pt x="98" y="1107"/>
                  </a:lnTo>
                  <a:lnTo>
                    <a:pt x="58" y="1115"/>
                  </a:lnTo>
                  <a:lnTo>
                    <a:pt x="34" y="1123"/>
                  </a:lnTo>
                  <a:lnTo>
                    <a:pt x="37" y="1077"/>
                  </a:lnTo>
                  <a:lnTo>
                    <a:pt x="45" y="1030"/>
                  </a:lnTo>
                  <a:lnTo>
                    <a:pt x="56" y="980"/>
                  </a:lnTo>
                  <a:lnTo>
                    <a:pt x="70" y="930"/>
                  </a:lnTo>
                  <a:lnTo>
                    <a:pt x="84" y="878"/>
                  </a:lnTo>
                  <a:lnTo>
                    <a:pt x="98" y="827"/>
                  </a:lnTo>
                  <a:lnTo>
                    <a:pt x="107" y="775"/>
                  </a:lnTo>
                  <a:lnTo>
                    <a:pt x="114" y="726"/>
                  </a:lnTo>
                  <a:lnTo>
                    <a:pt x="148" y="721"/>
                  </a:lnTo>
                  <a:lnTo>
                    <a:pt x="179" y="707"/>
                  </a:lnTo>
                  <a:lnTo>
                    <a:pt x="202" y="686"/>
                  </a:lnTo>
                  <a:lnTo>
                    <a:pt x="222" y="660"/>
                  </a:lnTo>
                  <a:lnTo>
                    <a:pt x="234" y="629"/>
                  </a:lnTo>
                  <a:lnTo>
                    <a:pt x="241" y="596"/>
                  </a:lnTo>
                  <a:lnTo>
                    <a:pt x="241" y="561"/>
                  </a:lnTo>
                  <a:lnTo>
                    <a:pt x="234" y="529"/>
                  </a:lnTo>
                  <a:lnTo>
                    <a:pt x="218" y="493"/>
                  </a:lnTo>
                  <a:lnTo>
                    <a:pt x="215" y="459"/>
                  </a:lnTo>
                  <a:lnTo>
                    <a:pt x="221" y="424"/>
                  </a:lnTo>
                  <a:lnTo>
                    <a:pt x="233" y="389"/>
                  </a:lnTo>
                  <a:lnTo>
                    <a:pt x="245" y="352"/>
                  </a:lnTo>
                  <a:lnTo>
                    <a:pt x="259" y="317"/>
                  </a:lnTo>
                  <a:lnTo>
                    <a:pt x="267" y="282"/>
                  </a:lnTo>
                  <a:lnTo>
                    <a:pt x="268" y="249"/>
                  </a:lnTo>
                  <a:lnTo>
                    <a:pt x="259" y="260"/>
                  </a:lnTo>
                  <a:lnTo>
                    <a:pt x="252" y="273"/>
                  </a:lnTo>
                  <a:lnTo>
                    <a:pt x="245" y="286"/>
                  </a:lnTo>
                  <a:lnTo>
                    <a:pt x="240" y="301"/>
                  </a:lnTo>
                  <a:lnTo>
                    <a:pt x="233" y="315"/>
                  </a:lnTo>
                  <a:lnTo>
                    <a:pt x="228" y="329"/>
                  </a:lnTo>
                  <a:lnTo>
                    <a:pt x="222" y="343"/>
                  </a:lnTo>
                  <a:lnTo>
                    <a:pt x="217" y="358"/>
                  </a:lnTo>
                  <a:lnTo>
                    <a:pt x="209" y="317"/>
                  </a:lnTo>
                  <a:lnTo>
                    <a:pt x="206" y="274"/>
                  </a:lnTo>
                  <a:lnTo>
                    <a:pt x="206" y="226"/>
                  </a:lnTo>
                  <a:lnTo>
                    <a:pt x="209" y="180"/>
                  </a:lnTo>
                  <a:lnTo>
                    <a:pt x="211" y="132"/>
                  </a:lnTo>
                  <a:lnTo>
                    <a:pt x="214" y="86"/>
                  </a:lnTo>
                  <a:lnTo>
                    <a:pt x="215" y="41"/>
                  </a:lnTo>
                  <a:lnTo>
                    <a:pt x="214" y="0"/>
                  </a:lnTo>
                  <a:lnTo>
                    <a:pt x="222" y="3"/>
                  </a:lnTo>
                  <a:lnTo>
                    <a:pt x="234" y="15"/>
                  </a:lnTo>
                  <a:lnTo>
                    <a:pt x="247" y="31"/>
                  </a:lnTo>
                  <a:lnTo>
                    <a:pt x="260" y="52"/>
                  </a:lnTo>
                  <a:lnTo>
                    <a:pt x="271" y="71"/>
                  </a:lnTo>
                  <a:lnTo>
                    <a:pt x="283" y="91"/>
                  </a:lnTo>
                  <a:lnTo>
                    <a:pt x="291" y="107"/>
                  </a:lnTo>
                  <a:lnTo>
                    <a:pt x="299" y="121"/>
                  </a:lnTo>
                  <a:lnTo>
                    <a:pt x="424" y="293"/>
                  </a:lnTo>
                  <a:lnTo>
                    <a:pt x="532" y="469"/>
                  </a:lnTo>
                  <a:lnTo>
                    <a:pt x="625" y="649"/>
                  </a:lnTo>
                  <a:lnTo>
                    <a:pt x="702" y="835"/>
                  </a:lnTo>
                  <a:lnTo>
                    <a:pt x="757" y="1024"/>
                  </a:lnTo>
                  <a:lnTo>
                    <a:pt x="793" y="1224"/>
                  </a:lnTo>
                  <a:lnTo>
                    <a:pt x="807" y="1430"/>
                  </a:lnTo>
                  <a:lnTo>
                    <a:pt x="799" y="1649"/>
                  </a:lnTo>
                  <a:lnTo>
                    <a:pt x="802" y="1657"/>
                  </a:lnTo>
                  <a:lnTo>
                    <a:pt x="805" y="1669"/>
                  </a:lnTo>
                  <a:lnTo>
                    <a:pt x="807" y="1679"/>
                  </a:lnTo>
                  <a:lnTo>
                    <a:pt x="809" y="1690"/>
                  </a:lnTo>
                  <a:lnTo>
                    <a:pt x="806" y="1698"/>
                  </a:lnTo>
                  <a:lnTo>
                    <a:pt x="802" y="1706"/>
                  </a:lnTo>
                  <a:lnTo>
                    <a:pt x="794" y="1711"/>
                  </a:lnTo>
                  <a:lnTo>
                    <a:pt x="782" y="1714"/>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3" name=""/>
            <p:cNvSpPr/>
            <p:nvPr/>
          </p:nvSpPr>
          <p:spPr>
            <a:xfrm flipH="1">
              <a:off x="825480" y="3876840"/>
              <a:ext cx="52560" cy="63360"/>
            </a:xfrm>
            <a:custGeom>
              <a:avLst/>
              <a:gdLst/>
              <a:ahLst/>
              <a:rect l="l" t="t" r="r" b="b"/>
              <a:pathLst>
                <a:path w="77" h="97">
                  <a:moveTo>
                    <a:pt x="16" y="95"/>
                  </a:moveTo>
                  <a:lnTo>
                    <a:pt x="8" y="92"/>
                  </a:lnTo>
                  <a:lnTo>
                    <a:pt x="0" y="90"/>
                  </a:lnTo>
                  <a:lnTo>
                    <a:pt x="0" y="75"/>
                  </a:lnTo>
                  <a:lnTo>
                    <a:pt x="5" y="63"/>
                  </a:lnTo>
                  <a:lnTo>
                    <a:pt x="12" y="50"/>
                  </a:lnTo>
                  <a:lnTo>
                    <a:pt x="21" y="41"/>
                  </a:lnTo>
                  <a:lnTo>
                    <a:pt x="29" y="30"/>
                  </a:lnTo>
                  <a:lnTo>
                    <a:pt x="39" y="21"/>
                  </a:lnTo>
                  <a:lnTo>
                    <a:pt x="47" y="10"/>
                  </a:lnTo>
                  <a:lnTo>
                    <a:pt x="56" y="0"/>
                  </a:lnTo>
                  <a:lnTo>
                    <a:pt x="61" y="0"/>
                  </a:lnTo>
                  <a:lnTo>
                    <a:pt x="65" y="0"/>
                  </a:lnTo>
                  <a:lnTo>
                    <a:pt x="65" y="2"/>
                  </a:lnTo>
                  <a:lnTo>
                    <a:pt x="66" y="6"/>
                  </a:lnTo>
                  <a:lnTo>
                    <a:pt x="67" y="10"/>
                  </a:lnTo>
                  <a:lnTo>
                    <a:pt x="69" y="18"/>
                  </a:lnTo>
                  <a:lnTo>
                    <a:pt x="69" y="27"/>
                  </a:lnTo>
                  <a:lnTo>
                    <a:pt x="71" y="44"/>
                  </a:lnTo>
                  <a:lnTo>
                    <a:pt x="73" y="64"/>
                  </a:lnTo>
                  <a:lnTo>
                    <a:pt x="77" y="92"/>
                  </a:lnTo>
                  <a:lnTo>
                    <a:pt x="71" y="94"/>
                  </a:lnTo>
                  <a:lnTo>
                    <a:pt x="63" y="95"/>
                  </a:lnTo>
                  <a:lnTo>
                    <a:pt x="54" y="95"/>
                  </a:lnTo>
                  <a:lnTo>
                    <a:pt x="44" y="97"/>
                  </a:lnTo>
                  <a:lnTo>
                    <a:pt x="33" y="95"/>
                  </a:lnTo>
                  <a:lnTo>
                    <a:pt x="25" y="95"/>
                  </a:lnTo>
                  <a:lnTo>
                    <a:pt x="19" y="95"/>
                  </a:lnTo>
                  <a:lnTo>
                    <a:pt x="16" y="95"/>
                  </a:lnTo>
                  <a:close/>
                </a:path>
              </a:pathLst>
            </a:custGeom>
            <a:solidFill>
              <a:srgbClr val="00ccff"/>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204" name=""/>
            <p:cNvSpPr/>
            <p:nvPr/>
          </p:nvSpPr>
          <p:spPr>
            <a:xfrm flipH="1">
              <a:off x="1306440" y="3514680"/>
              <a:ext cx="146160" cy="378000"/>
            </a:xfrm>
            <a:custGeom>
              <a:avLst/>
              <a:gdLst/>
              <a:ahLst/>
              <a:rect l="l" t="t" r="r" b="b"/>
              <a:pathLst>
                <a:path w="220" h="570">
                  <a:moveTo>
                    <a:pt x="103" y="570"/>
                  </a:moveTo>
                  <a:lnTo>
                    <a:pt x="62" y="534"/>
                  </a:lnTo>
                  <a:lnTo>
                    <a:pt x="31" y="470"/>
                  </a:lnTo>
                  <a:lnTo>
                    <a:pt x="10" y="387"/>
                  </a:lnTo>
                  <a:lnTo>
                    <a:pt x="0" y="298"/>
                  </a:lnTo>
                  <a:lnTo>
                    <a:pt x="3" y="207"/>
                  </a:lnTo>
                  <a:lnTo>
                    <a:pt x="19" y="127"/>
                  </a:lnTo>
                  <a:lnTo>
                    <a:pt x="50" y="66"/>
                  </a:lnTo>
                  <a:lnTo>
                    <a:pt x="98" y="34"/>
                  </a:lnTo>
                  <a:lnTo>
                    <a:pt x="92" y="43"/>
                  </a:lnTo>
                  <a:lnTo>
                    <a:pt x="87" y="60"/>
                  </a:lnTo>
                  <a:lnTo>
                    <a:pt x="80" y="81"/>
                  </a:lnTo>
                  <a:lnTo>
                    <a:pt x="76" y="106"/>
                  </a:lnTo>
                  <a:lnTo>
                    <a:pt x="71" y="129"/>
                  </a:lnTo>
                  <a:lnTo>
                    <a:pt x="71" y="152"/>
                  </a:lnTo>
                  <a:lnTo>
                    <a:pt x="73" y="169"/>
                  </a:lnTo>
                  <a:lnTo>
                    <a:pt x="83" y="183"/>
                  </a:lnTo>
                  <a:lnTo>
                    <a:pt x="100" y="157"/>
                  </a:lnTo>
                  <a:lnTo>
                    <a:pt x="111" y="131"/>
                  </a:lnTo>
                  <a:lnTo>
                    <a:pt x="117" y="104"/>
                  </a:lnTo>
                  <a:lnTo>
                    <a:pt x="122" y="80"/>
                  </a:lnTo>
                  <a:lnTo>
                    <a:pt x="130" y="54"/>
                  </a:lnTo>
                  <a:lnTo>
                    <a:pt x="146" y="32"/>
                  </a:lnTo>
                  <a:lnTo>
                    <a:pt x="175" y="14"/>
                  </a:lnTo>
                  <a:lnTo>
                    <a:pt x="220" y="0"/>
                  </a:lnTo>
                  <a:lnTo>
                    <a:pt x="216" y="12"/>
                  </a:lnTo>
                  <a:lnTo>
                    <a:pt x="211" y="26"/>
                  </a:lnTo>
                  <a:lnTo>
                    <a:pt x="207" y="39"/>
                  </a:lnTo>
                  <a:lnTo>
                    <a:pt x="203" y="53"/>
                  </a:lnTo>
                  <a:lnTo>
                    <a:pt x="199" y="65"/>
                  </a:lnTo>
                  <a:lnTo>
                    <a:pt x="195" y="80"/>
                  </a:lnTo>
                  <a:lnTo>
                    <a:pt x="191" y="93"/>
                  </a:lnTo>
                  <a:lnTo>
                    <a:pt x="188" y="108"/>
                  </a:lnTo>
                  <a:lnTo>
                    <a:pt x="190" y="150"/>
                  </a:lnTo>
                  <a:lnTo>
                    <a:pt x="197" y="214"/>
                  </a:lnTo>
                  <a:lnTo>
                    <a:pt x="202" y="287"/>
                  </a:lnTo>
                  <a:lnTo>
                    <a:pt x="205" y="367"/>
                  </a:lnTo>
                  <a:lnTo>
                    <a:pt x="198" y="440"/>
                  </a:lnTo>
                  <a:lnTo>
                    <a:pt x="182" y="505"/>
                  </a:lnTo>
                  <a:lnTo>
                    <a:pt x="150" y="550"/>
                  </a:lnTo>
                  <a:lnTo>
                    <a:pt x="103" y="57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5" name=""/>
            <p:cNvSpPr/>
            <p:nvPr/>
          </p:nvSpPr>
          <p:spPr>
            <a:xfrm flipH="1">
              <a:off x="1339200" y="3844800"/>
              <a:ext cx="42840" cy="38160"/>
            </a:xfrm>
            <a:custGeom>
              <a:avLst/>
              <a:gdLst/>
              <a:ahLst/>
              <a:rect l="l" t="t" r="r" b="b"/>
              <a:pathLst>
                <a:path w="68" h="58">
                  <a:moveTo>
                    <a:pt x="5" y="58"/>
                  </a:moveTo>
                  <a:lnTo>
                    <a:pt x="0" y="48"/>
                  </a:lnTo>
                  <a:lnTo>
                    <a:pt x="3" y="43"/>
                  </a:lnTo>
                  <a:lnTo>
                    <a:pt x="11" y="40"/>
                  </a:lnTo>
                  <a:lnTo>
                    <a:pt x="20" y="37"/>
                  </a:lnTo>
                  <a:lnTo>
                    <a:pt x="20" y="28"/>
                  </a:lnTo>
                  <a:lnTo>
                    <a:pt x="24" y="20"/>
                  </a:lnTo>
                  <a:lnTo>
                    <a:pt x="27" y="14"/>
                  </a:lnTo>
                  <a:lnTo>
                    <a:pt x="34" y="10"/>
                  </a:lnTo>
                  <a:lnTo>
                    <a:pt x="38" y="5"/>
                  </a:lnTo>
                  <a:lnTo>
                    <a:pt x="46" y="2"/>
                  </a:lnTo>
                  <a:lnTo>
                    <a:pt x="54" y="0"/>
                  </a:lnTo>
                  <a:lnTo>
                    <a:pt x="65" y="0"/>
                  </a:lnTo>
                  <a:lnTo>
                    <a:pt x="68" y="1"/>
                  </a:lnTo>
                  <a:lnTo>
                    <a:pt x="61" y="6"/>
                  </a:lnTo>
                  <a:lnTo>
                    <a:pt x="58" y="12"/>
                  </a:lnTo>
                  <a:lnTo>
                    <a:pt x="54" y="14"/>
                  </a:lnTo>
                  <a:lnTo>
                    <a:pt x="54" y="17"/>
                  </a:lnTo>
                  <a:lnTo>
                    <a:pt x="53" y="19"/>
                  </a:lnTo>
                  <a:lnTo>
                    <a:pt x="53" y="23"/>
                  </a:lnTo>
                  <a:lnTo>
                    <a:pt x="53" y="28"/>
                  </a:lnTo>
                  <a:lnTo>
                    <a:pt x="54" y="37"/>
                  </a:lnTo>
                  <a:lnTo>
                    <a:pt x="41" y="43"/>
                  </a:lnTo>
                  <a:lnTo>
                    <a:pt x="29" y="50"/>
                  </a:lnTo>
                  <a:lnTo>
                    <a:pt x="15" y="54"/>
                  </a:lnTo>
                  <a:lnTo>
                    <a:pt x="5" y="58"/>
                  </a:lnTo>
                  <a:close/>
                </a:path>
              </a:pathLst>
            </a:cu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06" name=""/>
            <p:cNvSpPr/>
            <p:nvPr/>
          </p:nvSpPr>
          <p:spPr>
            <a:xfrm flipH="1">
              <a:off x="1332720" y="3786120"/>
              <a:ext cx="33480" cy="60480"/>
            </a:xfrm>
            <a:custGeom>
              <a:avLst/>
              <a:gdLst/>
              <a:ahLst/>
              <a:rect l="l" t="t" r="r" b="b"/>
              <a:pathLst>
                <a:path w="51" h="93">
                  <a:moveTo>
                    <a:pt x="0" y="93"/>
                  </a:moveTo>
                  <a:lnTo>
                    <a:pt x="0" y="89"/>
                  </a:lnTo>
                  <a:lnTo>
                    <a:pt x="0" y="83"/>
                  </a:lnTo>
                  <a:lnTo>
                    <a:pt x="9" y="75"/>
                  </a:lnTo>
                  <a:lnTo>
                    <a:pt x="24" y="63"/>
                  </a:lnTo>
                  <a:lnTo>
                    <a:pt x="30" y="55"/>
                  </a:lnTo>
                  <a:lnTo>
                    <a:pt x="35" y="48"/>
                  </a:lnTo>
                  <a:lnTo>
                    <a:pt x="38" y="40"/>
                  </a:lnTo>
                  <a:lnTo>
                    <a:pt x="39" y="36"/>
                  </a:lnTo>
                  <a:lnTo>
                    <a:pt x="35" y="36"/>
                  </a:lnTo>
                  <a:lnTo>
                    <a:pt x="31" y="36"/>
                  </a:lnTo>
                  <a:lnTo>
                    <a:pt x="24" y="41"/>
                  </a:lnTo>
                  <a:lnTo>
                    <a:pt x="19" y="47"/>
                  </a:lnTo>
                  <a:lnTo>
                    <a:pt x="13" y="48"/>
                  </a:lnTo>
                  <a:lnTo>
                    <a:pt x="8" y="49"/>
                  </a:lnTo>
                  <a:lnTo>
                    <a:pt x="8" y="42"/>
                  </a:lnTo>
                  <a:lnTo>
                    <a:pt x="12" y="36"/>
                  </a:lnTo>
                  <a:lnTo>
                    <a:pt x="16" y="28"/>
                  </a:lnTo>
                  <a:lnTo>
                    <a:pt x="24" y="21"/>
                  </a:lnTo>
                  <a:lnTo>
                    <a:pt x="38" y="7"/>
                  </a:lnTo>
                  <a:lnTo>
                    <a:pt x="49" y="0"/>
                  </a:lnTo>
                  <a:lnTo>
                    <a:pt x="46" y="10"/>
                  </a:lnTo>
                  <a:lnTo>
                    <a:pt x="45" y="21"/>
                  </a:lnTo>
                  <a:lnTo>
                    <a:pt x="45" y="25"/>
                  </a:lnTo>
                  <a:lnTo>
                    <a:pt x="46" y="32"/>
                  </a:lnTo>
                  <a:lnTo>
                    <a:pt x="47" y="37"/>
                  </a:lnTo>
                  <a:lnTo>
                    <a:pt x="51" y="47"/>
                  </a:lnTo>
                  <a:lnTo>
                    <a:pt x="47" y="49"/>
                  </a:lnTo>
                  <a:lnTo>
                    <a:pt x="42" y="57"/>
                  </a:lnTo>
                  <a:lnTo>
                    <a:pt x="34" y="66"/>
                  </a:lnTo>
                  <a:lnTo>
                    <a:pt x="27" y="75"/>
                  </a:lnTo>
                  <a:lnTo>
                    <a:pt x="19" y="82"/>
                  </a:lnTo>
                  <a:lnTo>
                    <a:pt x="11" y="90"/>
                  </a:lnTo>
                  <a:lnTo>
                    <a:pt x="4" y="93"/>
                  </a:lnTo>
                  <a:lnTo>
                    <a:pt x="0" y="93"/>
                  </a:lnTo>
                  <a:close/>
                </a:path>
              </a:pathLst>
            </a:custGeom>
            <a:solidFill>
              <a:srgbClr val="000000"/>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207" name=""/>
            <p:cNvSpPr/>
            <p:nvPr/>
          </p:nvSpPr>
          <p:spPr>
            <a:xfrm flipH="1">
              <a:off x="1335960" y="3735360"/>
              <a:ext cx="19080" cy="57240"/>
            </a:xfrm>
            <a:custGeom>
              <a:avLst/>
              <a:gdLst/>
              <a:ahLst/>
              <a:rect l="l" t="t" r="r" b="b"/>
              <a:pathLst>
                <a:path w="29" h="87">
                  <a:moveTo>
                    <a:pt x="4" y="87"/>
                  </a:moveTo>
                  <a:lnTo>
                    <a:pt x="0" y="79"/>
                  </a:lnTo>
                  <a:lnTo>
                    <a:pt x="0" y="72"/>
                  </a:lnTo>
                  <a:lnTo>
                    <a:pt x="3" y="65"/>
                  </a:lnTo>
                  <a:lnTo>
                    <a:pt x="7" y="60"/>
                  </a:lnTo>
                  <a:lnTo>
                    <a:pt x="14" y="48"/>
                  </a:lnTo>
                  <a:lnTo>
                    <a:pt x="18" y="38"/>
                  </a:lnTo>
                  <a:lnTo>
                    <a:pt x="11" y="34"/>
                  </a:lnTo>
                  <a:lnTo>
                    <a:pt x="7" y="34"/>
                  </a:lnTo>
                  <a:lnTo>
                    <a:pt x="7" y="25"/>
                  </a:lnTo>
                  <a:lnTo>
                    <a:pt x="7" y="19"/>
                  </a:lnTo>
                  <a:lnTo>
                    <a:pt x="7" y="14"/>
                  </a:lnTo>
                  <a:lnTo>
                    <a:pt x="10" y="10"/>
                  </a:lnTo>
                  <a:lnTo>
                    <a:pt x="11" y="6"/>
                  </a:lnTo>
                  <a:lnTo>
                    <a:pt x="15" y="4"/>
                  </a:lnTo>
                  <a:lnTo>
                    <a:pt x="20" y="2"/>
                  </a:lnTo>
                  <a:lnTo>
                    <a:pt x="29" y="0"/>
                  </a:lnTo>
                  <a:lnTo>
                    <a:pt x="26" y="7"/>
                  </a:lnTo>
                  <a:lnTo>
                    <a:pt x="24" y="17"/>
                  </a:lnTo>
                  <a:lnTo>
                    <a:pt x="23" y="25"/>
                  </a:lnTo>
                  <a:lnTo>
                    <a:pt x="23" y="34"/>
                  </a:lnTo>
                  <a:lnTo>
                    <a:pt x="27" y="38"/>
                  </a:lnTo>
                  <a:lnTo>
                    <a:pt x="27" y="46"/>
                  </a:lnTo>
                  <a:lnTo>
                    <a:pt x="24" y="54"/>
                  </a:lnTo>
                  <a:lnTo>
                    <a:pt x="22" y="65"/>
                  </a:lnTo>
                  <a:lnTo>
                    <a:pt x="15" y="72"/>
                  </a:lnTo>
                  <a:lnTo>
                    <a:pt x="11" y="80"/>
                  </a:lnTo>
                  <a:lnTo>
                    <a:pt x="7" y="84"/>
                  </a:lnTo>
                  <a:lnTo>
                    <a:pt x="4" y="87"/>
                  </a:lnTo>
                  <a:close/>
                </a:path>
              </a:pathLst>
            </a:custGeom>
            <a:solidFill>
              <a:srgbClr val="000000"/>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208" name=""/>
            <p:cNvSpPr/>
            <p:nvPr/>
          </p:nvSpPr>
          <p:spPr>
            <a:xfrm flipH="1">
              <a:off x="1343880" y="3701880"/>
              <a:ext cx="11160" cy="14400"/>
            </a:xfrm>
            <a:custGeom>
              <a:avLst/>
              <a:gdLst/>
              <a:ahLst/>
              <a:rect l="l" t="t" r="r" b="b"/>
              <a:pathLst>
                <a:path w="17" h="23">
                  <a:moveTo>
                    <a:pt x="3" y="23"/>
                  </a:moveTo>
                  <a:lnTo>
                    <a:pt x="0" y="19"/>
                  </a:lnTo>
                  <a:lnTo>
                    <a:pt x="0" y="16"/>
                  </a:lnTo>
                  <a:lnTo>
                    <a:pt x="0" y="12"/>
                  </a:lnTo>
                  <a:lnTo>
                    <a:pt x="0" y="7"/>
                  </a:lnTo>
                  <a:lnTo>
                    <a:pt x="3" y="2"/>
                  </a:lnTo>
                  <a:lnTo>
                    <a:pt x="6" y="2"/>
                  </a:lnTo>
                  <a:lnTo>
                    <a:pt x="10" y="1"/>
                  </a:lnTo>
                  <a:lnTo>
                    <a:pt x="17" y="0"/>
                  </a:lnTo>
                  <a:lnTo>
                    <a:pt x="13" y="11"/>
                  </a:lnTo>
                  <a:lnTo>
                    <a:pt x="11" y="23"/>
                  </a:lnTo>
                  <a:lnTo>
                    <a:pt x="7" y="23"/>
                  </a:lnTo>
                  <a:lnTo>
                    <a:pt x="3" y="23"/>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09" name=""/>
            <p:cNvSpPr/>
            <p:nvPr/>
          </p:nvSpPr>
          <p:spPr>
            <a:xfrm flipH="1">
              <a:off x="1345320" y="3678120"/>
              <a:ext cx="9720" cy="12960"/>
            </a:xfrm>
            <a:custGeom>
              <a:avLst/>
              <a:gdLst/>
              <a:ahLst/>
              <a:rect l="l" t="t" r="r" b="b"/>
              <a:pathLst>
                <a:path w="14" h="21">
                  <a:moveTo>
                    <a:pt x="0" y="21"/>
                  </a:moveTo>
                  <a:lnTo>
                    <a:pt x="0" y="16"/>
                  </a:lnTo>
                  <a:lnTo>
                    <a:pt x="0" y="15"/>
                  </a:lnTo>
                  <a:lnTo>
                    <a:pt x="2" y="10"/>
                  </a:lnTo>
                  <a:lnTo>
                    <a:pt x="6" y="3"/>
                  </a:lnTo>
                  <a:lnTo>
                    <a:pt x="10" y="2"/>
                  </a:lnTo>
                  <a:lnTo>
                    <a:pt x="14" y="0"/>
                  </a:lnTo>
                  <a:lnTo>
                    <a:pt x="11" y="10"/>
                  </a:lnTo>
                  <a:lnTo>
                    <a:pt x="9" y="21"/>
                  </a:lnTo>
                  <a:lnTo>
                    <a:pt x="4" y="21"/>
                  </a:lnTo>
                  <a:lnTo>
                    <a:pt x="0" y="21"/>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210" name=""/>
            <p:cNvSpPr/>
            <p:nvPr/>
          </p:nvSpPr>
          <p:spPr>
            <a:xfrm flipH="1">
              <a:off x="830160" y="3357720"/>
              <a:ext cx="155520" cy="314280"/>
            </a:xfrm>
            <a:custGeom>
              <a:avLst/>
              <a:gdLst/>
              <a:ahLst/>
              <a:rect l="l" t="t" r="r" b="b"/>
              <a:pathLst>
                <a:path w="237" h="475">
                  <a:moveTo>
                    <a:pt x="222" y="475"/>
                  </a:moveTo>
                  <a:lnTo>
                    <a:pt x="203" y="433"/>
                  </a:lnTo>
                  <a:lnTo>
                    <a:pt x="183" y="392"/>
                  </a:lnTo>
                  <a:lnTo>
                    <a:pt x="160" y="352"/>
                  </a:lnTo>
                  <a:lnTo>
                    <a:pt x="138" y="311"/>
                  </a:lnTo>
                  <a:lnTo>
                    <a:pt x="115" y="269"/>
                  </a:lnTo>
                  <a:lnTo>
                    <a:pt x="96" y="228"/>
                  </a:lnTo>
                  <a:lnTo>
                    <a:pt x="79" y="188"/>
                  </a:lnTo>
                  <a:lnTo>
                    <a:pt x="68" y="151"/>
                  </a:lnTo>
                  <a:lnTo>
                    <a:pt x="59" y="138"/>
                  </a:lnTo>
                  <a:lnTo>
                    <a:pt x="50" y="126"/>
                  </a:lnTo>
                  <a:lnTo>
                    <a:pt x="42" y="112"/>
                  </a:lnTo>
                  <a:lnTo>
                    <a:pt x="34" y="100"/>
                  </a:lnTo>
                  <a:lnTo>
                    <a:pt x="26" y="86"/>
                  </a:lnTo>
                  <a:lnTo>
                    <a:pt x="21" y="74"/>
                  </a:lnTo>
                  <a:lnTo>
                    <a:pt x="17" y="62"/>
                  </a:lnTo>
                  <a:lnTo>
                    <a:pt x="17" y="52"/>
                  </a:lnTo>
                  <a:lnTo>
                    <a:pt x="27" y="44"/>
                  </a:lnTo>
                  <a:lnTo>
                    <a:pt x="40" y="35"/>
                  </a:lnTo>
                  <a:lnTo>
                    <a:pt x="27" y="35"/>
                  </a:lnTo>
                  <a:lnTo>
                    <a:pt x="19" y="35"/>
                  </a:lnTo>
                  <a:lnTo>
                    <a:pt x="12" y="33"/>
                  </a:lnTo>
                  <a:lnTo>
                    <a:pt x="8" y="33"/>
                  </a:lnTo>
                  <a:lnTo>
                    <a:pt x="4" y="29"/>
                  </a:lnTo>
                  <a:lnTo>
                    <a:pt x="3" y="27"/>
                  </a:lnTo>
                  <a:lnTo>
                    <a:pt x="2" y="21"/>
                  </a:lnTo>
                  <a:lnTo>
                    <a:pt x="0" y="14"/>
                  </a:lnTo>
                  <a:lnTo>
                    <a:pt x="11" y="9"/>
                  </a:lnTo>
                  <a:lnTo>
                    <a:pt x="23" y="4"/>
                  </a:lnTo>
                  <a:lnTo>
                    <a:pt x="27" y="1"/>
                  </a:lnTo>
                  <a:lnTo>
                    <a:pt x="34" y="0"/>
                  </a:lnTo>
                  <a:lnTo>
                    <a:pt x="42" y="0"/>
                  </a:lnTo>
                  <a:lnTo>
                    <a:pt x="50" y="1"/>
                  </a:lnTo>
                  <a:lnTo>
                    <a:pt x="61" y="36"/>
                  </a:lnTo>
                  <a:lnTo>
                    <a:pt x="73" y="73"/>
                  </a:lnTo>
                  <a:lnTo>
                    <a:pt x="86" y="107"/>
                  </a:lnTo>
                  <a:lnTo>
                    <a:pt x="103" y="138"/>
                  </a:lnTo>
                  <a:lnTo>
                    <a:pt x="124" y="163"/>
                  </a:lnTo>
                  <a:lnTo>
                    <a:pt x="152" y="184"/>
                  </a:lnTo>
                  <a:lnTo>
                    <a:pt x="186" y="199"/>
                  </a:lnTo>
                  <a:lnTo>
                    <a:pt x="231" y="205"/>
                  </a:lnTo>
                  <a:lnTo>
                    <a:pt x="231" y="234"/>
                  </a:lnTo>
                  <a:lnTo>
                    <a:pt x="232" y="268"/>
                  </a:lnTo>
                  <a:lnTo>
                    <a:pt x="233" y="302"/>
                  </a:lnTo>
                  <a:lnTo>
                    <a:pt x="236" y="338"/>
                  </a:lnTo>
                  <a:lnTo>
                    <a:pt x="236" y="372"/>
                  </a:lnTo>
                  <a:lnTo>
                    <a:pt x="237" y="407"/>
                  </a:lnTo>
                  <a:lnTo>
                    <a:pt x="235" y="440"/>
                  </a:lnTo>
                  <a:lnTo>
                    <a:pt x="231" y="472"/>
                  </a:lnTo>
                  <a:lnTo>
                    <a:pt x="227" y="474"/>
                  </a:lnTo>
                  <a:lnTo>
                    <a:pt x="222" y="475"/>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1" name=""/>
            <p:cNvSpPr/>
            <p:nvPr/>
          </p:nvSpPr>
          <p:spPr>
            <a:xfrm flipH="1">
              <a:off x="799560" y="2505240"/>
              <a:ext cx="944280" cy="1101600"/>
            </a:xfrm>
            <a:custGeom>
              <a:avLst/>
              <a:gdLst/>
              <a:ahLst/>
              <a:rect l="l" t="t" r="r" b="b"/>
              <a:pathLst>
                <a:path w="1430" h="1668">
                  <a:moveTo>
                    <a:pt x="666" y="1668"/>
                  </a:moveTo>
                  <a:lnTo>
                    <a:pt x="658" y="1657"/>
                  </a:lnTo>
                  <a:lnTo>
                    <a:pt x="661" y="1634"/>
                  </a:lnTo>
                  <a:lnTo>
                    <a:pt x="670" y="1602"/>
                  </a:lnTo>
                  <a:lnTo>
                    <a:pt x="684" y="1569"/>
                  </a:lnTo>
                  <a:lnTo>
                    <a:pt x="697" y="1532"/>
                  </a:lnTo>
                  <a:lnTo>
                    <a:pt x="712" y="1500"/>
                  </a:lnTo>
                  <a:lnTo>
                    <a:pt x="723" y="1472"/>
                  </a:lnTo>
                  <a:lnTo>
                    <a:pt x="730" y="1459"/>
                  </a:lnTo>
                  <a:lnTo>
                    <a:pt x="712" y="1378"/>
                  </a:lnTo>
                  <a:lnTo>
                    <a:pt x="680" y="1261"/>
                  </a:lnTo>
                  <a:lnTo>
                    <a:pt x="634" y="1122"/>
                  </a:lnTo>
                  <a:lnTo>
                    <a:pt x="580" y="981"/>
                  </a:lnTo>
                  <a:lnTo>
                    <a:pt x="517" y="852"/>
                  </a:lnTo>
                  <a:lnTo>
                    <a:pt x="451" y="756"/>
                  </a:lnTo>
                  <a:lnTo>
                    <a:pt x="383" y="707"/>
                  </a:lnTo>
                  <a:lnTo>
                    <a:pt x="321" y="725"/>
                  </a:lnTo>
                  <a:lnTo>
                    <a:pt x="313" y="712"/>
                  </a:lnTo>
                  <a:lnTo>
                    <a:pt x="307" y="703"/>
                  </a:lnTo>
                  <a:lnTo>
                    <a:pt x="300" y="695"/>
                  </a:lnTo>
                  <a:lnTo>
                    <a:pt x="295" y="687"/>
                  </a:lnTo>
                  <a:lnTo>
                    <a:pt x="283" y="673"/>
                  </a:lnTo>
                  <a:lnTo>
                    <a:pt x="272" y="660"/>
                  </a:lnTo>
                  <a:lnTo>
                    <a:pt x="272" y="665"/>
                  </a:lnTo>
                  <a:lnTo>
                    <a:pt x="275" y="677"/>
                  </a:lnTo>
                  <a:lnTo>
                    <a:pt x="279" y="693"/>
                  </a:lnTo>
                  <a:lnTo>
                    <a:pt x="283" y="714"/>
                  </a:lnTo>
                  <a:lnTo>
                    <a:pt x="287" y="733"/>
                  </a:lnTo>
                  <a:lnTo>
                    <a:pt x="291" y="753"/>
                  </a:lnTo>
                  <a:lnTo>
                    <a:pt x="292" y="769"/>
                  </a:lnTo>
                  <a:lnTo>
                    <a:pt x="295" y="781"/>
                  </a:lnTo>
                  <a:lnTo>
                    <a:pt x="299" y="784"/>
                  </a:lnTo>
                  <a:lnTo>
                    <a:pt x="305" y="788"/>
                  </a:lnTo>
                  <a:lnTo>
                    <a:pt x="314" y="776"/>
                  </a:lnTo>
                  <a:lnTo>
                    <a:pt x="319" y="765"/>
                  </a:lnTo>
                  <a:lnTo>
                    <a:pt x="321" y="753"/>
                  </a:lnTo>
                  <a:lnTo>
                    <a:pt x="324" y="742"/>
                  </a:lnTo>
                  <a:lnTo>
                    <a:pt x="360" y="745"/>
                  </a:lnTo>
                  <a:lnTo>
                    <a:pt x="390" y="757"/>
                  </a:lnTo>
                  <a:lnTo>
                    <a:pt x="410" y="771"/>
                  </a:lnTo>
                  <a:lnTo>
                    <a:pt x="420" y="790"/>
                  </a:lnTo>
                  <a:lnTo>
                    <a:pt x="414" y="806"/>
                  </a:lnTo>
                  <a:lnTo>
                    <a:pt x="395" y="821"/>
                  </a:lnTo>
                  <a:lnTo>
                    <a:pt x="357" y="829"/>
                  </a:lnTo>
                  <a:lnTo>
                    <a:pt x="302" y="830"/>
                  </a:lnTo>
                  <a:lnTo>
                    <a:pt x="288" y="833"/>
                  </a:lnTo>
                  <a:lnTo>
                    <a:pt x="275" y="837"/>
                  </a:lnTo>
                  <a:lnTo>
                    <a:pt x="258" y="841"/>
                  </a:lnTo>
                  <a:lnTo>
                    <a:pt x="245" y="849"/>
                  </a:lnTo>
                  <a:lnTo>
                    <a:pt x="230" y="857"/>
                  </a:lnTo>
                  <a:lnTo>
                    <a:pt x="221" y="867"/>
                  </a:lnTo>
                  <a:lnTo>
                    <a:pt x="214" y="876"/>
                  </a:lnTo>
                  <a:lnTo>
                    <a:pt x="212" y="890"/>
                  </a:lnTo>
                  <a:lnTo>
                    <a:pt x="223" y="891"/>
                  </a:lnTo>
                  <a:lnTo>
                    <a:pt x="238" y="889"/>
                  </a:lnTo>
                  <a:lnTo>
                    <a:pt x="254" y="880"/>
                  </a:lnTo>
                  <a:lnTo>
                    <a:pt x="275" y="872"/>
                  </a:lnTo>
                  <a:lnTo>
                    <a:pt x="295" y="863"/>
                  </a:lnTo>
                  <a:lnTo>
                    <a:pt x="319" y="859"/>
                  </a:lnTo>
                  <a:lnTo>
                    <a:pt x="345" y="860"/>
                  </a:lnTo>
                  <a:lnTo>
                    <a:pt x="375" y="871"/>
                  </a:lnTo>
                  <a:lnTo>
                    <a:pt x="389" y="870"/>
                  </a:lnTo>
                  <a:lnTo>
                    <a:pt x="402" y="867"/>
                  </a:lnTo>
                  <a:lnTo>
                    <a:pt x="414" y="863"/>
                  </a:lnTo>
                  <a:lnTo>
                    <a:pt x="426" y="859"/>
                  </a:lnTo>
                  <a:lnTo>
                    <a:pt x="437" y="851"/>
                  </a:lnTo>
                  <a:lnTo>
                    <a:pt x="447" y="842"/>
                  </a:lnTo>
                  <a:lnTo>
                    <a:pt x="455" y="830"/>
                  </a:lnTo>
                  <a:lnTo>
                    <a:pt x="464" y="819"/>
                  </a:lnTo>
                  <a:lnTo>
                    <a:pt x="468" y="819"/>
                  </a:lnTo>
                  <a:lnTo>
                    <a:pt x="473" y="819"/>
                  </a:lnTo>
                  <a:lnTo>
                    <a:pt x="500" y="861"/>
                  </a:lnTo>
                  <a:lnTo>
                    <a:pt x="529" y="912"/>
                  </a:lnTo>
                  <a:lnTo>
                    <a:pt x="557" y="967"/>
                  </a:lnTo>
                  <a:lnTo>
                    <a:pt x="584" y="1027"/>
                  </a:lnTo>
                  <a:lnTo>
                    <a:pt x="607" y="1086"/>
                  </a:lnTo>
                  <a:lnTo>
                    <a:pt x="627" y="1147"/>
                  </a:lnTo>
                  <a:lnTo>
                    <a:pt x="641" y="1203"/>
                  </a:lnTo>
                  <a:lnTo>
                    <a:pt x="650" y="1256"/>
                  </a:lnTo>
                  <a:lnTo>
                    <a:pt x="649" y="1256"/>
                  </a:lnTo>
                  <a:lnTo>
                    <a:pt x="647" y="1258"/>
                  </a:lnTo>
                  <a:lnTo>
                    <a:pt x="609" y="1212"/>
                  </a:lnTo>
                  <a:lnTo>
                    <a:pt x="571" y="1178"/>
                  </a:lnTo>
                  <a:lnTo>
                    <a:pt x="532" y="1151"/>
                  </a:lnTo>
                  <a:lnTo>
                    <a:pt x="493" y="1131"/>
                  </a:lnTo>
                  <a:lnTo>
                    <a:pt x="450" y="1113"/>
                  </a:lnTo>
                  <a:lnTo>
                    <a:pt x="403" y="1100"/>
                  </a:lnTo>
                  <a:lnTo>
                    <a:pt x="353" y="1088"/>
                  </a:lnTo>
                  <a:lnTo>
                    <a:pt x="300" y="1077"/>
                  </a:lnTo>
                  <a:lnTo>
                    <a:pt x="288" y="1058"/>
                  </a:lnTo>
                  <a:lnTo>
                    <a:pt x="280" y="1040"/>
                  </a:lnTo>
                  <a:lnTo>
                    <a:pt x="275" y="1023"/>
                  </a:lnTo>
                  <a:lnTo>
                    <a:pt x="273" y="1005"/>
                  </a:lnTo>
                  <a:lnTo>
                    <a:pt x="271" y="986"/>
                  </a:lnTo>
                  <a:lnTo>
                    <a:pt x="271" y="968"/>
                  </a:lnTo>
                  <a:lnTo>
                    <a:pt x="269" y="951"/>
                  </a:lnTo>
                  <a:lnTo>
                    <a:pt x="269" y="933"/>
                  </a:lnTo>
                  <a:lnTo>
                    <a:pt x="261" y="926"/>
                  </a:lnTo>
                  <a:lnTo>
                    <a:pt x="253" y="922"/>
                  </a:lnTo>
                  <a:lnTo>
                    <a:pt x="219" y="939"/>
                  </a:lnTo>
                  <a:lnTo>
                    <a:pt x="189" y="952"/>
                  </a:lnTo>
                  <a:lnTo>
                    <a:pt x="161" y="962"/>
                  </a:lnTo>
                  <a:lnTo>
                    <a:pt x="132" y="967"/>
                  </a:lnTo>
                  <a:lnTo>
                    <a:pt x="104" y="966"/>
                  </a:lnTo>
                  <a:lnTo>
                    <a:pt x="77" y="958"/>
                  </a:lnTo>
                  <a:lnTo>
                    <a:pt x="48" y="941"/>
                  </a:lnTo>
                  <a:lnTo>
                    <a:pt x="21" y="918"/>
                  </a:lnTo>
                  <a:lnTo>
                    <a:pt x="0" y="834"/>
                  </a:lnTo>
                  <a:lnTo>
                    <a:pt x="16" y="763"/>
                  </a:lnTo>
                  <a:lnTo>
                    <a:pt x="57" y="699"/>
                  </a:lnTo>
                  <a:lnTo>
                    <a:pt x="111" y="642"/>
                  </a:lnTo>
                  <a:lnTo>
                    <a:pt x="166" y="582"/>
                  </a:lnTo>
                  <a:lnTo>
                    <a:pt x="215" y="521"/>
                  </a:lnTo>
                  <a:lnTo>
                    <a:pt x="242" y="452"/>
                  </a:lnTo>
                  <a:lnTo>
                    <a:pt x="238" y="374"/>
                  </a:lnTo>
                  <a:lnTo>
                    <a:pt x="223" y="367"/>
                  </a:lnTo>
                  <a:lnTo>
                    <a:pt x="211" y="366"/>
                  </a:lnTo>
                  <a:lnTo>
                    <a:pt x="199" y="366"/>
                  </a:lnTo>
                  <a:lnTo>
                    <a:pt x="188" y="370"/>
                  </a:lnTo>
                  <a:lnTo>
                    <a:pt x="177" y="374"/>
                  </a:lnTo>
                  <a:lnTo>
                    <a:pt x="168" y="382"/>
                  </a:lnTo>
                  <a:lnTo>
                    <a:pt x="158" y="390"/>
                  </a:lnTo>
                  <a:lnTo>
                    <a:pt x="150" y="402"/>
                  </a:lnTo>
                  <a:lnTo>
                    <a:pt x="151" y="386"/>
                  </a:lnTo>
                  <a:lnTo>
                    <a:pt x="160" y="370"/>
                  </a:lnTo>
                  <a:lnTo>
                    <a:pt x="169" y="352"/>
                  </a:lnTo>
                  <a:lnTo>
                    <a:pt x="184" y="336"/>
                  </a:lnTo>
                  <a:lnTo>
                    <a:pt x="198" y="317"/>
                  </a:lnTo>
                  <a:lnTo>
                    <a:pt x="214" y="301"/>
                  </a:lnTo>
                  <a:lnTo>
                    <a:pt x="227" y="284"/>
                  </a:lnTo>
                  <a:lnTo>
                    <a:pt x="241" y="273"/>
                  </a:lnTo>
                  <a:lnTo>
                    <a:pt x="237" y="260"/>
                  </a:lnTo>
                  <a:lnTo>
                    <a:pt x="233" y="252"/>
                  </a:lnTo>
                  <a:lnTo>
                    <a:pt x="226" y="246"/>
                  </a:lnTo>
                  <a:lnTo>
                    <a:pt x="219" y="245"/>
                  </a:lnTo>
                  <a:lnTo>
                    <a:pt x="211" y="244"/>
                  </a:lnTo>
                  <a:lnTo>
                    <a:pt x="203" y="245"/>
                  </a:lnTo>
                  <a:lnTo>
                    <a:pt x="195" y="248"/>
                  </a:lnTo>
                  <a:lnTo>
                    <a:pt x="187" y="250"/>
                  </a:lnTo>
                  <a:lnTo>
                    <a:pt x="187" y="240"/>
                  </a:lnTo>
                  <a:lnTo>
                    <a:pt x="188" y="234"/>
                  </a:lnTo>
                  <a:lnTo>
                    <a:pt x="188" y="227"/>
                  </a:lnTo>
                  <a:lnTo>
                    <a:pt x="189" y="219"/>
                  </a:lnTo>
                  <a:lnTo>
                    <a:pt x="185" y="215"/>
                  </a:lnTo>
                  <a:lnTo>
                    <a:pt x="181" y="214"/>
                  </a:lnTo>
                  <a:lnTo>
                    <a:pt x="188" y="187"/>
                  </a:lnTo>
                  <a:lnTo>
                    <a:pt x="204" y="156"/>
                  </a:lnTo>
                  <a:lnTo>
                    <a:pt x="225" y="120"/>
                  </a:lnTo>
                  <a:lnTo>
                    <a:pt x="249" y="85"/>
                  </a:lnTo>
                  <a:lnTo>
                    <a:pt x="275" y="51"/>
                  </a:lnTo>
                  <a:lnTo>
                    <a:pt x="300" y="24"/>
                  </a:lnTo>
                  <a:lnTo>
                    <a:pt x="325" y="5"/>
                  </a:lnTo>
                  <a:lnTo>
                    <a:pt x="347" y="0"/>
                  </a:lnTo>
                  <a:lnTo>
                    <a:pt x="338" y="13"/>
                  </a:lnTo>
                  <a:lnTo>
                    <a:pt x="328" y="32"/>
                  </a:lnTo>
                  <a:lnTo>
                    <a:pt x="317" y="54"/>
                  </a:lnTo>
                  <a:lnTo>
                    <a:pt x="306" y="78"/>
                  </a:lnTo>
                  <a:lnTo>
                    <a:pt x="296" y="100"/>
                  </a:lnTo>
                  <a:lnTo>
                    <a:pt x="291" y="123"/>
                  </a:lnTo>
                  <a:lnTo>
                    <a:pt x="290" y="143"/>
                  </a:lnTo>
                  <a:lnTo>
                    <a:pt x="298" y="160"/>
                  </a:lnTo>
                  <a:lnTo>
                    <a:pt x="307" y="153"/>
                  </a:lnTo>
                  <a:lnTo>
                    <a:pt x="322" y="138"/>
                  </a:lnTo>
                  <a:lnTo>
                    <a:pt x="340" y="116"/>
                  </a:lnTo>
                  <a:lnTo>
                    <a:pt x="360" y="91"/>
                  </a:lnTo>
                  <a:lnTo>
                    <a:pt x="379" y="63"/>
                  </a:lnTo>
                  <a:lnTo>
                    <a:pt x="399" y="36"/>
                  </a:lnTo>
                  <a:lnTo>
                    <a:pt x="416" y="13"/>
                  </a:lnTo>
                  <a:lnTo>
                    <a:pt x="432" y="0"/>
                  </a:lnTo>
                  <a:lnTo>
                    <a:pt x="429" y="12"/>
                  </a:lnTo>
                  <a:lnTo>
                    <a:pt x="422" y="31"/>
                  </a:lnTo>
                  <a:lnTo>
                    <a:pt x="413" y="53"/>
                  </a:lnTo>
                  <a:lnTo>
                    <a:pt x="405" y="78"/>
                  </a:lnTo>
                  <a:lnTo>
                    <a:pt x="398" y="101"/>
                  </a:lnTo>
                  <a:lnTo>
                    <a:pt x="395" y="122"/>
                  </a:lnTo>
                  <a:lnTo>
                    <a:pt x="399" y="137"/>
                  </a:lnTo>
                  <a:lnTo>
                    <a:pt x="413" y="145"/>
                  </a:lnTo>
                  <a:lnTo>
                    <a:pt x="425" y="133"/>
                  </a:lnTo>
                  <a:lnTo>
                    <a:pt x="439" y="116"/>
                  </a:lnTo>
                  <a:lnTo>
                    <a:pt x="450" y="96"/>
                  </a:lnTo>
                  <a:lnTo>
                    <a:pt x="460" y="74"/>
                  </a:lnTo>
                  <a:lnTo>
                    <a:pt x="471" y="53"/>
                  </a:lnTo>
                  <a:lnTo>
                    <a:pt x="483" y="34"/>
                  </a:lnTo>
                  <a:lnTo>
                    <a:pt x="496" y="19"/>
                  </a:lnTo>
                  <a:lnTo>
                    <a:pt x="512" y="13"/>
                  </a:lnTo>
                  <a:lnTo>
                    <a:pt x="506" y="35"/>
                  </a:lnTo>
                  <a:lnTo>
                    <a:pt x="501" y="57"/>
                  </a:lnTo>
                  <a:lnTo>
                    <a:pt x="496" y="77"/>
                  </a:lnTo>
                  <a:lnTo>
                    <a:pt x="492" y="100"/>
                  </a:lnTo>
                  <a:lnTo>
                    <a:pt x="487" y="120"/>
                  </a:lnTo>
                  <a:lnTo>
                    <a:pt x="483" y="145"/>
                  </a:lnTo>
                  <a:lnTo>
                    <a:pt x="479" y="168"/>
                  </a:lnTo>
                  <a:lnTo>
                    <a:pt x="478" y="194"/>
                  </a:lnTo>
                  <a:lnTo>
                    <a:pt x="477" y="194"/>
                  </a:lnTo>
                  <a:lnTo>
                    <a:pt x="475" y="196"/>
                  </a:lnTo>
                  <a:lnTo>
                    <a:pt x="467" y="181"/>
                  </a:lnTo>
                  <a:lnTo>
                    <a:pt x="459" y="169"/>
                  </a:lnTo>
                  <a:lnTo>
                    <a:pt x="451" y="154"/>
                  </a:lnTo>
                  <a:lnTo>
                    <a:pt x="444" y="142"/>
                  </a:lnTo>
                  <a:lnTo>
                    <a:pt x="440" y="142"/>
                  </a:lnTo>
                  <a:lnTo>
                    <a:pt x="436" y="142"/>
                  </a:lnTo>
                  <a:lnTo>
                    <a:pt x="424" y="150"/>
                  </a:lnTo>
                  <a:lnTo>
                    <a:pt x="413" y="160"/>
                  </a:lnTo>
                  <a:lnTo>
                    <a:pt x="402" y="169"/>
                  </a:lnTo>
                  <a:lnTo>
                    <a:pt x="395" y="181"/>
                  </a:lnTo>
                  <a:lnTo>
                    <a:pt x="390" y="192"/>
                  </a:lnTo>
                  <a:lnTo>
                    <a:pt x="390" y="206"/>
                  </a:lnTo>
                  <a:lnTo>
                    <a:pt x="394" y="218"/>
                  </a:lnTo>
                  <a:lnTo>
                    <a:pt x="408" y="234"/>
                  </a:lnTo>
                  <a:lnTo>
                    <a:pt x="426" y="238"/>
                  </a:lnTo>
                  <a:lnTo>
                    <a:pt x="441" y="249"/>
                  </a:lnTo>
                  <a:lnTo>
                    <a:pt x="454" y="263"/>
                  </a:lnTo>
                  <a:lnTo>
                    <a:pt x="464" y="280"/>
                  </a:lnTo>
                  <a:lnTo>
                    <a:pt x="473" y="296"/>
                  </a:lnTo>
                  <a:lnTo>
                    <a:pt x="481" y="313"/>
                  </a:lnTo>
                  <a:lnTo>
                    <a:pt x="489" y="326"/>
                  </a:lnTo>
                  <a:lnTo>
                    <a:pt x="501" y="336"/>
                  </a:lnTo>
                  <a:lnTo>
                    <a:pt x="501" y="343"/>
                  </a:lnTo>
                  <a:lnTo>
                    <a:pt x="501" y="352"/>
                  </a:lnTo>
                  <a:lnTo>
                    <a:pt x="501" y="360"/>
                  </a:lnTo>
                  <a:lnTo>
                    <a:pt x="501" y="368"/>
                  </a:lnTo>
                  <a:lnTo>
                    <a:pt x="505" y="372"/>
                  </a:lnTo>
                  <a:lnTo>
                    <a:pt x="510" y="375"/>
                  </a:lnTo>
                  <a:lnTo>
                    <a:pt x="513" y="375"/>
                  </a:lnTo>
                  <a:lnTo>
                    <a:pt x="517" y="376"/>
                  </a:lnTo>
                  <a:lnTo>
                    <a:pt x="523" y="378"/>
                  </a:lnTo>
                  <a:lnTo>
                    <a:pt x="532" y="379"/>
                  </a:lnTo>
                  <a:lnTo>
                    <a:pt x="543" y="357"/>
                  </a:lnTo>
                  <a:lnTo>
                    <a:pt x="548" y="337"/>
                  </a:lnTo>
                  <a:lnTo>
                    <a:pt x="548" y="315"/>
                  </a:lnTo>
                  <a:lnTo>
                    <a:pt x="544" y="295"/>
                  </a:lnTo>
                  <a:lnTo>
                    <a:pt x="536" y="275"/>
                  </a:lnTo>
                  <a:lnTo>
                    <a:pt x="525" y="256"/>
                  </a:lnTo>
                  <a:lnTo>
                    <a:pt x="513" y="240"/>
                  </a:lnTo>
                  <a:lnTo>
                    <a:pt x="501" y="225"/>
                  </a:lnTo>
                  <a:lnTo>
                    <a:pt x="502" y="210"/>
                  </a:lnTo>
                  <a:lnTo>
                    <a:pt x="508" y="191"/>
                  </a:lnTo>
                  <a:lnTo>
                    <a:pt x="515" y="168"/>
                  </a:lnTo>
                  <a:lnTo>
                    <a:pt x="524" y="145"/>
                  </a:lnTo>
                  <a:lnTo>
                    <a:pt x="532" y="122"/>
                  </a:lnTo>
                  <a:lnTo>
                    <a:pt x="543" y="103"/>
                  </a:lnTo>
                  <a:lnTo>
                    <a:pt x="551" y="88"/>
                  </a:lnTo>
                  <a:lnTo>
                    <a:pt x="561" y="82"/>
                  </a:lnTo>
                  <a:lnTo>
                    <a:pt x="555" y="110"/>
                  </a:lnTo>
                  <a:lnTo>
                    <a:pt x="552" y="142"/>
                  </a:lnTo>
                  <a:lnTo>
                    <a:pt x="548" y="173"/>
                  </a:lnTo>
                  <a:lnTo>
                    <a:pt x="548" y="207"/>
                  </a:lnTo>
                  <a:lnTo>
                    <a:pt x="548" y="240"/>
                  </a:lnTo>
                  <a:lnTo>
                    <a:pt x="554" y="272"/>
                  </a:lnTo>
                  <a:lnTo>
                    <a:pt x="562" y="303"/>
                  </a:lnTo>
                  <a:lnTo>
                    <a:pt x="576" y="333"/>
                  </a:lnTo>
                  <a:lnTo>
                    <a:pt x="582" y="332"/>
                  </a:lnTo>
                  <a:lnTo>
                    <a:pt x="590" y="330"/>
                  </a:lnTo>
                  <a:lnTo>
                    <a:pt x="603" y="299"/>
                  </a:lnTo>
                  <a:lnTo>
                    <a:pt x="611" y="265"/>
                  </a:lnTo>
                  <a:lnTo>
                    <a:pt x="618" y="229"/>
                  </a:lnTo>
                  <a:lnTo>
                    <a:pt x="624" y="194"/>
                  </a:lnTo>
                  <a:lnTo>
                    <a:pt x="630" y="156"/>
                  </a:lnTo>
                  <a:lnTo>
                    <a:pt x="639" y="120"/>
                  </a:lnTo>
                  <a:lnTo>
                    <a:pt x="653" y="86"/>
                  </a:lnTo>
                  <a:lnTo>
                    <a:pt x="673" y="57"/>
                  </a:lnTo>
                  <a:lnTo>
                    <a:pt x="670" y="70"/>
                  </a:lnTo>
                  <a:lnTo>
                    <a:pt x="668" y="101"/>
                  </a:lnTo>
                  <a:lnTo>
                    <a:pt x="664" y="141"/>
                  </a:lnTo>
                  <a:lnTo>
                    <a:pt x="662" y="185"/>
                  </a:lnTo>
                  <a:lnTo>
                    <a:pt x="664" y="226"/>
                  </a:lnTo>
                  <a:lnTo>
                    <a:pt x="669" y="259"/>
                  </a:lnTo>
                  <a:lnTo>
                    <a:pt x="680" y="278"/>
                  </a:lnTo>
                  <a:lnTo>
                    <a:pt x="699" y="276"/>
                  </a:lnTo>
                  <a:lnTo>
                    <a:pt x="702" y="260"/>
                  </a:lnTo>
                  <a:lnTo>
                    <a:pt x="704" y="249"/>
                  </a:lnTo>
                  <a:lnTo>
                    <a:pt x="706" y="240"/>
                  </a:lnTo>
                  <a:lnTo>
                    <a:pt x="708" y="233"/>
                  </a:lnTo>
                  <a:lnTo>
                    <a:pt x="708" y="225"/>
                  </a:lnTo>
                  <a:lnTo>
                    <a:pt x="710" y="219"/>
                  </a:lnTo>
                  <a:lnTo>
                    <a:pt x="711" y="210"/>
                  </a:lnTo>
                  <a:lnTo>
                    <a:pt x="712" y="202"/>
                  </a:lnTo>
                  <a:lnTo>
                    <a:pt x="716" y="202"/>
                  </a:lnTo>
                  <a:lnTo>
                    <a:pt x="720" y="202"/>
                  </a:lnTo>
                  <a:lnTo>
                    <a:pt x="720" y="211"/>
                  </a:lnTo>
                  <a:lnTo>
                    <a:pt x="722" y="226"/>
                  </a:lnTo>
                  <a:lnTo>
                    <a:pt x="723" y="242"/>
                  </a:lnTo>
                  <a:lnTo>
                    <a:pt x="727" y="261"/>
                  </a:lnTo>
                  <a:lnTo>
                    <a:pt x="731" y="278"/>
                  </a:lnTo>
                  <a:lnTo>
                    <a:pt x="741" y="292"/>
                  </a:lnTo>
                  <a:lnTo>
                    <a:pt x="752" y="303"/>
                  </a:lnTo>
                  <a:lnTo>
                    <a:pt x="767" y="307"/>
                  </a:lnTo>
                  <a:lnTo>
                    <a:pt x="769" y="298"/>
                  </a:lnTo>
                  <a:lnTo>
                    <a:pt x="772" y="287"/>
                  </a:lnTo>
                  <a:lnTo>
                    <a:pt x="775" y="275"/>
                  </a:lnTo>
                  <a:lnTo>
                    <a:pt x="777" y="264"/>
                  </a:lnTo>
                  <a:lnTo>
                    <a:pt x="777" y="250"/>
                  </a:lnTo>
                  <a:lnTo>
                    <a:pt x="779" y="238"/>
                  </a:lnTo>
                  <a:lnTo>
                    <a:pt x="780" y="229"/>
                  </a:lnTo>
                  <a:lnTo>
                    <a:pt x="781" y="222"/>
                  </a:lnTo>
                  <a:lnTo>
                    <a:pt x="786" y="222"/>
                  </a:lnTo>
                  <a:lnTo>
                    <a:pt x="790" y="222"/>
                  </a:lnTo>
                  <a:lnTo>
                    <a:pt x="791" y="233"/>
                  </a:lnTo>
                  <a:lnTo>
                    <a:pt x="795" y="249"/>
                  </a:lnTo>
                  <a:lnTo>
                    <a:pt x="799" y="268"/>
                  </a:lnTo>
                  <a:lnTo>
                    <a:pt x="804" y="291"/>
                  </a:lnTo>
                  <a:lnTo>
                    <a:pt x="807" y="310"/>
                  </a:lnTo>
                  <a:lnTo>
                    <a:pt x="811" y="329"/>
                  </a:lnTo>
                  <a:lnTo>
                    <a:pt x="810" y="343"/>
                  </a:lnTo>
                  <a:lnTo>
                    <a:pt x="807" y="351"/>
                  </a:lnTo>
                  <a:lnTo>
                    <a:pt x="803" y="338"/>
                  </a:lnTo>
                  <a:lnTo>
                    <a:pt x="800" y="329"/>
                  </a:lnTo>
                  <a:lnTo>
                    <a:pt x="799" y="317"/>
                  </a:lnTo>
                  <a:lnTo>
                    <a:pt x="798" y="307"/>
                  </a:lnTo>
                  <a:lnTo>
                    <a:pt x="799" y="364"/>
                  </a:lnTo>
                  <a:lnTo>
                    <a:pt x="800" y="417"/>
                  </a:lnTo>
                  <a:lnTo>
                    <a:pt x="800" y="464"/>
                  </a:lnTo>
                  <a:lnTo>
                    <a:pt x="799" y="512"/>
                  </a:lnTo>
                  <a:lnTo>
                    <a:pt x="795" y="558"/>
                  </a:lnTo>
                  <a:lnTo>
                    <a:pt x="791" y="609"/>
                  </a:lnTo>
                  <a:lnTo>
                    <a:pt x="783" y="664"/>
                  </a:lnTo>
                  <a:lnTo>
                    <a:pt x="776" y="727"/>
                  </a:lnTo>
                  <a:lnTo>
                    <a:pt x="776" y="737"/>
                  </a:lnTo>
                  <a:lnTo>
                    <a:pt x="776" y="748"/>
                  </a:lnTo>
                  <a:lnTo>
                    <a:pt x="776" y="757"/>
                  </a:lnTo>
                  <a:lnTo>
                    <a:pt x="780" y="767"/>
                  </a:lnTo>
                  <a:lnTo>
                    <a:pt x="784" y="772"/>
                  </a:lnTo>
                  <a:lnTo>
                    <a:pt x="791" y="775"/>
                  </a:lnTo>
                  <a:lnTo>
                    <a:pt x="800" y="772"/>
                  </a:lnTo>
                  <a:lnTo>
                    <a:pt x="815" y="765"/>
                  </a:lnTo>
                  <a:lnTo>
                    <a:pt x="825" y="727"/>
                  </a:lnTo>
                  <a:lnTo>
                    <a:pt x="829" y="673"/>
                  </a:lnTo>
                  <a:lnTo>
                    <a:pt x="826" y="608"/>
                  </a:lnTo>
                  <a:lnTo>
                    <a:pt x="823" y="539"/>
                  </a:lnTo>
                  <a:lnTo>
                    <a:pt x="817" y="470"/>
                  </a:lnTo>
                  <a:lnTo>
                    <a:pt x="813" y="413"/>
                  </a:lnTo>
                  <a:lnTo>
                    <a:pt x="810" y="371"/>
                  </a:lnTo>
                  <a:lnTo>
                    <a:pt x="813" y="353"/>
                  </a:lnTo>
                  <a:lnTo>
                    <a:pt x="814" y="367"/>
                  </a:lnTo>
                  <a:lnTo>
                    <a:pt x="817" y="383"/>
                  </a:lnTo>
                  <a:lnTo>
                    <a:pt x="818" y="401"/>
                  </a:lnTo>
                  <a:lnTo>
                    <a:pt x="822" y="420"/>
                  </a:lnTo>
                  <a:lnTo>
                    <a:pt x="826" y="435"/>
                  </a:lnTo>
                  <a:lnTo>
                    <a:pt x="836" y="450"/>
                  </a:lnTo>
                  <a:lnTo>
                    <a:pt x="848" y="460"/>
                  </a:lnTo>
                  <a:lnTo>
                    <a:pt x="864" y="467"/>
                  </a:lnTo>
                  <a:lnTo>
                    <a:pt x="868" y="452"/>
                  </a:lnTo>
                  <a:lnTo>
                    <a:pt x="874" y="429"/>
                  </a:lnTo>
                  <a:lnTo>
                    <a:pt x="879" y="398"/>
                  </a:lnTo>
                  <a:lnTo>
                    <a:pt x="884" y="363"/>
                  </a:lnTo>
                  <a:lnTo>
                    <a:pt x="888" y="325"/>
                  </a:lnTo>
                  <a:lnTo>
                    <a:pt x="893" y="291"/>
                  </a:lnTo>
                  <a:lnTo>
                    <a:pt x="898" y="261"/>
                  </a:lnTo>
                  <a:lnTo>
                    <a:pt x="903" y="242"/>
                  </a:lnTo>
                  <a:lnTo>
                    <a:pt x="912" y="265"/>
                  </a:lnTo>
                  <a:lnTo>
                    <a:pt x="920" y="292"/>
                  </a:lnTo>
                  <a:lnTo>
                    <a:pt x="925" y="321"/>
                  </a:lnTo>
                  <a:lnTo>
                    <a:pt x="930" y="352"/>
                  </a:lnTo>
                  <a:lnTo>
                    <a:pt x="933" y="382"/>
                  </a:lnTo>
                  <a:lnTo>
                    <a:pt x="936" y="413"/>
                  </a:lnTo>
                  <a:lnTo>
                    <a:pt x="939" y="444"/>
                  </a:lnTo>
                  <a:lnTo>
                    <a:pt x="941" y="474"/>
                  </a:lnTo>
                  <a:lnTo>
                    <a:pt x="944" y="477"/>
                  </a:lnTo>
                  <a:lnTo>
                    <a:pt x="947" y="478"/>
                  </a:lnTo>
                  <a:lnTo>
                    <a:pt x="952" y="477"/>
                  </a:lnTo>
                  <a:lnTo>
                    <a:pt x="962" y="477"/>
                  </a:lnTo>
                  <a:lnTo>
                    <a:pt x="963" y="454"/>
                  </a:lnTo>
                  <a:lnTo>
                    <a:pt x="964" y="436"/>
                  </a:lnTo>
                  <a:lnTo>
                    <a:pt x="966" y="421"/>
                  </a:lnTo>
                  <a:lnTo>
                    <a:pt x="967" y="408"/>
                  </a:lnTo>
                  <a:lnTo>
                    <a:pt x="967" y="391"/>
                  </a:lnTo>
                  <a:lnTo>
                    <a:pt x="970" y="375"/>
                  </a:lnTo>
                  <a:lnTo>
                    <a:pt x="971" y="353"/>
                  </a:lnTo>
                  <a:lnTo>
                    <a:pt x="975" y="328"/>
                  </a:lnTo>
                  <a:lnTo>
                    <a:pt x="979" y="328"/>
                  </a:lnTo>
                  <a:lnTo>
                    <a:pt x="983" y="328"/>
                  </a:lnTo>
                  <a:lnTo>
                    <a:pt x="979" y="334"/>
                  </a:lnTo>
                  <a:lnTo>
                    <a:pt x="979" y="345"/>
                  </a:lnTo>
                  <a:lnTo>
                    <a:pt x="979" y="357"/>
                  </a:lnTo>
                  <a:lnTo>
                    <a:pt x="982" y="372"/>
                  </a:lnTo>
                  <a:lnTo>
                    <a:pt x="983" y="386"/>
                  </a:lnTo>
                  <a:lnTo>
                    <a:pt x="986" y="401"/>
                  </a:lnTo>
                  <a:lnTo>
                    <a:pt x="987" y="413"/>
                  </a:lnTo>
                  <a:lnTo>
                    <a:pt x="990" y="425"/>
                  </a:lnTo>
                  <a:lnTo>
                    <a:pt x="994" y="424"/>
                  </a:lnTo>
                  <a:lnTo>
                    <a:pt x="1001" y="422"/>
                  </a:lnTo>
                  <a:lnTo>
                    <a:pt x="1001" y="418"/>
                  </a:lnTo>
                  <a:lnTo>
                    <a:pt x="1004" y="416"/>
                  </a:lnTo>
                  <a:lnTo>
                    <a:pt x="1019" y="399"/>
                  </a:lnTo>
                  <a:lnTo>
                    <a:pt x="1029" y="382"/>
                  </a:lnTo>
                  <a:lnTo>
                    <a:pt x="1035" y="360"/>
                  </a:lnTo>
                  <a:lnTo>
                    <a:pt x="1040" y="340"/>
                  </a:lnTo>
                  <a:lnTo>
                    <a:pt x="1042" y="317"/>
                  </a:lnTo>
                  <a:lnTo>
                    <a:pt x="1044" y="295"/>
                  </a:lnTo>
                  <a:lnTo>
                    <a:pt x="1046" y="273"/>
                  </a:lnTo>
                  <a:lnTo>
                    <a:pt x="1052" y="256"/>
                  </a:lnTo>
                  <a:lnTo>
                    <a:pt x="1054" y="253"/>
                  </a:lnTo>
                  <a:lnTo>
                    <a:pt x="1055" y="253"/>
                  </a:lnTo>
                  <a:lnTo>
                    <a:pt x="1074" y="294"/>
                  </a:lnTo>
                  <a:lnTo>
                    <a:pt x="1090" y="340"/>
                  </a:lnTo>
                  <a:lnTo>
                    <a:pt x="1103" y="387"/>
                  </a:lnTo>
                  <a:lnTo>
                    <a:pt x="1111" y="437"/>
                  </a:lnTo>
                  <a:lnTo>
                    <a:pt x="1111" y="486"/>
                  </a:lnTo>
                  <a:lnTo>
                    <a:pt x="1108" y="535"/>
                  </a:lnTo>
                  <a:lnTo>
                    <a:pt x="1097" y="582"/>
                  </a:lnTo>
                  <a:lnTo>
                    <a:pt x="1081" y="631"/>
                  </a:lnTo>
                  <a:lnTo>
                    <a:pt x="1086" y="638"/>
                  </a:lnTo>
                  <a:lnTo>
                    <a:pt x="1092" y="642"/>
                  </a:lnTo>
                  <a:lnTo>
                    <a:pt x="1094" y="643"/>
                  </a:lnTo>
                  <a:lnTo>
                    <a:pt x="1098" y="645"/>
                  </a:lnTo>
                  <a:lnTo>
                    <a:pt x="1113" y="627"/>
                  </a:lnTo>
                  <a:lnTo>
                    <a:pt x="1127" y="608"/>
                  </a:lnTo>
                  <a:lnTo>
                    <a:pt x="1136" y="585"/>
                  </a:lnTo>
                  <a:lnTo>
                    <a:pt x="1146" y="562"/>
                  </a:lnTo>
                  <a:lnTo>
                    <a:pt x="1153" y="536"/>
                  </a:lnTo>
                  <a:lnTo>
                    <a:pt x="1159" y="513"/>
                  </a:lnTo>
                  <a:lnTo>
                    <a:pt x="1164" y="489"/>
                  </a:lnTo>
                  <a:lnTo>
                    <a:pt x="1169" y="470"/>
                  </a:lnTo>
                  <a:lnTo>
                    <a:pt x="1308" y="386"/>
                  </a:lnTo>
                  <a:lnTo>
                    <a:pt x="1394" y="397"/>
                  </a:lnTo>
                  <a:lnTo>
                    <a:pt x="1430" y="473"/>
                  </a:lnTo>
                  <a:lnTo>
                    <a:pt x="1428" y="590"/>
                  </a:lnTo>
                  <a:lnTo>
                    <a:pt x="1388" y="719"/>
                  </a:lnTo>
                  <a:lnTo>
                    <a:pt x="1321" y="836"/>
                  </a:lnTo>
                  <a:lnTo>
                    <a:pt x="1230" y="909"/>
                  </a:lnTo>
                  <a:lnTo>
                    <a:pt x="1124" y="916"/>
                  </a:lnTo>
                  <a:lnTo>
                    <a:pt x="1124" y="912"/>
                  </a:lnTo>
                  <a:lnTo>
                    <a:pt x="1124" y="907"/>
                  </a:lnTo>
                  <a:lnTo>
                    <a:pt x="1117" y="905"/>
                  </a:lnTo>
                  <a:lnTo>
                    <a:pt x="1115" y="902"/>
                  </a:lnTo>
                  <a:lnTo>
                    <a:pt x="1105" y="878"/>
                  </a:lnTo>
                  <a:lnTo>
                    <a:pt x="1094" y="879"/>
                  </a:lnTo>
                  <a:lnTo>
                    <a:pt x="1082" y="897"/>
                  </a:lnTo>
                  <a:lnTo>
                    <a:pt x="1070" y="928"/>
                  </a:lnTo>
                  <a:lnTo>
                    <a:pt x="1056" y="960"/>
                  </a:lnTo>
                  <a:lnTo>
                    <a:pt x="1047" y="994"/>
                  </a:lnTo>
                  <a:lnTo>
                    <a:pt x="1040" y="1019"/>
                  </a:lnTo>
                  <a:lnTo>
                    <a:pt x="1039" y="1031"/>
                  </a:lnTo>
                  <a:lnTo>
                    <a:pt x="1047" y="1021"/>
                  </a:lnTo>
                  <a:lnTo>
                    <a:pt x="1056" y="1013"/>
                  </a:lnTo>
                  <a:lnTo>
                    <a:pt x="1065" y="1002"/>
                  </a:lnTo>
                  <a:lnTo>
                    <a:pt x="1073" y="991"/>
                  </a:lnTo>
                  <a:lnTo>
                    <a:pt x="1078" y="979"/>
                  </a:lnTo>
                  <a:lnTo>
                    <a:pt x="1085" y="967"/>
                  </a:lnTo>
                  <a:lnTo>
                    <a:pt x="1090" y="955"/>
                  </a:lnTo>
                  <a:lnTo>
                    <a:pt x="1096" y="945"/>
                  </a:lnTo>
                  <a:lnTo>
                    <a:pt x="1124" y="949"/>
                  </a:lnTo>
                  <a:lnTo>
                    <a:pt x="1149" y="954"/>
                  </a:lnTo>
                  <a:lnTo>
                    <a:pt x="1168" y="956"/>
                  </a:lnTo>
                  <a:lnTo>
                    <a:pt x="1187" y="958"/>
                  </a:lnTo>
                  <a:lnTo>
                    <a:pt x="1203" y="954"/>
                  </a:lnTo>
                  <a:lnTo>
                    <a:pt x="1223" y="947"/>
                  </a:lnTo>
                  <a:lnTo>
                    <a:pt x="1246" y="935"/>
                  </a:lnTo>
                  <a:lnTo>
                    <a:pt x="1277" y="918"/>
                  </a:lnTo>
                  <a:lnTo>
                    <a:pt x="1281" y="918"/>
                  </a:lnTo>
                  <a:lnTo>
                    <a:pt x="1290" y="918"/>
                  </a:lnTo>
                  <a:lnTo>
                    <a:pt x="1283" y="966"/>
                  </a:lnTo>
                  <a:lnTo>
                    <a:pt x="1276" y="1027"/>
                  </a:lnTo>
                  <a:lnTo>
                    <a:pt x="1271" y="1093"/>
                  </a:lnTo>
                  <a:lnTo>
                    <a:pt x="1272" y="1161"/>
                  </a:lnTo>
                  <a:lnTo>
                    <a:pt x="1279" y="1223"/>
                  </a:lnTo>
                  <a:lnTo>
                    <a:pt x="1296" y="1277"/>
                  </a:lnTo>
                  <a:lnTo>
                    <a:pt x="1326" y="1318"/>
                  </a:lnTo>
                  <a:lnTo>
                    <a:pt x="1372" y="1340"/>
                  </a:lnTo>
                  <a:lnTo>
                    <a:pt x="1372" y="1363"/>
                  </a:lnTo>
                  <a:lnTo>
                    <a:pt x="1375" y="1387"/>
                  </a:lnTo>
                  <a:lnTo>
                    <a:pt x="1375" y="1410"/>
                  </a:lnTo>
                  <a:lnTo>
                    <a:pt x="1375" y="1432"/>
                  </a:lnTo>
                  <a:lnTo>
                    <a:pt x="1368" y="1445"/>
                  </a:lnTo>
                  <a:lnTo>
                    <a:pt x="1357" y="1453"/>
                  </a:lnTo>
                  <a:lnTo>
                    <a:pt x="1338" y="1452"/>
                  </a:lnTo>
                  <a:lnTo>
                    <a:pt x="1313" y="1441"/>
                  </a:lnTo>
                  <a:lnTo>
                    <a:pt x="1288" y="1410"/>
                  </a:lnTo>
                  <a:lnTo>
                    <a:pt x="1265" y="1374"/>
                  </a:lnTo>
                  <a:lnTo>
                    <a:pt x="1245" y="1333"/>
                  </a:lnTo>
                  <a:lnTo>
                    <a:pt x="1227" y="1291"/>
                  </a:lnTo>
                  <a:lnTo>
                    <a:pt x="1211" y="1248"/>
                  </a:lnTo>
                  <a:lnTo>
                    <a:pt x="1199" y="1206"/>
                  </a:lnTo>
                  <a:lnTo>
                    <a:pt x="1189" y="1166"/>
                  </a:lnTo>
                  <a:lnTo>
                    <a:pt x="1184" y="1134"/>
                  </a:lnTo>
                  <a:lnTo>
                    <a:pt x="1192" y="1134"/>
                  </a:lnTo>
                  <a:lnTo>
                    <a:pt x="1203" y="1135"/>
                  </a:lnTo>
                  <a:lnTo>
                    <a:pt x="1214" y="1136"/>
                  </a:lnTo>
                  <a:lnTo>
                    <a:pt x="1224" y="1141"/>
                  </a:lnTo>
                  <a:lnTo>
                    <a:pt x="1234" y="1142"/>
                  </a:lnTo>
                  <a:lnTo>
                    <a:pt x="1245" y="1145"/>
                  </a:lnTo>
                  <a:lnTo>
                    <a:pt x="1256" y="1146"/>
                  </a:lnTo>
                  <a:lnTo>
                    <a:pt x="1266" y="1147"/>
                  </a:lnTo>
                  <a:lnTo>
                    <a:pt x="1269" y="1141"/>
                  </a:lnTo>
                  <a:lnTo>
                    <a:pt x="1271" y="1134"/>
                  </a:lnTo>
                  <a:lnTo>
                    <a:pt x="1271" y="1127"/>
                  </a:lnTo>
                  <a:lnTo>
                    <a:pt x="1272" y="1124"/>
                  </a:lnTo>
                  <a:lnTo>
                    <a:pt x="1234" y="1096"/>
                  </a:lnTo>
                  <a:lnTo>
                    <a:pt x="1196" y="1086"/>
                  </a:lnTo>
                  <a:lnTo>
                    <a:pt x="1157" y="1092"/>
                  </a:lnTo>
                  <a:lnTo>
                    <a:pt x="1120" y="1109"/>
                  </a:lnTo>
                  <a:lnTo>
                    <a:pt x="1082" y="1132"/>
                  </a:lnTo>
                  <a:lnTo>
                    <a:pt x="1048" y="1161"/>
                  </a:lnTo>
                  <a:lnTo>
                    <a:pt x="1017" y="1191"/>
                  </a:lnTo>
                  <a:lnTo>
                    <a:pt x="993" y="1219"/>
                  </a:lnTo>
                  <a:lnTo>
                    <a:pt x="985" y="1230"/>
                  </a:lnTo>
                  <a:lnTo>
                    <a:pt x="977" y="1242"/>
                  </a:lnTo>
                  <a:lnTo>
                    <a:pt x="970" y="1253"/>
                  </a:lnTo>
                  <a:lnTo>
                    <a:pt x="964" y="1265"/>
                  </a:lnTo>
                  <a:lnTo>
                    <a:pt x="958" y="1275"/>
                  </a:lnTo>
                  <a:lnTo>
                    <a:pt x="954" y="1283"/>
                  </a:lnTo>
                  <a:lnTo>
                    <a:pt x="949" y="1290"/>
                  </a:lnTo>
                  <a:lnTo>
                    <a:pt x="947" y="1294"/>
                  </a:lnTo>
                  <a:lnTo>
                    <a:pt x="943" y="1277"/>
                  </a:lnTo>
                  <a:lnTo>
                    <a:pt x="943" y="1262"/>
                  </a:lnTo>
                  <a:lnTo>
                    <a:pt x="944" y="1243"/>
                  </a:lnTo>
                  <a:lnTo>
                    <a:pt x="947" y="1227"/>
                  </a:lnTo>
                  <a:lnTo>
                    <a:pt x="947" y="1208"/>
                  </a:lnTo>
                  <a:lnTo>
                    <a:pt x="947" y="1193"/>
                  </a:lnTo>
                  <a:lnTo>
                    <a:pt x="944" y="1180"/>
                  </a:lnTo>
                  <a:lnTo>
                    <a:pt x="939" y="1170"/>
                  </a:lnTo>
                  <a:lnTo>
                    <a:pt x="917" y="1219"/>
                  </a:lnTo>
                  <a:lnTo>
                    <a:pt x="907" y="1288"/>
                  </a:lnTo>
                  <a:lnTo>
                    <a:pt x="905" y="1367"/>
                  </a:lnTo>
                  <a:lnTo>
                    <a:pt x="902" y="1449"/>
                  </a:lnTo>
                  <a:lnTo>
                    <a:pt x="893" y="1527"/>
                  </a:lnTo>
                  <a:lnTo>
                    <a:pt x="871" y="1593"/>
                  </a:lnTo>
                  <a:lnTo>
                    <a:pt x="832" y="1639"/>
                  </a:lnTo>
                  <a:lnTo>
                    <a:pt x="769" y="1659"/>
                  </a:lnTo>
                  <a:lnTo>
                    <a:pt x="787" y="1604"/>
                  </a:lnTo>
                  <a:lnTo>
                    <a:pt x="796" y="1550"/>
                  </a:lnTo>
                  <a:lnTo>
                    <a:pt x="800" y="1494"/>
                  </a:lnTo>
                  <a:lnTo>
                    <a:pt x="800" y="1440"/>
                  </a:lnTo>
                  <a:lnTo>
                    <a:pt x="795" y="1384"/>
                  </a:lnTo>
                  <a:lnTo>
                    <a:pt x="790" y="1330"/>
                  </a:lnTo>
                  <a:lnTo>
                    <a:pt x="783" y="1276"/>
                  </a:lnTo>
                  <a:lnTo>
                    <a:pt x="779" y="1222"/>
                  </a:lnTo>
                  <a:lnTo>
                    <a:pt x="775" y="1222"/>
                  </a:lnTo>
                  <a:lnTo>
                    <a:pt x="772" y="1222"/>
                  </a:lnTo>
                  <a:lnTo>
                    <a:pt x="767" y="1272"/>
                  </a:lnTo>
                  <a:lnTo>
                    <a:pt x="768" y="1337"/>
                  </a:lnTo>
                  <a:lnTo>
                    <a:pt x="771" y="1410"/>
                  </a:lnTo>
                  <a:lnTo>
                    <a:pt x="772" y="1486"/>
                  </a:lnTo>
                  <a:lnTo>
                    <a:pt x="765" y="1555"/>
                  </a:lnTo>
                  <a:lnTo>
                    <a:pt x="748" y="1613"/>
                  </a:lnTo>
                  <a:lnTo>
                    <a:pt x="716" y="1653"/>
                  </a:lnTo>
                  <a:lnTo>
                    <a:pt x="666" y="1668"/>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2" name=""/>
            <p:cNvSpPr/>
            <p:nvPr/>
          </p:nvSpPr>
          <p:spPr>
            <a:xfrm flipH="1">
              <a:off x="938160" y="3433680"/>
              <a:ext cx="146160" cy="125640"/>
            </a:xfrm>
            <a:custGeom>
              <a:avLst/>
              <a:gdLst/>
              <a:ahLst/>
              <a:rect l="l" t="t" r="r" b="b"/>
              <a:pathLst>
                <a:path w="220" h="188">
                  <a:moveTo>
                    <a:pt x="27" y="188"/>
                  </a:moveTo>
                  <a:lnTo>
                    <a:pt x="19" y="181"/>
                  </a:lnTo>
                  <a:lnTo>
                    <a:pt x="12" y="177"/>
                  </a:lnTo>
                  <a:lnTo>
                    <a:pt x="8" y="157"/>
                  </a:lnTo>
                  <a:lnTo>
                    <a:pt x="4" y="137"/>
                  </a:lnTo>
                  <a:lnTo>
                    <a:pt x="1" y="116"/>
                  </a:lnTo>
                  <a:lnTo>
                    <a:pt x="1" y="99"/>
                  </a:lnTo>
                  <a:lnTo>
                    <a:pt x="0" y="78"/>
                  </a:lnTo>
                  <a:lnTo>
                    <a:pt x="0" y="61"/>
                  </a:lnTo>
                  <a:lnTo>
                    <a:pt x="0" y="44"/>
                  </a:lnTo>
                  <a:lnTo>
                    <a:pt x="1" y="28"/>
                  </a:lnTo>
                  <a:lnTo>
                    <a:pt x="35" y="12"/>
                  </a:lnTo>
                  <a:lnTo>
                    <a:pt x="61" y="4"/>
                  </a:lnTo>
                  <a:lnTo>
                    <a:pt x="78" y="0"/>
                  </a:lnTo>
                  <a:lnTo>
                    <a:pt x="96" y="5"/>
                  </a:lnTo>
                  <a:lnTo>
                    <a:pt x="109" y="13"/>
                  </a:lnTo>
                  <a:lnTo>
                    <a:pt x="128" y="31"/>
                  </a:lnTo>
                  <a:lnTo>
                    <a:pt x="149" y="54"/>
                  </a:lnTo>
                  <a:lnTo>
                    <a:pt x="178" y="85"/>
                  </a:lnTo>
                  <a:lnTo>
                    <a:pt x="189" y="92"/>
                  </a:lnTo>
                  <a:lnTo>
                    <a:pt x="199" y="100"/>
                  </a:lnTo>
                  <a:lnTo>
                    <a:pt x="206" y="107"/>
                  </a:lnTo>
                  <a:lnTo>
                    <a:pt x="211" y="115"/>
                  </a:lnTo>
                  <a:lnTo>
                    <a:pt x="214" y="123"/>
                  </a:lnTo>
                  <a:lnTo>
                    <a:pt x="218" y="134"/>
                  </a:lnTo>
                  <a:lnTo>
                    <a:pt x="219" y="146"/>
                  </a:lnTo>
                  <a:lnTo>
                    <a:pt x="220" y="162"/>
                  </a:lnTo>
                  <a:lnTo>
                    <a:pt x="219" y="165"/>
                  </a:lnTo>
                  <a:lnTo>
                    <a:pt x="218" y="168"/>
                  </a:lnTo>
                  <a:lnTo>
                    <a:pt x="195" y="158"/>
                  </a:lnTo>
                  <a:lnTo>
                    <a:pt x="172" y="158"/>
                  </a:lnTo>
                  <a:lnTo>
                    <a:pt x="146" y="160"/>
                  </a:lnTo>
                  <a:lnTo>
                    <a:pt x="120" y="166"/>
                  </a:lnTo>
                  <a:lnTo>
                    <a:pt x="94" y="173"/>
                  </a:lnTo>
                  <a:lnTo>
                    <a:pt x="70" y="180"/>
                  </a:lnTo>
                  <a:lnTo>
                    <a:pt x="46" y="185"/>
                  </a:lnTo>
                  <a:lnTo>
                    <a:pt x="27" y="188"/>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3" name=""/>
            <p:cNvSpPr/>
            <p:nvPr/>
          </p:nvSpPr>
          <p:spPr>
            <a:xfrm flipH="1">
              <a:off x="1327320" y="3332160"/>
              <a:ext cx="131760" cy="173160"/>
            </a:xfrm>
            <a:custGeom>
              <a:avLst/>
              <a:gdLst/>
              <a:ahLst/>
              <a:rect l="l" t="t" r="r" b="b"/>
              <a:pathLst>
                <a:path w="199" h="260">
                  <a:moveTo>
                    <a:pt x="140" y="260"/>
                  </a:moveTo>
                  <a:lnTo>
                    <a:pt x="130" y="222"/>
                  </a:lnTo>
                  <a:lnTo>
                    <a:pt x="115" y="187"/>
                  </a:lnTo>
                  <a:lnTo>
                    <a:pt x="95" y="154"/>
                  </a:lnTo>
                  <a:lnTo>
                    <a:pt x="73" y="123"/>
                  </a:lnTo>
                  <a:lnTo>
                    <a:pt x="50" y="92"/>
                  </a:lnTo>
                  <a:lnTo>
                    <a:pt x="29" y="62"/>
                  </a:lnTo>
                  <a:lnTo>
                    <a:pt x="11" y="31"/>
                  </a:lnTo>
                  <a:lnTo>
                    <a:pt x="0" y="0"/>
                  </a:lnTo>
                  <a:lnTo>
                    <a:pt x="17" y="0"/>
                  </a:lnTo>
                  <a:lnTo>
                    <a:pt x="34" y="1"/>
                  </a:lnTo>
                  <a:lnTo>
                    <a:pt x="53" y="3"/>
                  </a:lnTo>
                  <a:lnTo>
                    <a:pt x="73" y="4"/>
                  </a:lnTo>
                  <a:lnTo>
                    <a:pt x="92" y="4"/>
                  </a:lnTo>
                  <a:lnTo>
                    <a:pt x="113" y="4"/>
                  </a:lnTo>
                  <a:lnTo>
                    <a:pt x="133" y="3"/>
                  </a:lnTo>
                  <a:lnTo>
                    <a:pt x="153" y="3"/>
                  </a:lnTo>
                  <a:lnTo>
                    <a:pt x="159" y="26"/>
                  </a:lnTo>
                  <a:lnTo>
                    <a:pt x="171" y="60"/>
                  </a:lnTo>
                  <a:lnTo>
                    <a:pt x="185" y="96"/>
                  </a:lnTo>
                  <a:lnTo>
                    <a:pt x="195" y="137"/>
                  </a:lnTo>
                  <a:lnTo>
                    <a:pt x="199" y="176"/>
                  </a:lnTo>
                  <a:lnTo>
                    <a:pt x="194" y="211"/>
                  </a:lnTo>
                  <a:lnTo>
                    <a:pt x="175" y="240"/>
                  </a:lnTo>
                  <a:lnTo>
                    <a:pt x="140" y="260"/>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4" name=""/>
            <p:cNvSpPr/>
            <p:nvPr/>
          </p:nvSpPr>
          <p:spPr>
            <a:xfrm flipH="1">
              <a:off x="983520" y="3384720"/>
              <a:ext cx="103320" cy="56880"/>
            </a:xfrm>
            <a:custGeom>
              <a:avLst/>
              <a:gdLst/>
              <a:ahLst/>
              <a:rect l="l" t="t" r="r" b="b"/>
              <a:pathLst>
                <a:path w="157" h="88">
                  <a:moveTo>
                    <a:pt x="8" y="88"/>
                  </a:moveTo>
                  <a:lnTo>
                    <a:pt x="4" y="88"/>
                  </a:lnTo>
                  <a:lnTo>
                    <a:pt x="2" y="88"/>
                  </a:lnTo>
                  <a:lnTo>
                    <a:pt x="0" y="80"/>
                  </a:lnTo>
                  <a:lnTo>
                    <a:pt x="0" y="72"/>
                  </a:lnTo>
                  <a:lnTo>
                    <a:pt x="0" y="64"/>
                  </a:lnTo>
                  <a:lnTo>
                    <a:pt x="0" y="57"/>
                  </a:lnTo>
                  <a:lnTo>
                    <a:pt x="12" y="50"/>
                  </a:lnTo>
                  <a:lnTo>
                    <a:pt x="28" y="42"/>
                  </a:lnTo>
                  <a:lnTo>
                    <a:pt x="44" y="31"/>
                  </a:lnTo>
                  <a:lnTo>
                    <a:pt x="60" y="22"/>
                  </a:lnTo>
                  <a:lnTo>
                    <a:pt x="75" y="11"/>
                  </a:lnTo>
                  <a:lnTo>
                    <a:pt x="92" y="4"/>
                  </a:lnTo>
                  <a:lnTo>
                    <a:pt x="107" y="0"/>
                  </a:lnTo>
                  <a:lnTo>
                    <a:pt x="121" y="0"/>
                  </a:lnTo>
                  <a:lnTo>
                    <a:pt x="123" y="7"/>
                  </a:lnTo>
                  <a:lnTo>
                    <a:pt x="128" y="18"/>
                  </a:lnTo>
                  <a:lnTo>
                    <a:pt x="134" y="29"/>
                  </a:lnTo>
                  <a:lnTo>
                    <a:pt x="140" y="41"/>
                  </a:lnTo>
                  <a:lnTo>
                    <a:pt x="146" y="52"/>
                  </a:lnTo>
                  <a:lnTo>
                    <a:pt x="151" y="63"/>
                  </a:lnTo>
                  <a:lnTo>
                    <a:pt x="154" y="73"/>
                  </a:lnTo>
                  <a:lnTo>
                    <a:pt x="157" y="86"/>
                  </a:lnTo>
                  <a:lnTo>
                    <a:pt x="154" y="87"/>
                  </a:lnTo>
                  <a:lnTo>
                    <a:pt x="151" y="88"/>
                  </a:lnTo>
                  <a:lnTo>
                    <a:pt x="140" y="80"/>
                  </a:lnTo>
                  <a:lnTo>
                    <a:pt x="132" y="72"/>
                  </a:lnTo>
                  <a:lnTo>
                    <a:pt x="121" y="64"/>
                  </a:lnTo>
                  <a:lnTo>
                    <a:pt x="113" y="57"/>
                  </a:lnTo>
                  <a:lnTo>
                    <a:pt x="115" y="49"/>
                  </a:lnTo>
                  <a:lnTo>
                    <a:pt x="116" y="45"/>
                  </a:lnTo>
                  <a:lnTo>
                    <a:pt x="117" y="41"/>
                  </a:lnTo>
                  <a:lnTo>
                    <a:pt x="119" y="38"/>
                  </a:lnTo>
                  <a:lnTo>
                    <a:pt x="104" y="42"/>
                  </a:lnTo>
                  <a:lnTo>
                    <a:pt x="90" y="50"/>
                  </a:lnTo>
                  <a:lnTo>
                    <a:pt x="75" y="57"/>
                  </a:lnTo>
                  <a:lnTo>
                    <a:pt x="60" y="65"/>
                  </a:lnTo>
                  <a:lnTo>
                    <a:pt x="44" y="72"/>
                  </a:lnTo>
                  <a:lnTo>
                    <a:pt x="31" y="79"/>
                  </a:lnTo>
                  <a:lnTo>
                    <a:pt x="18" y="84"/>
                  </a:lnTo>
                  <a:lnTo>
                    <a:pt x="8" y="88"/>
                  </a:lnTo>
                  <a:close/>
                </a:path>
              </a:pathLst>
            </a:custGeom>
            <a:solidFill>
              <a:srgbClr val="00ccff"/>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215" name=""/>
            <p:cNvSpPr/>
            <p:nvPr/>
          </p:nvSpPr>
          <p:spPr>
            <a:xfrm flipH="1">
              <a:off x="1013760" y="3363840"/>
              <a:ext cx="73080" cy="46080"/>
            </a:xfrm>
            <a:custGeom>
              <a:avLst/>
              <a:gdLst/>
              <a:ahLst/>
              <a:rect l="l" t="t" r="r" b="b"/>
              <a:pathLst>
                <a:path w="111" h="72">
                  <a:moveTo>
                    <a:pt x="2" y="72"/>
                  </a:moveTo>
                  <a:lnTo>
                    <a:pt x="0" y="64"/>
                  </a:lnTo>
                  <a:lnTo>
                    <a:pt x="0" y="57"/>
                  </a:lnTo>
                  <a:lnTo>
                    <a:pt x="12" y="49"/>
                  </a:lnTo>
                  <a:lnTo>
                    <a:pt x="25" y="41"/>
                  </a:lnTo>
                  <a:lnTo>
                    <a:pt x="39" y="33"/>
                  </a:lnTo>
                  <a:lnTo>
                    <a:pt x="52" y="26"/>
                  </a:lnTo>
                  <a:lnTo>
                    <a:pt x="66" y="18"/>
                  </a:lnTo>
                  <a:lnTo>
                    <a:pt x="81" y="11"/>
                  </a:lnTo>
                  <a:lnTo>
                    <a:pt x="94" y="4"/>
                  </a:lnTo>
                  <a:lnTo>
                    <a:pt x="111" y="0"/>
                  </a:lnTo>
                  <a:lnTo>
                    <a:pt x="111" y="7"/>
                  </a:lnTo>
                  <a:lnTo>
                    <a:pt x="111" y="15"/>
                  </a:lnTo>
                  <a:lnTo>
                    <a:pt x="97" y="22"/>
                  </a:lnTo>
                  <a:lnTo>
                    <a:pt x="84" y="30"/>
                  </a:lnTo>
                  <a:lnTo>
                    <a:pt x="70" y="39"/>
                  </a:lnTo>
                  <a:lnTo>
                    <a:pt x="56" y="49"/>
                  </a:lnTo>
                  <a:lnTo>
                    <a:pt x="40" y="56"/>
                  </a:lnTo>
                  <a:lnTo>
                    <a:pt x="27" y="62"/>
                  </a:lnTo>
                  <a:lnTo>
                    <a:pt x="13" y="68"/>
                  </a:lnTo>
                  <a:lnTo>
                    <a:pt x="2" y="72"/>
                  </a:lnTo>
                  <a:close/>
                </a:path>
              </a:pathLst>
            </a:custGeom>
            <a:solidFill>
              <a:srgbClr val="00cc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216" name=""/>
            <p:cNvSpPr/>
            <p:nvPr/>
          </p:nvSpPr>
          <p:spPr>
            <a:xfrm flipH="1">
              <a:off x="1656720" y="3268800"/>
              <a:ext cx="65160" cy="141120"/>
            </a:xfrm>
            <a:custGeom>
              <a:avLst/>
              <a:gdLst/>
              <a:ahLst/>
              <a:rect l="l" t="t" r="r" b="b"/>
              <a:pathLst>
                <a:path w="97" h="213">
                  <a:moveTo>
                    <a:pt x="18" y="213"/>
                  </a:moveTo>
                  <a:lnTo>
                    <a:pt x="4" y="194"/>
                  </a:lnTo>
                  <a:lnTo>
                    <a:pt x="0" y="177"/>
                  </a:lnTo>
                  <a:lnTo>
                    <a:pt x="4" y="158"/>
                  </a:lnTo>
                  <a:lnTo>
                    <a:pt x="15" y="139"/>
                  </a:lnTo>
                  <a:lnTo>
                    <a:pt x="26" y="118"/>
                  </a:lnTo>
                  <a:lnTo>
                    <a:pt x="41" y="101"/>
                  </a:lnTo>
                  <a:lnTo>
                    <a:pt x="54" y="83"/>
                  </a:lnTo>
                  <a:lnTo>
                    <a:pt x="66" y="67"/>
                  </a:lnTo>
                  <a:lnTo>
                    <a:pt x="73" y="45"/>
                  </a:lnTo>
                  <a:lnTo>
                    <a:pt x="80" y="29"/>
                  </a:lnTo>
                  <a:lnTo>
                    <a:pt x="84" y="17"/>
                  </a:lnTo>
                  <a:lnTo>
                    <a:pt x="89" y="9"/>
                  </a:lnTo>
                  <a:lnTo>
                    <a:pt x="93" y="0"/>
                  </a:lnTo>
                  <a:lnTo>
                    <a:pt x="97" y="0"/>
                  </a:lnTo>
                  <a:lnTo>
                    <a:pt x="95" y="29"/>
                  </a:lnTo>
                  <a:lnTo>
                    <a:pt x="93" y="63"/>
                  </a:lnTo>
                  <a:lnTo>
                    <a:pt x="91" y="97"/>
                  </a:lnTo>
                  <a:lnTo>
                    <a:pt x="88" y="130"/>
                  </a:lnTo>
                  <a:lnTo>
                    <a:pt x="79" y="160"/>
                  </a:lnTo>
                  <a:lnTo>
                    <a:pt x="66" y="186"/>
                  </a:lnTo>
                  <a:lnTo>
                    <a:pt x="46" y="204"/>
                  </a:lnTo>
                  <a:lnTo>
                    <a:pt x="18" y="21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7" name=""/>
            <p:cNvSpPr/>
            <p:nvPr/>
          </p:nvSpPr>
          <p:spPr>
            <a:xfrm flipH="1">
              <a:off x="1674720" y="3332160"/>
              <a:ext cx="38160" cy="63360"/>
            </a:xfrm>
            <a:custGeom>
              <a:avLst/>
              <a:gdLst/>
              <a:ahLst/>
              <a:rect l="l" t="t" r="r" b="b"/>
              <a:pathLst>
                <a:path w="57" h="95">
                  <a:moveTo>
                    <a:pt x="8" y="95"/>
                  </a:moveTo>
                  <a:lnTo>
                    <a:pt x="0" y="83"/>
                  </a:lnTo>
                  <a:lnTo>
                    <a:pt x="0" y="70"/>
                  </a:lnTo>
                  <a:lnTo>
                    <a:pt x="4" y="57"/>
                  </a:lnTo>
                  <a:lnTo>
                    <a:pt x="12" y="43"/>
                  </a:lnTo>
                  <a:lnTo>
                    <a:pt x="22" y="30"/>
                  </a:lnTo>
                  <a:lnTo>
                    <a:pt x="32" y="18"/>
                  </a:lnTo>
                  <a:lnTo>
                    <a:pt x="40" y="7"/>
                  </a:lnTo>
                  <a:lnTo>
                    <a:pt x="49" y="0"/>
                  </a:lnTo>
                  <a:lnTo>
                    <a:pt x="53" y="0"/>
                  </a:lnTo>
                  <a:lnTo>
                    <a:pt x="57" y="0"/>
                  </a:lnTo>
                  <a:lnTo>
                    <a:pt x="55" y="15"/>
                  </a:lnTo>
                  <a:lnTo>
                    <a:pt x="55" y="31"/>
                  </a:lnTo>
                  <a:lnTo>
                    <a:pt x="53" y="46"/>
                  </a:lnTo>
                  <a:lnTo>
                    <a:pt x="51" y="62"/>
                  </a:lnTo>
                  <a:lnTo>
                    <a:pt x="46" y="74"/>
                  </a:lnTo>
                  <a:lnTo>
                    <a:pt x="38" y="85"/>
                  </a:lnTo>
                  <a:lnTo>
                    <a:pt x="24" y="92"/>
                  </a:lnTo>
                  <a:lnTo>
                    <a:pt x="8" y="95"/>
                  </a:lnTo>
                  <a:close/>
                </a:path>
              </a:pathLst>
            </a:custGeom>
            <a:solidFill>
              <a:srgbClr val="99ffff"/>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218" name=""/>
            <p:cNvSpPr/>
            <p:nvPr/>
          </p:nvSpPr>
          <p:spPr>
            <a:xfrm flipH="1">
              <a:off x="1019160" y="3344760"/>
              <a:ext cx="69840" cy="47880"/>
            </a:xfrm>
            <a:custGeom>
              <a:avLst/>
              <a:gdLst/>
              <a:ahLst/>
              <a:rect l="l" t="t" r="r" b="b"/>
              <a:pathLst>
                <a:path w="105" h="71">
                  <a:moveTo>
                    <a:pt x="0" y="71"/>
                  </a:moveTo>
                  <a:lnTo>
                    <a:pt x="0" y="63"/>
                  </a:lnTo>
                  <a:lnTo>
                    <a:pt x="0" y="56"/>
                  </a:lnTo>
                  <a:lnTo>
                    <a:pt x="12" y="48"/>
                  </a:lnTo>
                  <a:lnTo>
                    <a:pt x="24" y="42"/>
                  </a:lnTo>
                  <a:lnTo>
                    <a:pt x="36" y="33"/>
                  </a:lnTo>
                  <a:lnTo>
                    <a:pt x="50" y="25"/>
                  </a:lnTo>
                  <a:lnTo>
                    <a:pt x="62" y="17"/>
                  </a:lnTo>
                  <a:lnTo>
                    <a:pt x="76" y="10"/>
                  </a:lnTo>
                  <a:lnTo>
                    <a:pt x="89" y="4"/>
                  </a:lnTo>
                  <a:lnTo>
                    <a:pt x="105" y="0"/>
                  </a:lnTo>
                  <a:lnTo>
                    <a:pt x="103" y="9"/>
                  </a:lnTo>
                  <a:lnTo>
                    <a:pt x="103" y="17"/>
                  </a:lnTo>
                  <a:lnTo>
                    <a:pt x="91" y="24"/>
                  </a:lnTo>
                  <a:lnTo>
                    <a:pt x="78" y="32"/>
                  </a:lnTo>
                  <a:lnTo>
                    <a:pt x="65" y="39"/>
                  </a:lnTo>
                  <a:lnTo>
                    <a:pt x="53" y="46"/>
                  </a:lnTo>
                  <a:lnTo>
                    <a:pt x="38" y="51"/>
                  </a:lnTo>
                  <a:lnTo>
                    <a:pt x="26" y="58"/>
                  </a:lnTo>
                  <a:lnTo>
                    <a:pt x="12" y="65"/>
                  </a:lnTo>
                  <a:lnTo>
                    <a:pt x="0" y="71"/>
                  </a:lnTo>
                  <a:close/>
                </a:path>
              </a:pathLst>
            </a:custGeom>
            <a:solidFill>
              <a:srgbClr val="00cc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219" name=""/>
            <p:cNvSpPr/>
            <p:nvPr/>
          </p:nvSpPr>
          <p:spPr>
            <a:xfrm flipH="1">
              <a:off x="1023840" y="3332160"/>
              <a:ext cx="68400" cy="41400"/>
            </a:xfrm>
            <a:custGeom>
              <a:avLst/>
              <a:gdLst/>
              <a:ahLst/>
              <a:rect l="l" t="t" r="r" b="b"/>
              <a:pathLst>
                <a:path w="102" h="62">
                  <a:moveTo>
                    <a:pt x="3" y="62"/>
                  </a:moveTo>
                  <a:lnTo>
                    <a:pt x="0" y="58"/>
                  </a:lnTo>
                  <a:lnTo>
                    <a:pt x="0" y="55"/>
                  </a:lnTo>
                  <a:lnTo>
                    <a:pt x="6" y="47"/>
                  </a:lnTo>
                  <a:lnTo>
                    <a:pt x="18" y="39"/>
                  </a:lnTo>
                  <a:lnTo>
                    <a:pt x="32" y="28"/>
                  </a:lnTo>
                  <a:lnTo>
                    <a:pt x="48" y="20"/>
                  </a:lnTo>
                  <a:lnTo>
                    <a:pt x="63" y="10"/>
                  </a:lnTo>
                  <a:lnTo>
                    <a:pt x="79" y="4"/>
                  </a:lnTo>
                  <a:lnTo>
                    <a:pt x="91" y="0"/>
                  </a:lnTo>
                  <a:lnTo>
                    <a:pt x="102" y="1"/>
                  </a:lnTo>
                  <a:lnTo>
                    <a:pt x="102" y="5"/>
                  </a:lnTo>
                  <a:lnTo>
                    <a:pt x="102" y="9"/>
                  </a:lnTo>
                  <a:lnTo>
                    <a:pt x="93" y="12"/>
                  </a:lnTo>
                  <a:lnTo>
                    <a:pt x="79" y="20"/>
                  </a:lnTo>
                  <a:lnTo>
                    <a:pt x="63" y="28"/>
                  </a:lnTo>
                  <a:lnTo>
                    <a:pt x="46" y="39"/>
                  </a:lnTo>
                  <a:lnTo>
                    <a:pt x="30" y="47"/>
                  </a:lnTo>
                  <a:lnTo>
                    <a:pt x="17" y="55"/>
                  </a:lnTo>
                  <a:lnTo>
                    <a:pt x="6" y="59"/>
                  </a:lnTo>
                  <a:lnTo>
                    <a:pt x="3" y="62"/>
                  </a:lnTo>
                  <a:close/>
                </a:path>
              </a:pathLst>
            </a:custGeom>
            <a:solidFill>
              <a:srgbClr val="00cc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220" name=""/>
            <p:cNvSpPr/>
            <p:nvPr/>
          </p:nvSpPr>
          <p:spPr>
            <a:xfrm flipH="1">
              <a:off x="957960" y="3338640"/>
              <a:ext cx="34920" cy="17280"/>
            </a:xfrm>
            <a:custGeom>
              <a:avLst/>
              <a:gdLst/>
              <a:ahLst/>
              <a:rect l="l" t="t" r="r" b="b"/>
              <a:pathLst>
                <a:path w="54" h="27">
                  <a:moveTo>
                    <a:pt x="5" y="27"/>
                  </a:moveTo>
                  <a:lnTo>
                    <a:pt x="3" y="18"/>
                  </a:lnTo>
                  <a:lnTo>
                    <a:pt x="0" y="10"/>
                  </a:lnTo>
                  <a:lnTo>
                    <a:pt x="11" y="6"/>
                  </a:lnTo>
                  <a:lnTo>
                    <a:pt x="26" y="3"/>
                  </a:lnTo>
                  <a:lnTo>
                    <a:pt x="38" y="0"/>
                  </a:lnTo>
                  <a:lnTo>
                    <a:pt x="52" y="0"/>
                  </a:lnTo>
                  <a:lnTo>
                    <a:pt x="53" y="6"/>
                  </a:lnTo>
                  <a:lnTo>
                    <a:pt x="54" y="12"/>
                  </a:lnTo>
                  <a:lnTo>
                    <a:pt x="41" y="19"/>
                  </a:lnTo>
                  <a:lnTo>
                    <a:pt x="27" y="24"/>
                  </a:lnTo>
                  <a:lnTo>
                    <a:pt x="15" y="27"/>
                  </a:lnTo>
                  <a:lnTo>
                    <a:pt x="5" y="27"/>
                  </a:lnTo>
                  <a:close/>
                </a:path>
              </a:pathLst>
            </a:custGeom>
            <a:solidFill>
              <a:srgbClr val="00cc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221" name=""/>
            <p:cNvSpPr/>
            <p:nvPr/>
          </p:nvSpPr>
          <p:spPr>
            <a:xfrm flipH="1">
              <a:off x="1031040" y="3314880"/>
              <a:ext cx="58680" cy="39600"/>
            </a:xfrm>
            <a:custGeom>
              <a:avLst/>
              <a:gdLst/>
              <a:ahLst/>
              <a:rect l="l" t="t" r="r" b="b"/>
              <a:pathLst>
                <a:path w="91" h="64">
                  <a:moveTo>
                    <a:pt x="0" y="64"/>
                  </a:moveTo>
                  <a:lnTo>
                    <a:pt x="0" y="57"/>
                  </a:lnTo>
                  <a:lnTo>
                    <a:pt x="3" y="50"/>
                  </a:lnTo>
                  <a:lnTo>
                    <a:pt x="10" y="42"/>
                  </a:lnTo>
                  <a:lnTo>
                    <a:pt x="20" y="34"/>
                  </a:lnTo>
                  <a:lnTo>
                    <a:pt x="31" y="26"/>
                  </a:lnTo>
                  <a:lnTo>
                    <a:pt x="43" y="18"/>
                  </a:lnTo>
                  <a:lnTo>
                    <a:pt x="54" y="10"/>
                  </a:lnTo>
                  <a:lnTo>
                    <a:pt x="66" y="4"/>
                  </a:lnTo>
                  <a:lnTo>
                    <a:pt x="79" y="0"/>
                  </a:lnTo>
                  <a:lnTo>
                    <a:pt x="91" y="2"/>
                  </a:lnTo>
                  <a:lnTo>
                    <a:pt x="91" y="7"/>
                  </a:lnTo>
                  <a:lnTo>
                    <a:pt x="91" y="14"/>
                  </a:lnTo>
                  <a:lnTo>
                    <a:pt x="79" y="19"/>
                  </a:lnTo>
                  <a:lnTo>
                    <a:pt x="68" y="26"/>
                  </a:lnTo>
                  <a:lnTo>
                    <a:pt x="56" y="33"/>
                  </a:lnTo>
                  <a:lnTo>
                    <a:pt x="45" y="41"/>
                  </a:lnTo>
                  <a:lnTo>
                    <a:pt x="33" y="48"/>
                  </a:lnTo>
                  <a:lnTo>
                    <a:pt x="20" y="54"/>
                  </a:lnTo>
                  <a:lnTo>
                    <a:pt x="8" y="58"/>
                  </a:lnTo>
                  <a:lnTo>
                    <a:pt x="0" y="64"/>
                  </a:lnTo>
                  <a:close/>
                </a:path>
              </a:pathLst>
            </a:custGeom>
            <a:solidFill>
              <a:srgbClr val="00cc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222" name=""/>
            <p:cNvSpPr/>
            <p:nvPr/>
          </p:nvSpPr>
          <p:spPr>
            <a:xfrm flipH="1">
              <a:off x="570960" y="2793960"/>
              <a:ext cx="306360" cy="552600"/>
            </a:xfrm>
            <a:custGeom>
              <a:avLst/>
              <a:gdLst/>
              <a:ahLst/>
              <a:rect l="l" t="t" r="r" b="b"/>
              <a:pathLst>
                <a:path w="465" h="834">
                  <a:moveTo>
                    <a:pt x="435" y="834"/>
                  </a:moveTo>
                  <a:lnTo>
                    <a:pt x="422" y="788"/>
                  </a:lnTo>
                  <a:lnTo>
                    <a:pt x="389" y="761"/>
                  </a:lnTo>
                  <a:lnTo>
                    <a:pt x="340" y="746"/>
                  </a:lnTo>
                  <a:lnTo>
                    <a:pt x="283" y="745"/>
                  </a:lnTo>
                  <a:lnTo>
                    <a:pt x="221" y="749"/>
                  </a:lnTo>
                  <a:lnTo>
                    <a:pt x="163" y="758"/>
                  </a:lnTo>
                  <a:lnTo>
                    <a:pt x="113" y="771"/>
                  </a:lnTo>
                  <a:lnTo>
                    <a:pt x="79" y="783"/>
                  </a:lnTo>
                  <a:lnTo>
                    <a:pt x="72" y="787"/>
                  </a:lnTo>
                  <a:lnTo>
                    <a:pt x="65" y="791"/>
                  </a:lnTo>
                  <a:lnTo>
                    <a:pt x="57" y="796"/>
                  </a:lnTo>
                  <a:lnTo>
                    <a:pt x="50" y="802"/>
                  </a:lnTo>
                  <a:lnTo>
                    <a:pt x="35" y="810"/>
                  </a:lnTo>
                  <a:lnTo>
                    <a:pt x="25" y="814"/>
                  </a:lnTo>
                  <a:lnTo>
                    <a:pt x="12" y="784"/>
                  </a:lnTo>
                  <a:lnTo>
                    <a:pt x="6" y="744"/>
                  </a:lnTo>
                  <a:lnTo>
                    <a:pt x="2" y="693"/>
                  </a:lnTo>
                  <a:lnTo>
                    <a:pt x="2" y="639"/>
                  </a:lnTo>
                  <a:lnTo>
                    <a:pt x="0" y="582"/>
                  </a:lnTo>
                  <a:lnTo>
                    <a:pt x="3" y="529"/>
                  </a:lnTo>
                  <a:lnTo>
                    <a:pt x="4" y="482"/>
                  </a:lnTo>
                  <a:lnTo>
                    <a:pt x="7" y="445"/>
                  </a:lnTo>
                  <a:lnTo>
                    <a:pt x="41" y="399"/>
                  </a:lnTo>
                  <a:lnTo>
                    <a:pt x="72" y="353"/>
                  </a:lnTo>
                  <a:lnTo>
                    <a:pt x="99" y="307"/>
                  </a:lnTo>
                  <a:lnTo>
                    <a:pt x="122" y="263"/>
                  </a:lnTo>
                  <a:lnTo>
                    <a:pt x="140" y="212"/>
                  </a:lnTo>
                  <a:lnTo>
                    <a:pt x="155" y="164"/>
                  </a:lnTo>
                  <a:lnTo>
                    <a:pt x="164" y="109"/>
                  </a:lnTo>
                  <a:lnTo>
                    <a:pt x="170" y="54"/>
                  </a:lnTo>
                  <a:lnTo>
                    <a:pt x="178" y="50"/>
                  </a:lnTo>
                  <a:lnTo>
                    <a:pt x="189" y="44"/>
                  </a:lnTo>
                  <a:lnTo>
                    <a:pt x="201" y="36"/>
                  </a:lnTo>
                  <a:lnTo>
                    <a:pt x="213" y="30"/>
                  </a:lnTo>
                  <a:lnTo>
                    <a:pt x="224" y="20"/>
                  </a:lnTo>
                  <a:lnTo>
                    <a:pt x="236" y="12"/>
                  </a:lnTo>
                  <a:lnTo>
                    <a:pt x="247" y="5"/>
                  </a:lnTo>
                  <a:lnTo>
                    <a:pt x="259" y="0"/>
                  </a:lnTo>
                  <a:lnTo>
                    <a:pt x="338" y="15"/>
                  </a:lnTo>
                  <a:lnTo>
                    <a:pt x="393" y="66"/>
                  </a:lnTo>
                  <a:lnTo>
                    <a:pt x="426" y="145"/>
                  </a:lnTo>
                  <a:lnTo>
                    <a:pt x="442" y="241"/>
                  </a:lnTo>
                  <a:lnTo>
                    <a:pt x="445" y="344"/>
                  </a:lnTo>
                  <a:lnTo>
                    <a:pt x="439" y="447"/>
                  </a:lnTo>
                  <a:lnTo>
                    <a:pt x="430" y="538"/>
                  </a:lnTo>
                  <a:lnTo>
                    <a:pt x="422" y="612"/>
                  </a:lnTo>
                  <a:lnTo>
                    <a:pt x="419" y="613"/>
                  </a:lnTo>
                  <a:lnTo>
                    <a:pt x="419" y="615"/>
                  </a:lnTo>
                  <a:lnTo>
                    <a:pt x="418" y="603"/>
                  </a:lnTo>
                  <a:lnTo>
                    <a:pt x="418" y="592"/>
                  </a:lnTo>
                  <a:lnTo>
                    <a:pt x="418" y="578"/>
                  </a:lnTo>
                  <a:lnTo>
                    <a:pt x="418" y="566"/>
                  </a:lnTo>
                  <a:lnTo>
                    <a:pt x="416" y="551"/>
                  </a:lnTo>
                  <a:lnTo>
                    <a:pt x="416" y="540"/>
                  </a:lnTo>
                  <a:lnTo>
                    <a:pt x="415" y="531"/>
                  </a:lnTo>
                  <a:lnTo>
                    <a:pt x="415" y="525"/>
                  </a:lnTo>
                  <a:lnTo>
                    <a:pt x="408" y="532"/>
                  </a:lnTo>
                  <a:lnTo>
                    <a:pt x="405" y="544"/>
                  </a:lnTo>
                  <a:lnTo>
                    <a:pt x="404" y="558"/>
                  </a:lnTo>
                  <a:lnTo>
                    <a:pt x="404" y="574"/>
                  </a:lnTo>
                  <a:lnTo>
                    <a:pt x="404" y="590"/>
                  </a:lnTo>
                  <a:lnTo>
                    <a:pt x="405" y="607"/>
                  </a:lnTo>
                  <a:lnTo>
                    <a:pt x="404" y="622"/>
                  </a:lnTo>
                  <a:lnTo>
                    <a:pt x="401" y="638"/>
                  </a:lnTo>
                  <a:lnTo>
                    <a:pt x="397" y="636"/>
                  </a:lnTo>
                  <a:lnTo>
                    <a:pt x="393" y="636"/>
                  </a:lnTo>
                  <a:lnTo>
                    <a:pt x="393" y="623"/>
                  </a:lnTo>
                  <a:lnTo>
                    <a:pt x="393" y="611"/>
                  </a:lnTo>
                  <a:lnTo>
                    <a:pt x="393" y="599"/>
                  </a:lnTo>
                  <a:lnTo>
                    <a:pt x="393" y="586"/>
                  </a:lnTo>
                  <a:lnTo>
                    <a:pt x="393" y="574"/>
                  </a:lnTo>
                  <a:lnTo>
                    <a:pt x="393" y="562"/>
                  </a:lnTo>
                  <a:lnTo>
                    <a:pt x="394" y="550"/>
                  </a:lnTo>
                  <a:lnTo>
                    <a:pt x="396" y="538"/>
                  </a:lnTo>
                  <a:lnTo>
                    <a:pt x="390" y="539"/>
                  </a:lnTo>
                  <a:lnTo>
                    <a:pt x="386" y="540"/>
                  </a:lnTo>
                  <a:lnTo>
                    <a:pt x="385" y="551"/>
                  </a:lnTo>
                  <a:lnTo>
                    <a:pt x="384" y="563"/>
                  </a:lnTo>
                  <a:lnTo>
                    <a:pt x="382" y="574"/>
                  </a:lnTo>
                  <a:lnTo>
                    <a:pt x="382" y="586"/>
                  </a:lnTo>
                  <a:lnTo>
                    <a:pt x="381" y="599"/>
                  </a:lnTo>
                  <a:lnTo>
                    <a:pt x="380" y="611"/>
                  </a:lnTo>
                  <a:lnTo>
                    <a:pt x="378" y="623"/>
                  </a:lnTo>
                  <a:lnTo>
                    <a:pt x="378" y="636"/>
                  </a:lnTo>
                  <a:lnTo>
                    <a:pt x="371" y="636"/>
                  </a:lnTo>
                  <a:lnTo>
                    <a:pt x="365" y="636"/>
                  </a:lnTo>
                  <a:lnTo>
                    <a:pt x="365" y="627"/>
                  </a:lnTo>
                  <a:lnTo>
                    <a:pt x="366" y="618"/>
                  </a:lnTo>
                  <a:lnTo>
                    <a:pt x="366" y="608"/>
                  </a:lnTo>
                  <a:lnTo>
                    <a:pt x="367" y="600"/>
                  </a:lnTo>
                  <a:lnTo>
                    <a:pt x="367" y="590"/>
                  </a:lnTo>
                  <a:lnTo>
                    <a:pt x="367" y="582"/>
                  </a:lnTo>
                  <a:lnTo>
                    <a:pt x="369" y="574"/>
                  </a:lnTo>
                  <a:lnTo>
                    <a:pt x="370" y="566"/>
                  </a:lnTo>
                  <a:lnTo>
                    <a:pt x="367" y="563"/>
                  </a:lnTo>
                  <a:lnTo>
                    <a:pt x="365" y="563"/>
                  </a:lnTo>
                  <a:lnTo>
                    <a:pt x="359" y="567"/>
                  </a:lnTo>
                  <a:lnTo>
                    <a:pt x="355" y="574"/>
                  </a:lnTo>
                  <a:lnTo>
                    <a:pt x="354" y="581"/>
                  </a:lnTo>
                  <a:lnTo>
                    <a:pt x="354" y="590"/>
                  </a:lnTo>
                  <a:lnTo>
                    <a:pt x="352" y="600"/>
                  </a:lnTo>
                  <a:lnTo>
                    <a:pt x="352" y="611"/>
                  </a:lnTo>
                  <a:lnTo>
                    <a:pt x="352" y="620"/>
                  </a:lnTo>
                  <a:lnTo>
                    <a:pt x="352" y="631"/>
                  </a:lnTo>
                  <a:lnTo>
                    <a:pt x="348" y="631"/>
                  </a:lnTo>
                  <a:lnTo>
                    <a:pt x="344" y="631"/>
                  </a:lnTo>
                  <a:lnTo>
                    <a:pt x="344" y="623"/>
                  </a:lnTo>
                  <a:lnTo>
                    <a:pt x="344" y="615"/>
                  </a:lnTo>
                  <a:lnTo>
                    <a:pt x="344" y="607"/>
                  </a:lnTo>
                  <a:lnTo>
                    <a:pt x="344" y="600"/>
                  </a:lnTo>
                  <a:lnTo>
                    <a:pt x="340" y="599"/>
                  </a:lnTo>
                  <a:lnTo>
                    <a:pt x="336" y="597"/>
                  </a:lnTo>
                  <a:lnTo>
                    <a:pt x="334" y="604"/>
                  </a:lnTo>
                  <a:lnTo>
                    <a:pt x="332" y="612"/>
                  </a:lnTo>
                  <a:lnTo>
                    <a:pt x="329" y="619"/>
                  </a:lnTo>
                  <a:lnTo>
                    <a:pt x="328" y="627"/>
                  </a:lnTo>
                  <a:lnTo>
                    <a:pt x="323" y="641"/>
                  </a:lnTo>
                  <a:lnTo>
                    <a:pt x="319" y="654"/>
                  </a:lnTo>
                  <a:lnTo>
                    <a:pt x="338" y="654"/>
                  </a:lnTo>
                  <a:lnTo>
                    <a:pt x="359" y="657"/>
                  </a:lnTo>
                  <a:lnTo>
                    <a:pt x="380" y="661"/>
                  </a:lnTo>
                  <a:lnTo>
                    <a:pt x="401" y="670"/>
                  </a:lnTo>
                  <a:lnTo>
                    <a:pt x="420" y="680"/>
                  </a:lnTo>
                  <a:lnTo>
                    <a:pt x="438" y="693"/>
                  </a:lnTo>
                  <a:lnTo>
                    <a:pt x="451" y="710"/>
                  </a:lnTo>
                  <a:lnTo>
                    <a:pt x="464" y="731"/>
                  </a:lnTo>
                  <a:lnTo>
                    <a:pt x="464" y="741"/>
                  </a:lnTo>
                  <a:lnTo>
                    <a:pt x="465" y="756"/>
                  </a:lnTo>
                  <a:lnTo>
                    <a:pt x="465" y="772"/>
                  </a:lnTo>
                  <a:lnTo>
                    <a:pt x="465" y="788"/>
                  </a:lnTo>
                  <a:lnTo>
                    <a:pt x="461" y="803"/>
                  </a:lnTo>
                  <a:lnTo>
                    <a:pt x="457" y="817"/>
                  </a:lnTo>
                  <a:lnTo>
                    <a:pt x="447" y="828"/>
                  </a:lnTo>
                  <a:lnTo>
                    <a:pt x="435" y="834"/>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3" name=""/>
            <p:cNvSpPr/>
            <p:nvPr/>
          </p:nvSpPr>
          <p:spPr>
            <a:xfrm flipH="1">
              <a:off x="963000" y="3316320"/>
              <a:ext cx="36360" cy="19080"/>
            </a:xfrm>
            <a:custGeom>
              <a:avLst/>
              <a:gdLst/>
              <a:ahLst/>
              <a:rect l="l" t="t" r="r" b="b"/>
              <a:pathLst>
                <a:path w="54" h="27">
                  <a:moveTo>
                    <a:pt x="0" y="27"/>
                  </a:moveTo>
                  <a:lnTo>
                    <a:pt x="0" y="21"/>
                  </a:lnTo>
                  <a:lnTo>
                    <a:pt x="0" y="19"/>
                  </a:lnTo>
                  <a:lnTo>
                    <a:pt x="11" y="12"/>
                  </a:lnTo>
                  <a:lnTo>
                    <a:pt x="23" y="6"/>
                  </a:lnTo>
                  <a:lnTo>
                    <a:pt x="28" y="2"/>
                  </a:lnTo>
                  <a:lnTo>
                    <a:pt x="35" y="1"/>
                  </a:lnTo>
                  <a:lnTo>
                    <a:pt x="42" y="0"/>
                  </a:lnTo>
                  <a:lnTo>
                    <a:pt x="51" y="1"/>
                  </a:lnTo>
                  <a:lnTo>
                    <a:pt x="51" y="8"/>
                  </a:lnTo>
                  <a:lnTo>
                    <a:pt x="54" y="16"/>
                  </a:lnTo>
                  <a:lnTo>
                    <a:pt x="39" y="19"/>
                  </a:lnTo>
                  <a:lnTo>
                    <a:pt x="27" y="21"/>
                  </a:lnTo>
                  <a:lnTo>
                    <a:pt x="12" y="24"/>
                  </a:lnTo>
                  <a:lnTo>
                    <a:pt x="0" y="27"/>
                  </a:lnTo>
                  <a:close/>
                </a:path>
              </a:pathLst>
            </a:custGeom>
            <a:solidFill>
              <a:srgbClr val="00ccff"/>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224" name=""/>
            <p:cNvSpPr/>
            <p:nvPr/>
          </p:nvSpPr>
          <p:spPr>
            <a:xfrm flipH="1">
              <a:off x="969120" y="3303720"/>
              <a:ext cx="32040" cy="19080"/>
            </a:xfrm>
            <a:custGeom>
              <a:avLst/>
              <a:gdLst/>
              <a:ahLst/>
              <a:rect l="l" t="t" r="r" b="b"/>
              <a:pathLst>
                <a:path w="48" h="27">
                  <a:moveTo>
                    <a:pt x="0" y="27"/>
                  </a:moveTo>
                  <a:lnTo>
                    <a:pt x="6" y="15"/>
                  </a:lnTo>
                  <a:lnTo>
                    <a:pt x="18" y="7"/>
                  </a:lnTo>
                  <a:lnTo>
                    <a:pt x="23" y="3"/>
                  </a:lnTo>
                  <a:lnTo>
                    <a:pt x="31" y="2"/>
                  </a:lnTo>
                  <a:lnTo>
                    <a:pt x="40" y="0"/>
                  </a:lnTo>
                  <a:lnTo>
                    <a:pt x="48" y="0"/>
                  </a:lnTo>
                  <a:lnTo>
                    <a:pt x="46" y="4"/>
                  </a:lnTo>
                  <a:lnTo>
                    <a:pt x="42" y="8"/>
                  </a:lnTo>
                  <a:lnTo>
                    <a:pt x="34" y="12"/>
                  </a:lnTo>
                  <a:lnTo>
                    <a:pt x="27" y="17"/>
                  </a:lnTo>
                  <a:lnTo>
                    <a:pt x="18" y="19"/>
                  </a:lnTo>
                  <a:lnTo>
                    <a:pt x="10" y="23"/>
                  </a:lnTo>
                  <a:lnTo>
                    <a:pt x="3" y="25"/>
                  </a:lnTo>
                  <a:lnTo>
                    <a:pt x="0" y="27"/>
                  </a:lnTo>
                  <a:close/>
                </a:path>
              </a:pathLst>
            </a:custGeom>
            <a:solidFill>
              <a:srgbClr val="00ccff"/>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225" name=""/>
            <p:cNvSpPr/>
            <p:nvPr/>
          </p:nvSpPr>
          <p:spPr>
            <a:xfrm flipH="1">
              <a:off x="1369440" y="3255840"/>
              <a:ext cx="112680" cy="59040"/>
            </a:xfrm>
            <a:custGeom>
              <a:avLst/>
              <a:gdLst/>
              <a:ahLst/>
              <a:rect l="l" t="t" r="r" b="b"/>
              <a:pathLst>
                <a:path w="169" h="89">
                  <a:moveTo>
                    <a:pt x="129" y="89"/>
                  </a:moveTo>
                  <a:lnTo>
                    <a:pt x="98" y="84"/>
                  </a:lnTo>
                  <a:lnTo>
                    <a:pt x="73" y="82"/>
                  </a:lnTo>
                  <a:lnTo>
                    <a:pt x="52" y="78"/>
                  </a:lnTo>
                  <a:lnTo>
                    <a:pt x="35" y="72"/>
                  </a:lnTo>
                  <a:lnTo>
                    <a:pt x="20" y="61"/>
                  </a:lnTo>
                  <a:lnTo>
                    <a:pt x="11" y="48"/>
                  </a:lnTo>
                  <a:lnTo>
                    <a:pt x="3" y="28"/>
                  </a:lnTo>
                  <a:lnTo>
                    <a:pt x="0" y="0"/>
                  </a:lnTo>
                  <a:lnTo>
                    <a:pt x="12" y="2"/>
                  </a:lnTo>
                  <a:lnTo>
                    <a:pt x="34" y="9"/>
                  </a:lnTo>
                  <a:lnTo>
                    <a:pt x="60" y="17"/>
                  </a:lnTo>
                  <a:lnTo>
                    <a:pt x="91" y="29"/>
                  </a:lnTo>
                  <a:lnTo>
                    <a:pt x="118" y="41"/>
                  </a:lnTo>
                  <a:lnTo>
                    <a:pt x="142" y="55"/>
                  </a:lnTo>
                  <a:lnTo>
                    <a:pt x="160" y="67"/>
                  </a:lnTo>
                  <a:lnTo>
                    <a:pt x="169" y="80"/>
                  </a:lnTo>
                  <a:lnTo>
                    <a:pt x="160" y="86"/>
                  </a:lnTo>
                  <a:lnTo>
                    <a:pt x="149" y="89"/>
                  </a:lnTo>
                  <a:lnTo>
                    <a:pt x="137" y="89"/>
                  </a:lnTo>
                  <a:lnTo>
                    <a:pt x="129" y="89"/>
                  </a:lnTo>
                  <a:close/>
                </a:path>
              </a:pathLst>
            </a:custGeom>
            <a:solidFill>
              <a:srgbClr val="ffff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226" name=""/>
            <p:cNvSpPr/>
            <p:nvPr/>
          </p:nvSpPr>
          <p:spPr>
            <a:xfrm flipH="1">
              <a:off x="1036080" y="3298680"/>
              <a:ext cx="12600" cy="12960"/>
            </a:xfrm>
            <a:custGeom>
              <a:avLst/>
              <a:gdLst/>
              <a:ahLst/>
              <a:rect l="l" t="t" r="r" b="b"/>
              <a:pathLst>
                <a:path w="21" h="18">
                  <a:moveTo>
                    <a:pt x="0" y="18"/>
                  </a:moveTo>
                  <a:lnTo>
                    <a:pt x="0" y="9"/>
                  </a:lnTo>
                  <a:lnTo>
                    <a:pt x="6" y="5"/>
                  </a:lnTo>
                  <a:lnTo>
                    <a:pt x="11" y="2"/>
                  </a:lnTo>
                  <a:lnTo>
                    <a:pt x="21" y="0"/>
                  </a:lnTo>
                  <a:lnTo>
                    <a:pt x="17" y="7"/>
                  </a:lnTo>
                  <a:lnTo>
                    <a:pt x="13" y="13"/>
                  </a:lnTo>
                  <a:lnTo>
                    <a:pt x="6" y="15"/>
                  </a:lnTo>
                  <a:lnTo>
                    <a:pt x="0" y="18"/>
                  </a:lnTo>
                  <a:close/>
                </a:path>
              </a:pathLst>
            </a:custGeom>
            <a:solidFill>
              <a:srgbClr val="00cc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227" name=""/>
            <p:cNvSpPr/>
            <p:nvPr/>
          </p:nvSpPr>
          <p:spPr>
            <a:xfrm flipH="1">
              <a:off x="972360" y="3289320"/>
              <a:ext cx="33480" cy="15840"/>
            </a:xfrm>
            <a:custGeom>
              <a:avLst/>
              <a:gdLst/>
              <a:ahLst/>
              <a:rect l="l" t="t" r="r" b="b"/>
              <a:pathLst>
                <a:path w="50" h="24">
                  <a:moveTo>
                    <a:pt x="0" y="24"/>
                  </a:moveTo>
                  <a:lnTo>
                    <a:pt x="0" y="19"/>
                  </a:lnTo>
                  <a:lnTo>
                    <a:pt x="0" y="14"/>
                  </a:lnTo>
                  <a:lnTo>
                    <a:pt x="11" y="8"/>
                  </a:lnTo>
                  <a:lnTo>
                    <a:pt x="23" y="2"/>
                  </a:lnTo>
                  <a:lnTo>
                    <a:pt x="36" y="0"/>
                  </a:lnTo>
                  <a:lnTo>
                    <a:pt x="50" y="4"/>
                  </a:lnTo>
                  <a:lnTo>
                    <a:pt x="39" y="12"/>
                  </a:lnTo>
                  <a:lnTo>
                    <a:pt x="26" y="17"/>
                  </a:lnTo>
                  <a:lnTo>
                    <a:pt x="11" y="20"/>
                  </a:lnTo>
                  <a:lnTo>
                    <a:pt x="0" y="24"/>
                  </a:lnTo>
                  <a:close/>
                </a:path>
              </a:pathLst>
            </a:custGeom>
            <a:solidFill>
              <a:srgbClr val="00cc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228" name=""/>
            <p:cNvSpPr/>
            <p:nvPr/>
          </p:nvSpPr>
          <p:spPr>
            <a:xfrm flipH="1">
              <a:off x="977760" y="3274920"/>
              <a:ext cx="28800" cy="11160"/>
            </a:xfrm>
            <a:custGeom>
              <a:avLst/>
              <a:gdLst/>
              <a:ahLst/>
              <a:rect l="l" t="t" r="r" b="b"/>
              <a:pathLst>
                <a:path w="44" h="18">
                  <a:moveTo>
                    <a:pt x="0" y="18"/>
                  </a:moveTo>
                  <a:lnTo>
                    <a:pt x="7" y="9"/>
                  </a:lnTo>
                  <a:lnTo>
                    <a:pt x="18" y="4"/>
                  </a:lnTo>
                  <a:lnTo>
                    <a:pt x="30" y="0"/>
                  </a:lnTo>
                  <a:lnTo>
                    <a:pt x="44" y="0"/>
                  </a:lnTo>
                  <a:lnTo>
                    <a:pt x="37" y="9"/>
                  </a:lnTo>
                  <a:lnTo>
                    <a:pt x="25" y="16"/>
                  </a:lnTo>
                  <a:lnTo>
                    <a:pt x="18" y="16"/>
                  </a:lnTo>
                  <a:lnTo>
                    <a:pt x="11" y="16"/>
                  </a:lnTo>
                  <a:lnTo>
                    <a:pt x="5" y="16"/>
                  </a:lnTo>
                  <a:lnTo>
                    <a:pt x="0" y="18"/>
                  </a:lnTo>
                  <a:close/>
                </a:path>
              </a:pathLst>
            </a:custGeom>
            <a:solidFill>
              <a:srgbClr val="00cc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29" name=""/>
            <p:cNvSpPr/>
            <p:nvPr/>
          </p:nvSpPr>
          <p:spPr>
            <a:xfrm flipH="1">
              <a:off x="981000" y="3263760"/>
              <a:ext cx="20880" cy="9720"/>
            </a:xfrm>
            <a:custGeom>
              <a:avLst/>
              <a:gdLst/>
              <a:ahLst/>
              <a:rect l="l" t="t" r="r" b="b"/>
              <a:pathLst>
                <a:path w="31" h="15">
                  <a:moveTo>
                    <a:pt x="0" y="15"/>
                  </a:moveTo>
                  <a:lnTo>
                    <a:pt x="4" y="6"/>
                  </a:lnTo>
                  <a:lnTo>
                    <a:pt x="11" y="2"/>
                  </a:lnTo>
                  <a:lnTo>
                    <a:pt x="19" y="0"/>
                  </a:lnTo>
                  <a:lnTo>
                    <a:pt x="31" y="3"/>
                  </a:lnTo>
                  <a:lnTo>
                    <a:pt x="23" y="7"/>
                  </a:lnTo>
                  <a:lnTo>
                    <a:pt x="15" y="11"/>
                  </a:lnTo>
                  <a:lnTo>
                    <a:pt x="7" y="12"/>
                  </a:lnTo>
                  <a:lnTo>
                    <a:pt x="0" y="15"/>
                  </a:lnTo>
                  <a:close/>
                </a:path>
              </a:pathLst>
            </a:custGeom>
            <a:solidFill>
              <a:srgbClr val="00cc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30" name=""/>
            <p:cNvSpPr/>
            <p:nvPr/>
          </p:nvSpPr>
          <p:spPr>
            <a:xfrm flipH="1">
              <a:off x="1124640" y="3003480"/>
              <a:ext cx="96840" cy="239760"/>
            </a:xfrm>
            <a:custGeom>
              <a:avLst/>
              <a:gdLst/>
              <a:ahLst/>
              <a:rect l="l" t="t" r="r" b="b"/>
              <a:pathLst>
                <a:path w="147" h="363">
                  <a:moveTo>
                    <a:pt x="8" y="360"/>
                  </a:moveTo>
                  <a:lnTo>
                    <a:pt x="0" y="320"/>
                  </a:lnTo>
                  <a:lnTo>
                    <a:pt x="4" y="280"/>
                  </a:lnTo>
                  <a:lnTo>
                    <a:pt x="14" y="241"/>
                  </a:lnTo>
                  <a:lnTo>
                    <a:pt x="30" y="203"/>
                  </a:lnTo>
                  <a:lnTo>
                    <a:pt x="48" y="164"/>
                  </a:lnTo>
                  <a:lnTo>
                    <a:pt x="67" y="127"/>
                  </a:lnTo>
                  <a:lnTo>
                    <a:pt x="83" y="91"/>
                  </a:lnTo>
                  <a:lnTo>
                    <a:pt x="98" y="57"/>
                  </a:lnTo>
                  <a:lnTo>
                    <a:pt x="96" y="45"/>
                  </a:lnTo>
                  <a:lnTo>
                    <a:pt x="96" y="35"/>
                  </a:lnTo>
                  <a:lnTo>
                    <a:pt x="95" y="26"/>
                  </a:lnTo>
                  <a:lnTo>
                    <a:pt x="96" y="18"/>
                  </a:lnTo>
                  <a:lnTo>
                    <a:pt x="96" y="10"/>
                  </a:lnTo>
                  <a:lnTo>
                    <a:pt x="101" y="5"/>
                  </a:lnTo>
                  <a:lnTo>
                    <a:pt x="106" y="1"/>
                  </a:lnTo>
                  <a:lnTo>
                    <a:pt x="115" y="0"/>
                  </a:lnTo>
                  <a:lnTo>
                    <a:pt x="114" y="14"/>
                  </a:lnTo>
                  <a:lnTo>
                    <a:pt x="114" y="26"/>
                  </a:lnTo>
                  <a:lnTo>
                    <a:pt x="113" y="35"/>
                  </a:lnTo>
                  <a:lnTo>
                    <a:pt x="113" y="45"/>
                  </a:lnTo>
                  <a:lnTo>
                    <a:pt x="111" y="53"/>
                  </a:lnTo>
                  <a:lnTo>
                    <a:pt x="111" y="65"/>
                  </a:lnTo>
                  <a:lnTo>
                    <a:pt x="110" y="79"/>
                  </a:lnTo>
                  <a:lnTo>
                    <a:pt x="109" y="98"/>
                  </a:lnTo>
                  <a:lnTo>
                    <a:pt x="114" y="89"/>
                  </a:lnTo>
                  <a:lnTo>
                    <a:pt x="120" y="84"/>
                  </a:lnTo>
                  <a:lnTo>
                    <a:pt x="124" y="80"/>
                  </a:lnTo>
                  <a:lnTo>
                    <a:pt x="128" y="77"/>
                  </a:lnTo>
                  <a:lnTo>
                    <a:pt x="133" y="72"/>
                  </a:lnTo>
                  <a:lnTo>
                    <a:pt x="140" y="66"/>
                  </a:lnTo>
                  <a:lnTo>
                    <a:pt x="143" y="66"/>
                  </a:lnTo>
                  <a:lnTo>
                    <a:pt x="147" y="66"/>
                  </a:lnTo>
                  <a:lnTo>
                    <a:pt x="136" y="80"/>
                  </a:lnTo>
                  <a:lnTo>
                    <a:pt x="125" y="94"/>
                  </a:lnTo>
                  <a:lnTo>
                    <a:pt x="118" y="99"/>
                  </a:lnTo>
                  <a:lnTo>
                    <a:pt x="113" y="106"/>
                  </a:lnTo>
                  <a:lnTo>
                    <a:pt x="109" y="112"/>
                  </a:lnTo>
                  <a:lnTo>
                    <a:pt x="106" y="121"/>
                  </a:lnTo>
                  <a:lnTo>
                    <a:pt x="114" y="112"/>
                  </a:lnTo>
                  <a:lnTo>
                    <a:pt x="125" y="106"/>
                  </a:lnTo>
                  <a:lnTo>
                    <a:pt x="134" y="100"/>
                  </a:lnTo>
                  <a:lnTo>
                    <a:pt x="147" y="100"/>
                  </a:lnTo>
                  <a:lnTo>
                    <a:pt x="137" y="106"/>
                  </a:lnTo>
                  <a:lnTo>
                    <a:pt x="124" y="117"/>
                  </a:lnTo>
                  <a:lnTo>
                    <a:pt x="107" y="129"/>
                  </a:lnTo>
                  <a:lnTo>
                    <a:pt x="91" y="145"/>
                  </a:lnTo>
                  <a:lnTo>
                    <a:pt x="73" y="159"/>
                  </a:lnTo>
                  <a:lnTo>
                    <a:pt x="61" y="173"/>
                  </a:lnTo>
                  <a:lnTo>
                    <a:pt x="53" y="186"/>
                  </a:lnTo>
                  <a:lnTo>
                    <a:pt x="52" y="198"/>
                  </a:lnTo>
                  <a:lnTo>
                    <a:pt x="60" y="188"/>
                  </a:lnTo>
                  <a:lnTo>
                    <a:pt x="69" y="180"/>
                  </a:lnTo>
                  <a:lnTo>
                    <a:pt x="79" y="172"/>
                  </a:lnTo>
                  <a:lnTo>
                    <a:pt x="90" y="165"/>
                  </a:lnTo>
                  <a:lnTo>
                    <a:pt x="98" y="157"/>
                  </a:lnTo>
                  <a:lnTo>
                    <a:pt x="109" y="150"/>
                  </a:lnTo>
                  <a:lnTo>
                    <a:pt x="120" y="144"/>
                  </a:lnTo>
                  <a:lnTo>
                    <a:pt x="132" y="138"/>
                  </a:lnTo>
                  <a:lnTo>
                    <a:pt x="124" y="149"/>
                  </a:lnTo>
                  <a:lnTo>
                    <a:pt x="111" y="161"/>
                  </a:lnTo>
                  <a:lnTo>
                    <a:pt x="98" y="171"/>
                  </a:lnTo>
                  <a:lnTo>
                    <a:pt x="88" y="180"/>
                  </a:lnTo>
                  <a:lnTo>
                    <a:pt x="88" y="184"/>
                  </a:lnTo>
                  <a:lnTo>
                    <a:pt x="88" y="188"/>
                  </a:lnTo>
                  <a:lnTo>
                    <a:pt x="102" y="180"/>
                  </a:lnTo>
                  <a:lnTo>
                    <a:pt x="115" y="172"/>
                  </a:lnTo>
                  <a:lnTo>
                    <a:pt x="115" y="175"/>
                  </a:lnTo>
                  <a:lnTo>
                    <a:pt x="115" y="178"/>
                  </a:lnTo>
                  <a:lnTo>
                    <a:pt x="101" y="187"/>
                  </a:lnTo>
                  <a:lnTo>
                    <a:pt x="87" y="196"/>
                  </a:lnTo>
                  <a:lnTo>
                    <a:pt x="73" y="206"/>
                  </a:lnTo>
                  <a:lnTo>
                    <a:pt x="63" y="217"/>
                  </a:lnTo>
                  <a:lnTo>
                    <a:pt x="50" y="225"/>
                  </a:lnTo>
                  <a:lnTo>
                    <a:pt x="41" y="237"/>
                  </a:lnTo>
                  <a:lnTo>
                    <a:pt x="33" y="251"/>
                  </a:lnTo>
                  <a:lnTo>
                    <a:pt x="26" y="268"/>
                  </a:lnTo>
                  <a:lnTo>
                    <a:pt x="33" y="264"/>
                  </a:lnTo>
                  <a:lnTo>
                    <a:pt x="40" y="259"/>
                  </a:lnTo>
                  <a:lnTo>
                    <a:pt x="46" y="252"/>
                  </a:lnTo>
                  <a:lnTo>
                    <a:pt x="54" y="245"/>
                  </a:lnTo>
                  <a:lnTo>
                    <a:pt x="63" y="237"/>
                  </a:lnTo>
                  <a:lnTo>
                    <a:pt x="71" y="232"/>
                  </a:lnTo>
                  <a:lnTo>
                    <a:pt x="79" y="228"/>
                  </a:lnTo>
                  <a:lnTo>
                    <a:pt x="88" y="229"/>
                  </a:lnTo>
                  <a:lnTo>
                    <a:pt x="80" y="236"/>
                  </a:lnTo>
                  <a:lnTo>
                    <a:pt x="72" y="244"/>
                  </a:lnTo>
                  <a:lnTo>
                    <a:pt x="64" y="252"/>
                  </a:lnTo>
                  <a:lnTo>
                    <a:pt x="56" y="262"/>
                  </a:lnTo>
                  <a:lnTo>
                    <a:pt x="46" y="270"/>
                  </a:lnTo>
                  <a:lnTo>
                    <a:pt x="37" y="278"/>
                  </a:lnTo>
                  <a:lnTo>
                    <a:pt x="29" y="283"/>
                  </a:lnTo>
                  <a:lnTo>
                    <a:pt x="21" y="289"/>
                  </a:lnTo>
                  <a:lnTo>
                    <a:pt x="18" y="298"/>
                  </a:lnTo>
                  <a:lnTo>
                    <a:pt x="18" y="309"/>
                  </a:lnTo>
                  <a:lnTo>
                    <a:pt x="26" y="302"/>
                  </a:lnTo>
                  <a:lnTo>
                    <a:pt x="34" y="297"/>
                  </a:lnTo>
                  <a:lnTo>
                    <a:pt x="42" y="290"/>
                  </a:lnTo>
                  <a:lnTo>
                    <a:pt x="50" y="286"/>
                  </a:lnTo>
                  <a:lnTo>
                    <a:pt x="59" y="279"/>
                  </a:lnTo>
                  <a:lnTo>
                    <a:pt x="67" y="274"/>
                  </a:lnTo>
                  <a:lnTo>
                    <a:pt x="75" y="267"/>
                  </a:lnTo>
                  <a:lnTo>
                    <a:pt x="83" y="263"/>
                  </a:lnTo>
                  <a:lnTo>
                    <a:pt x="84" y="266"/>
                  </a:lnTo>
                  <a:lnTo>
                    <a:pt x="86" y="268"/>
                  </a:lnTo>
                  <a:lnTo>
                    <a:pt x="78" y="271"/>
                  </a:lnTo>
                  <a:lnTo>
                    <a:pt x="69" y="278"/>
                  </a:lnTo>
                  <a:lnTo>
                    <a:pt x="60" y="283"/>
                  </a:lnTo>
                  <a:lnTo>
                    <a:pt x="50" y="291"/>
                  </a:lnTo>
                  <a:lnTo>
                    <a:pt x="41" y="299"/>
                  </a:lnTo>
                  <a:lnTo>
                    <a:pt x="34" y="308"/>
                  </a:lnTo>
                  <a:lnTo>
                    <a:pt x="29" y="317"/>
                  </a:lnTo>
                  <a:lnTo>
                    <a:pt x="29" y="327"/>
                  </a:lnTo>
                  <a:lnTo>
                    <a:pt x="46" y="312"/>
                  </a:lnTo>
                  <a:lnTo>
                    <a:pt x="60" y="302"/>
                  </a:lnTo>
                  <a:lnTo>
                    <a:pt x="69" y="293"/>
                  </a:lnTo>
                  <a:lnTo>
                    <a:pt x="78" y="289"/>
                  </a:lnTo>
                  <a:lnTo>
                    <a:pt x="83" y="283"/>
                  </a:lnTo>
                  <a:lnTo>
                    <a:pt x="90" y="280"/>
                  </a:lnTo>
                  <a:lnTo>
                    <a:pt x="95" y="276"/>
                  </a:lnTo>
                  <a:lnTo>
                    <a:pt x="103" y="272"/>
                  </a:lnTo>
                  <a:lnTo>
                    <a:pt x="103" y="276"/>
                  </a:lnTo>
                  <a:lnTo>
                    <a:pt x="103" y="280"/>
                  </a:lnTo>
                  <a:lnTo>
                    <a:pt x="90" y="287"/>
                  </a:lnTo>
                  <a:lnTo>
                    <a:pt x="76" y="295"/>
                  </a:lnTo>
                  <a:lnTo>
                    <a:pt x="63" y="304"/>
                  </a:lnTo>
                  <a:lnTo>
                    <a:pt x="50" y="314"/>
                  </a:lnTo>
                  <a:lnTo>
                    <a:pt x="38" y="324"/>
                  </a:lnTo>
                  <a:lnTo>
                    <a:pt x="29" y="336"/>
                  </a:lnTo>
                  <a:lnTo>
                    <a:pt x="19" y="348"/>
                  </a:lnTo>
                  <a:lnTo>
                    <a:pt x="15" y="363"/>
                  </a:lnTo>
                  <a:lnTo>
                    <a:pt x="10" y="360"/>
                  </a:lnTo>
                  <a:lnTo>
                    <a:pt x="8" y="36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1" name=""/>
            <p:cNvSpPr/>
            <p:nvPr/>
          </p:nvSpPr>
          <p:spPr>
            <a:xfrm flipH="1">
              <a:off x="1054080" y="2816280"/>
              <a:ext cx="60480" cy="412560"/>
            </a:xfrm>
            <a:custGeom>
              <a:avLst/>
              <a:gdLst/>
              <a:ahLst/>
              <a:rect l="l" t="t" r="r" b="b"/>
              <a:pathLst>
                <a:path w="91" h="626">
                  <a:moveTo>
                    <a:pt x="20" y="626"/>
                  </a:moveTo>
                  <a:lnTo>
                    <a:pt x="5" y="601"/>
                  </a:lnTo>
                  <a:lnTo>
                    <a:pt x="0" y="576"/>
                  </a:lnTo>
                  <a:lnTo>
                    <a:pt x="1" y="546"/>
                  </a:lnTo>
                  <a:lnTo>
                    <a:pt x="8" y="517"/>
                  </a:lnTo>
                  <a:lnTo>
                    <a:pt x="15" y="488"/>
                  </a:lnTo>
                  <a:lnTo>
                    <a:pt x="27" y="461"/>
                  </a:lnTo>
                  <a:lnTo>
                    <a:pt x="36" y="435"/>
                  </a:lnTo>
                  <a:lnTo>
                    <a:pt x="46" y="414"/>
                  </a:lnTo>
                  <a:lnTo>
                    <a:pt x="55" y="359"/>
                  </a:lnTo>
                  <a:lnTo>
                    <a:pt x="64" y="307"/>
                  </a:lnTo>
                  <a:lnTo>
                    <a:pt x="69" y="257"/>
                  </a:lnTo>
                  <a:lnTo>
                    <a:pt x="73" y="209"/>
                  </a:lnTo>
                  <a:lnTo>
                    <a:pt x="73" y="158"/>
                  </a:lnTo>
                  <a:lnTo>
                    <a:pt x="72" y="108"/>
                  </a:lnTo>
                  <a:lnTo>
                    <a:pt x="68" y="55"/>
                  </a:lnTo>
                  <a:lnTo>
                    <a:pt x="64" y="1"/>
                  </a:lnTo>
                  <a:lnTo>
                    <a:pt x="65" y="0"/>
                  </a:lnTo>
                  <a:lnTo>
                    <a:pt x="66" y="0"/>
                  </a:lnTo>
                  <a:lnTo>
                    <a:pt x="78" y="41"/>
                  </a:lnTo>
                  <a:lnTo>
                    <a:pt x="87" y="89"/>
                  </a:lnTo>
                  <a:lnTo>
                    <a:pt x="91" y="142"/>
                  </a:lnTo>
                  <a:lnTo>
                    <a:pt x="91" y="199"/>
                  </a:lnTo>
                  <a:lnTo>
                    <a:pt x="87" y="255"/>
                  </a:lnTo>
                  <a:lnTo>
                    <a:pt x="80" y="310"/>
                  </a:lnTo>
                  <a:lnTo>
                    <a:pt x="70" y="360"/>
                  </a:lnTo>
                  <a:lnTo>
                    <a:pt x="61" y="406"/>
                  </a:lnTo>
                  <a:lnTo>
                    <a:pt x="59" y="420"/>
                  </a:lnTo>
                  <a:lnTo>
                    <a:pt x="59" y="447"/>
                  </a:lnTo>
                  <a:lnTo>
                    <a:pt x="59" y="482"/>
                  </a:lnTo>
                  <a:lnTo>
                    <a:pt x="59" y="521"/>
                  </a:lnTo>
                  <a:lnTo>
                    <a:pt x="55" y="559"/>
                  </a:lnTo>
                  <a:lnTo>
                    <a:pt x="49" y="593"/>
                  </a:lnTo>
                  <a:lnTo>
                    <a:pt x="36" y="616"/>
                  </a:lnTo>
                  <a:lnTo>
                    <a:pt x="20" y="626"/>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2" name=""/>
            <p:cNvSpPr/>
            <p:nvPr/>
          </p:nvSpPr>
          <p:spPr>
            <a:xfrm flipH="1">
              <a:off x="586800" y="3193920"/>
              <a:ext cx="4680" cy="27000"/>
            </a:xfrm>
            <a:custGeom>
              <a:avLst/>
              <a:gdLst/>
              <a:ahLst/>
              <a:rect l="l" t="t" r="r" b="b"/>
              <a:pathLst>
                <a:path w="10" h="43">
                  <a:moveTo>
                    <a:pt x="0" y="43"/>
                  </a:moveTo>
                  <a:lnTo>
                    <a:pt x="0" y="31"/>
                  </a:lnTo>
                  <a:lnTo>
                    <a:pt x="2" y="21"/>
                  </a:lnTo>
                  <a:lnTo>
                    <a:pt x="2" y="9"/>
                  </a:lnTo>
                  <a:lnTo>
                    <a:pt x="3" y="0"/>
                  </a:lnTo>
                  <a:lnTo>
                    <a:pt x="6" y="0"/>
                  </a:lnTo>
                  <a:lnTo>
                    <a:pt x="10" y="0"/>
                  </a:lnTo>
                  <a:lnTo>
                    <a:pt x="9" y="8"/>
                  </a:lnTo>
                  <a:lnTo>
                    <a:pt x="9" y="21"/>
                  </a:lnTo>
                  <a:lnTo>
                    <a:pt x="6" y="33"/>
                  </a:lnTo>
                  <a:lnTo>
                    <a:pt x="0" y="43"/>
                  </a:lnTo>
                  <a:close/>
                </a:path>
              </a:pathLst>
            </a:custGeom>
            <a:solidFill>
              <a:srgbClr val="00cc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233" name=""/>
            <p:cNvSpPr/>
            <p:nvPr/>
          </p:nvSpPr>
          <p:spPr>
            <a:xfrm flipH="1">
              <a:off x="600840" y="3206880"/>
              <a:ext cx="1800" cy="12600"/>
            </a:xfrm>
            <a:custGeom>
              <a:avLst/>
              <a:gdLst/>
              <a:ahLst/>
              <a:rect l="l" t="t" r="r" b="b"/>
              <a:pathLst>
                <a:path w="4" h="20">
                  <a:moveTo>
                    <a:pt x="0" y="20"/>
                  </a:moveTo>
                  <a:lnTo>
                    <a:pt x="0" y="9"/>
                  </a:lnTo>
                  <a:lnTo>
                    <a:pt x="4" y="0"/>
                  </a:lnTo>
                  <a:lnTo>
                    <a:pt x="4" y="8"/>
                  </a:lnTo>
                  <a:lnTo>
                    <a:pt x="4" y="18"/>
                  </a:lnTo>
                  <a:lnTo>
                    <a:pt x="0" y="19"/>
                  </a:lnTo>
                  <a:lnTo>
                    <a:pt x="0" y="20"/>
                  </a:lnTo>
                  <a:close/>
                </a:path>
              </a:pathLst>
            </a:custGeom>
            <a:solidFill>
              <a:srgbClr val="00cc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4" name=""/>
            <p:cNvSpPr/>
            <p:nvPr/>
          </p:nvSpPr>
          <p:spPr>
            <a:xfrm flipH="1">
              <a:off x="1087560" y="3144960"/>
              <a:ext cx="15840" cy="66600"/>
            </a:xfrm>
            <a:custGeom>
              <a:avLst/>
              <a:gdLst/>
              <a:ahLst/>
              <a:rect l="l" t="t" r="r" b="b"/>
              <a:pathLst>
                <a:path w="24" h="103">
                  <a:moveTo>
                    <a:pt x="11" y="103"/>
                  </a:moveTo>
                  <a:lnTo>
                    <a:pt x="5" y="90"/>
                  </a:lnTo>
                  <a:lnTo>
                    <a:pt x="1" y="76"/>
                  </a:lnTo>
                  <a:lnTo>
                    <a:pt x="0" y="61"/>
                  </a:lnTo>
                  <a:lnTo>
                    <a:pt x="1" y="46"/>
                  </a:lnTo>
                  <a:lnTo>
                    <a:pt x="1" y="30"/>
                  </a:lnTo>
                  <a:lnTo>
                    <a:pt x="5" y="18"/>
                  </a:lnTo>
                  <a:lnTo>
                    <a:pt x="9" y="7"/>
                  </a:lnTo>
                  <a:lnTo>
                    <a:pt x="17" y="0"/>
                  </a:lnTo>
                  <a:lnTo>
                    <a:pt x="19" y="10"/>
                  </a:lnTo>
                  <a:lnTo>
                    <a:pt x="21" y="22"/>
                  </a:lnTo>
                  <a:lnTo>
                    <a:pt x="23" y="34"/>
                  </a:lnTo>
                  <a:lnTo>
                    <a:pt x="24" y="46"/>
                  </a:lnTo>
                  <a:lnTo>
                    <a:pt x="23" y="58"/>
                  </a:lnTo>
                  <a:lnTo>
                    <a:pt x="23" y="72"/>
                  </a:lnTo>
                  <a:lnTo>
                    <a:pt x="20" y="85"/>
                  </a:lnTo>
                  <a:lnTo>
                    <a:pt x="17" y="100"/>
                  </a:lnTo>
                  <a:lnTo>
                    <a:pt x="13" y="102"/>
                  </a:lnTo>
                  <a:lnTo>
                    <a:pt x="11" y="103"/>
                  </a:lnTo>
                  <a:close/>
                </a:path>
              </a:pathLst>
            </a:custGeom>
            <a:solidFill>
              <a:srgbClr val="99ff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235" name=""/>
            <p:cNvSpPr/>
            <p:nvPr/>
          </p:nvSpPr>
          <p:spPr>
            <a:xfrm flipH="1">
              <a:off x="1576440" y="3144960"/>
              <a:ext cx="25200" cy="50760"/>
            </a:xfrm>
            <a:custGeom>
              <a:avLst/>
              <a:gdLst/>
              <a:ahLst/>
              <a:rect l="l" t="t" r="r" b="b"/>
              <a:pathLst>
                <a:path w="38" h="79">
                  <a:moveTo>
                    <a:pt x="32" y="77"/>
                  </a:moveTo>
                  <a:lnTo>
                    <a:pt x="26" y="69"/>
                  </a:lnTo>
                  <a:lnTo>
                    <a:pt x="20" y="61"/>
                  </a:lnTo>
                  <a:lnTo>
                    <a:pt x="13" y="53"/>
                  </a:lnTo>
                  <a:lnTo>
                    <a:pt x="9" y="46"/>
                  </a:lnTo>
                  <a:lnTo>
                    <a:pt x="3" y="31"/>
                  </a:lnTo>
                  <a:lnTo>
                    <a:pt x="0" y="20"/>
                  </a:lnTo>
                  <a:lnTo>
                    <a:pt x="7" y="12"/>
                  </a:lnTo>
                  <a:lnTo>
                    <a:pt x="13" y="7"/>
                  </a:lnTo>
                  <a:lnTo>
                    <a:pt x="20" y="3"/>
                  </a:lnTo>
                  <a:lnTo>
                    <a:pt x="32" y="0"/>
                  </a:lnTo>
                  <a:lnTo>
                    <a:pt x="32" y="7"/>
                  </a:lnTo>
                  <a:lnTo>
                    <a:pt x="34" y="12"/>
                  </a:lnTo>
                  <a:lnTo>
                    <a:pt x="34" y="18"/>
                  </a:lnTo>
                  <a:lnTo>
                    <a:pt x="35" y="26"/>
                  </a:lnTo>
                  <a:lnTo>
                    <a:pt x="35" y="34"/>
                  </a:lnTo>
                  <a:lnTo>
                    <a:pt x="35" y="45"/>
                  </a:lnTo>
                  <a:lnTo>
                    <a:pt x="36" y="58"/>
                  </a:lnTo>
                  <a:lnTo>
                    <a:pt x="38" y="77"/>
                  </a:lnTo>
                  <a:lnTo>
                    <a:pt x="32" y="79"/>
                  </a:lnTo>
                  <a:lnTo>
                    <a:pt x="32" y="77"/>
                  </a:lnTo>
                  <a:close/>
                </a:path>
              </a:pathLst>
            </a:custGeom>
            <a:solidFill>
              <a:srgbClr val="ff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236" name=""/>
            <p:cNvSpPr/>
            <p:nvPr/>
          </p:nvSpPr>
          <p:spPr>
            <a:xfrm flipH="1">
              <a:off x="1305000" y="2705040"/>
              <a:ext cx="217440" cy="355680"/>
            </a:xfrm>
            <a:custGeom>
              <a:avLst/>
              <a:gdLst/>
              <a:ahLst/>
              <a:rect l="l" t="t" r="r" b="b"/>
              <a:pathLst>
                <a:path w="329" h="537">
                  <a:moveTo>
                    <a:pt x="259" y="537"/>
                  </a:moveTo>
                  <a:lnTo>
                    <a:pt x="203" y="509"/>
                  </a:lnTo>
                  <a:lnTo>
                    <a:pt x="146" y="451"/>
                  </a:lnTo>
                  <a:lnTo>
                    <a:pt x="89" y="371"/>
                  </a:lnTo>
                  <a:lnTo>
                    <a:pt x="43" y="280"/>
                  </a:lnTo>
                  <a:lnTo>
                    <a:pt x="11" y="187"/>
                  </a:lnTo>
                  <a:lnTo>
                    <a:pt x="0" y="103"/>
                  </a:lnTo>
                  <a:lnTo>
                    <a:pt x="16" y="36"/>
                  </a:lnTo>
                  <a:lnTo>
                    <a:pt x="69" y="0"/>
                  </a:lnTo>
                  <a:lnTo>
                    <a:pt x="96" y="21"/>
                  </a:lnTo>
                  <a:lnTo>
                    <a:pt x="131" y="58"/>
                  </a:lnTo>
                  <a:lnTo>
                    <a:pt x="168" y="104"/>
                  </a:lnTo>
                  <a:lnTo>
                    <a:pt x="206" y="158"/>
                  </a:lnTo>
                  <a:lnTo>
                    <a:pt x="236" y="212"/>
                  </a:lnTo>
                  <a:lnTo>
                    <a:pt x="257" y="268"/>
                  </a:lnTo>
                  <a:lnTo>
                    <a:pt x="267" y="318"/>
                  </a:lnTo>
                  <a:lnTo>
                    <a:pt x="262" y="360"/>
                  </a:lnTo>
                  <a:lnTo>
                    <a:pt x="263" y="365"/>
                  </a:lnTo>
                  <a:lnTo>
                    <a:pt x="264" y="371"/>
                  </a:lnTo>
                  <a:lnTo>
                    <a:pt x="251" y="383"/>
                  </a:lnTo>
                  <a:lnTo>
                    <a:pt x="239" y="395"/>
                  </a:lnTo>
                  <a:lnTo>
                    <a:pt x="230" y="399"/>
                  </a:lnTo>
                  <a:lnTo>
                    <a:pt x="222" y="406"/>
                  </a:lnTo>
                  <a:lnTo>
                    <a:pt x="214" y="410"/>
                  </a:lnTo>
                  <a:lnTo>
                    <a:pt x="207" y="417"/>
                  </a:lnTo>
                  <a:lnTo>
                    <a:pt x="207" y="421"/>
                  </a:lnTo>
                  <a:lnTo>
                    <a:pt x="207" y="425"/>
                  </a:lnTo>
                  <a:lnTo>
                    <a:pt x="233" y="428"/>
                  </a:lnTo>
                  <a:lnTo>
                    <a:pt x="255" y="418"/>
                  </a:lnTo>
                  <a:lnTo>
                    <a:pt x="271" y="399"/>
                  </a:lnTo>
                  <a:lnTo>
                    <a:pt x="286" y="376"/>
                  </a:lnTo>
                  <a:lnTo>
                    <a:pt x="297" y="349"/>
                  </a:lnTo>
                  <a:lnTo>
                    <a:pt x="308" y="325"/>
                  </a:lnTo>
                  <a:lnTo>
                    <a:pt x="317" y="304"/>
                  </a:lnTo>
                  <a:lnTo>
                    <a:pt x="329" y="294"/>
                  </a:lnTo>
                  <a:lnTo>
                    <a:pt x="327" y="322"/>
                  </a:lnTo>
                  <a:lnTo>
                    <a:pt x="321" y="352"/>
                  </a:lnTo>
                  <a:lnTo>
                    <a:pt x="310" y="379"/>
                  </a:lnTo>
                  <a:lnTo>
                    <a:pt x="298" y="405"/>
                  </a:lnTo>
                  <a:lnTo>
                    <a:pt x="279" y="424"/>
                  </a:lnTo>
                  <a:lnTo>
                    <a:pt x="257" y="439"/>
                  </a:lnTo>
                  <a:lnTo>
                    <a:pt x="230" y="447"/>
                  </a:lnTo>
                  <a:lnTo>
                    <a:pt x="201" y="448"/>
                  </a:lnTo>
                  <a:lnTo>
                    <a:pt x="191" y="443"/>
                  </a:lnTo>
                  <a:lnTo>
                    <a:pt x="184" y="440"/>
                  </a:lnTo>
                  <a:lnTo>
                    <a:pt x="179" y="436"/>
                  </a:lnTo>
                  <a:lnTo>
                    <a:pt x="176" y="436"/>
                  </a:lnTo>
                  <a:lnTo>
                    <a:pt x="171" y="434"/>
                  </a:lnTo>
                  <a:lnTo>
                    <a:pt x="167" y="434"/>
                  </a:lnTo>
                  <a:lnTo>
                    <a:pt x="180" y="455"/>
                  </a:lnTo>
                  <a:lnTo>
                    <a:pt x="197" y="475"/>
                  </a:lnTo>
                  <a:lnTo>
                    <a:pt x="213" y="491"/>
                  </a:lnTo>
                  <a:lnTo>
                    <a:pt x="230" y="504"/>
                  </a:lnTo>
                  <a:lnTo>
                    <a:pt x="248" y="506"/>
                  </a:lnTo>
                  <a:lnTo>
                    <a:pt x="267" y="502"/>
                  </a:lnTo>
                  <a:lnTo>
                    <a:pt x="285" y="487"/>
                  </a:lnTo>
                  <a:lnTo>
                    <a:pt x="304" y="460"/>
                  </a:lnTo>
                  <a:lnTo>
                    <a:pt x="310" y="468"/>
                  </a:lnTo>
                  <a:lnTo>
                    <a:pt x="313" y="481"/>
                  </a:lnTo>
                  <a:lnTo>
                    <a:pt x="310" y="493"/>
                  </a:lnTo>
                  <a:lnTo>
                    <a:pt x="305" y="506"/>
                  </a:lnTo>
                  <a:lnTo>
                    <a:pt x="295" y="517"/>
                  </a:lnTo>
                  <a:lnTo>
                    <a:pt x="285" y="528"/>
                  </a:lnTo>
                  <a:lnTo>
                    <a:pt x="271" y="535"/>
                  </a:lnTo>
                  <a:lnTo>
                    <a:pt x="259" y="53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7" name=""/>
            <p:cNvSpPr/>
            <p:nvPr/>
          </p:nvSpPr>
          <p:spPr>
            <a:xfrm flipH="1">
              <a:off x="822240" y="2811600"/>
              <a:ext cx="163440" cy="236520"/>
            </a:xfrm>
            <a:custGeom>
              <a:avLst/>
              <a:gdLst/>
              <a:ahLst/>
              <a:rect l="l" t="t" r="r" b="b"/>
              <a:pathLst>
                <a:path w="248" h="358">
                  <a:moveTo>
                    <a:pt x="40" y="358"/>
                  </a:moveTo>
                  <a:lnTo>
                    <a:pt x="37" y="355"/>
                  </a:lnTo>
                  <a:lnTo>
                    <a:pt x="34" y="355"/>
                  </a:lnTo>
                  <a:lnTo>
                    <a:pt x="34" y="347"/>
                  </a:lnTo>
                  <a:lnTo>
                    <a:pt x="37" y="343"/>
                  </a:lnTo>
                  <a:lnTo>
                    <a:pt x="92" y="319"/>
                  </a:lnTo>
                  <a:lnTo>
                    <a:pt x="129" y="289"/>
                  </a:lnTo>
                  <a:lnTo>
                    <a:pt x="148" y="254"/>
                  </a:lnTo>
                  <a:lnTo>
                    <a:pt x="159" y="219"/>
                  </a:lnTo>
                  <a:lnTo>
                    <a:pt x="163" y="181"/>
                  </a:lnTo>
                  <a:lnTo>
                    <a:pt x="170" y="144"/>
                  </a:lnTo>
                  <a:lnTo>
                    <a:pt x="182" y="110"/>
                  </a:lnTo>
                  <a:lnTo>
                    <a:pt x="209" y="80"/>
                  </a:lnTo>
                  <a:lnTo>
                    <a:pt x="198" y="52"/>
                  </a:lnTo>
                  <a:lnTo>
                    <a:pt x="180" y="37"/>
                  </a:lnTo>
                  <a:lnTo>
                    <a:pt x="157" y="32"/>
                  </a:lnTo>
                  <a:lnTo>
                    <a:pt x="133" y="37"/>
                  </a:lnTo>
                  <a:lnTo>
                    <a:pt x="107" y="48"/>
                  </a:lnTo>
                  <a:lnTo>
                    <a:pt x="87" y="67"/>
                  </a:lnTo>
                  <a:lnTo>
                    <a:pt x="72" y="91"/>
                  </a:lnTo>
                  <a:lnTo>
                    <a:pt x="68" y="121"/>
                  </a:lnTo>
                  <a:lnTo>
                    <a:pt x="72" y="135"/>
                  </a:lnTo>
                  <a:lnTo>
                    <a:pt x="79" y="150"/>
                  </a:lnTo>
                  <a:lnTo>
                    <a:pt x="84" y="163"/>
                  </a:lnTo>
                  <a:lnTo>
                    <a:pt x="91" y="177"/>
                  </a:lnTo>
                  <a:lnTo>
                    <a:pt x="94" y="190"/>
                  </a:lnTo>
                  <a:lnTo>
                    <a:pt x="98" y="205"/>
                  </a:lnTo>
                  <a:lnTo>
                    <a:pt x="101" y="221"/>
                  </a:lnTo>
                  <a:lnTo>
                    <a:pt x="102" y="240"/>
                  </a:lnTo>
                  <a:lnTo>
                    <a:pt x="102" y="242"/>
                  </a:lnTo>
                  <a:lnTo>
                    <a:pt x="105" y="243"/>
                  </a:lnTo>
                  <a:lnTo>
                    <a:pt x="109" y="244"/>
                  </a:lnTo>
                  <a:lnTo>
                    <a:pt x="117" y="247"/>
                  </a:lnTo>
                  <a:lnTo>
                    <a:pt x="117" y="252"/>
                  </a:lnTo>
                  <a:lnTo>
                    <a:pt x="119" y="258"/>
                  </a:lnTo>
                  <a:lnTo>
                    <a:pt x="110" y="261"/>
                  </a:lnTo>
                  <a:lnTo>
                    <a:pt x="105" y="263"/>
                  </a:lnTo>
                  <a:lnTo>
                    <a:pt x="103" y="265"/>
                  </a:lnTo>
                  <a:lnTo>
                    <a:pt x="103" y="269"/>
                  </a:lnTo>
                  <a:lnTo>
                    <a:pt x="105" y="269"/>
                  </a:lnTo>
                  <a:lnTo>
                    <a:pt x="109" y="270"/>
                  </a:lnTo>
                  <a:lnTo>
                    <a:pt x="103" y="280"/>
                  </a:lnTo>
                  <a:lnTo>
                    <a:pt x="99" y="284"/>
                  </a:lnTo>
                  <a:lnTo>
                    <a:pt x="96" y="289"/>
                  </a:lnTo>
                  <a:lnTo>
                    <a:pt x="96" y="296"/>
                  </a:lnTo>
                  <a:lnTo>
                    <a:pt x="87" y="294"/>
                  </a:lnTo>
                  <a:lnTo>
                    <a:pt x="83" y="294"/>
                  </a:lnTo>
                  <a:lnTo>
                    <a:pt x="79" y="294"/>
                  </a:lnTo>
                  <a:lnTo>
                    <a:pt x="76" y="294"/>
                  </a:lnTo>
                  <a:lnTo>
                    <a:pt x="75" y="296"/>
                  </a:lnTo>
                  <a:lnTo>
                    <a:pt x="73" y="301"/>
                  </a:lnTo>
                  <a:lnTo>
                    <a:pt x="75" y="301"/>
                  </a:lnTo>
                  <a:lnTo>
                    <a:pt x="77" y="304"/>
                  </a:lnTo>
                  <a:lnTo>
                    <a:pt x="77" y="307"/>
                  </a:lnTo>
                  <a:lnTo>
                    <a:pt x="77" y="315"/>
                  </a:lnTo>
                  <a:lnTo>
                    <a:pt x="63" y="311"/>
                  </a:lnTo>
                  <a:lnTo>
                    <a:pt x="53" y="309"/>
                  </a:lnTo>
                  <a:lnTo>
                    <a:pt x="44" y="309"/>
                  </a:lnTo>
                  <a:lnTo>
                    <a:pt x="37" y="309"/>
                  </a:lnTo>
                  <a:lnTo>
                    <a:pt x="29" y="309"/>
                  </a:lnTo>
                  <a:lnTo>
                    <a:pt x="22" y="309"/>
                  </a:lnTo>
                  <a:lnTo>
                    <a:pt x="14" y="309"/>
                  </a:lnTo>
                  <a:lnTo>
                    <a:pt x="6" y="309"/>
                  </a:lnTo>
                  <a:lnTo>
                    <a:pt x="2" y="304"/>
                  </a:lnTo>
                  <a:lnTo>
                    <a:pt x="0" y="300"/>
                  </a:lnTo>
                  <a:lnTo>
                    <a:pt x="0" y="294"/>
                  </a:lnTo>
                  <a:lnTo>
                    <a:pt x="0" y="289"/>
                  </a:lnTo>
                  <a:lnTo>
                    <a:pt x="11" y="281"/>
                  </a:lnTo>
                  <a:lnTo>
                    <a:pt x="26" y="273"/>
                  </a:lnTo>
                  <a:lnTo>
                    <a:pt x="41" y="263"/>
                  </a:lnTo>
                  <a:lnTo>
                    <a:pt x="56" y="255"/>
                  </a:lnTo>
                  <a:lnTo>
                    <a:pt x="67" y="243"/>
                  </a:lnTo>
                  <a:lnTo>
                    <a:pt x="75" y="231"/>
                  </a:lnTo>
                  <a:lnTo>
                    <a:pt x="77" y="215"/>
                  </a:lnTo>
                  <a:lnTo>
                    <a:pt x="73" y="196"/>
                  </a:lnTo>
                  <a:lnTo>
                    <a:pt x="34" y="116"/>
                  </a:lnTo>
                  <a:lnTo>
                    <a:pt x="41" y="57"/>
                  </a:lnTo>
                  <a:lnTo>
                    <a:pt x="79" y="18"/>
                  </a:lnTo>
                  <a:lnTo>
                    <a:pt x="134" y="0"/>
                  </a:lnTo>
                  <a:lnTo>
                    <a:pt x="190" y="3"/>
                  </a:lnTo>
                  <a:lnTo>
                    <a:pt x="235" y="32"/>
                  </a:lnTo>
                  <a:lnTo>
                    <a:pt x="248" y="84"/>
                  </a:lnTo>
                  <a:lnTo>
                    <a:pt x="222" y="164"/>
                  </a:lnTo>
                  <a:lnTo>
                    <a:pt x="216" y="164"/>
                  </a:lnTo>
                  <a:lnTo>
                    <a:pt x="212" y="164"/>
                  </a:lnTo>
                  <a:lnTo>
                    <a:pt x="209" y="156"/>
                  </a:lnTo>
                  <a:lnTo>
                    <a:pt x="209" y="151"/>
                  </a:lnTo>
                  <a:lnTo>
                    <a:pt x="210" y="144"/>
                  </a:lnTo>
                  <a:lnTo>
                    <a:pt x="214" y="135"/>
                  </a:lnTo>
                  <a:lnTo>
                    <a:pt x="210" y="135"/>
                  </a:lnTo>
                  <a:lnTo>
                    <a:pt x="208" y="135"/>
                  </a:lnTo>
                  <a:lnTo>
                    <a:pt x="199" y="177"/>
                  </a:lnTo>
                  <a:lnTo>
                    <a:pt x="191" y="217"/>
                  </a:lnTo>
                  <a:lnTo>
                    <a:pt x="182" y="254"/>
                  </a:lnTo>
                  <a:lnTo>
                    <a:pt x="168" y="286"/>
                  </a:lnTo>
                  <a:lnTo>
                    <a:pt x="149" y="313"/>
                  </a:lnTo>
                  <a:lnTo>
                    <a:pt x="122" y="335"/>
                  </a:lnTo>
                  <a:lnTo>
                    <a:pt x="86" y="350"/>
                  </a:lnTo>
                  <a:lnTo>
                    <a:pt x="40" y="358"/>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8" name=""/>
            <p:cNvSpPr/>
            <p:nvPr/>
          </p:nvSpPr>
          <p:spPr>
            <a:xfrm flipH="1">
              <a:off x="1208880" y="2927520"/>
              <a:ext cx="12600" cy="79200"/>
            </a:xfrm>
            <a:custGeom>
              <a:avLst/>
              <a:gdLst/>
              <a:ahLst/>
              <a:rect l="l" t="t" r="r" b="b"/>
              <a:pathLst>
                <a:path w="20" h="121">
                  <a:moveTo>
                    <a:pt x="8" y="121"/>
                  </a:moveTo>
                  <a:lnTo>
                    <a:pt x="4" y="118"/>
                  </a:lnTo>
                  <a:lnTo>
                    <a:pt x="0" y="117"/>
                  </a:lnTo>
                  <a:lnTo>
                    <a:pt x="0" y="102"/>
                  </a:lnTo>
                  <a:lnTo>
                    <a:pt x="0" y="86"/>
                  </a:lnTo>
                  <a:lnTo>
                    <a:pt x="0" y="68"/>
                  </a:lnTo>
                  <a:lnTo>
                    <a:pt x="1" y="50"/>
                  </a:lnTo>
                  <a:lnTo>
                    <a:pt x="2" y="31"/>
                  </a:lnTo>
                  <a:lnTo>
                    <a:pt x="6" y="18"/>
                  </a:lnTo>
                  <a:lnTo>
                    <a:pt x="10" y="6"/>
                  </a:lnTo>
                  <a:lnTo>
                    <a:pt x="17" y="0"/>
                  </a:lnTo>
                  <a:lnTo>
                    <a:pt x="19" y="29"/>
                  </a:lnTo>
                  <a:lnTo>
                    <a:pt x="20" y="54"/>
                  </a:lnTo>
                  <a:lnTo>
                    <a:pt x="20" y="76"/>
                  </a:lnTo>
                  <a:lnTo>
                    <a:pt x="20" y="95"/>
                  </a:lnTo>
                  <a:lnTo>
                    <a:pt x="17" y="109"/>
                  </a:lnTo>
                  <a:lnTo>
                    <a:pt x="16" y="118"/>
                  </a:lnTo>
                  <a:lnTo>
                    <a:pt x="12" y="121"/>
                  </a:lnTo>
                  <a:lnTo>
                    <a:pt x="8" y="121"/>
                  </a:lnTo>
                  <a:close/>
                </a:path>
              </a:pathLst>
            </a:custGeom>
            <a:solidFill>
              <a:srgbClr val="99ffff"/>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39" name=""/>
            <p:cNvSpPr/>
            <p:nvPr/>
          </p:nvSpPr>
          <p:spPr>
            <a:xfrm flipH="1">
              <a:off x="1366200" y="2811600"/>
              <a:ext cx="127080" cy="145800"/>
            </a:xfrm>
            <a:custGeom>
              <a:avLst/>
              <a:gdLst/>
              <a:ahLst/>
              <a:rect l="l" t="t" r="r" b="b"/>
              <a:pathLst>
                <a:path w="194" h="221">
                  <a:moveTo>
                    <a:pt x="145" y="221"/>
                  </a:moveTo>
                  <a:lnTo>
                    <a:pt x="113" y="212"/>
                  </a:lnTo>
                  <a:lnTo>
                    <a:pt x="84" y="191"/>
                  </a:lnTo>
                  <a:lnTo>
                    <a:pt x="58" y="163"/>
                  </a:lnTo>
                  <a:lnTo>
                    <a:pt x="37" y="131"/>
                  </a:lnTo>
                  <a:lnTo>
                    <a:pt x="19" y="94"/>
                  </a:lnTo>
                  <a:lnTo>
                    <a:pt x="7" y="59"/>
                  </a:lnTo>
                  <a:lnTo>
                    <a:pt x="0" y="26"/>
                  </a:lnTo>
                  <a:lnTo>
                    <a:pt x="3" y="0"/>
                  </a:lnTo>
                  <a:lnTo>
                    <a:pt x="18" y="5"/>
                  </a:lnTo>
                  <a:lnTo>
                    <a:pt x="30" y="15"/>
                  </a:lnTo>
                  <a:lnTo>
                    <a:pt x="38" y="29"/>
                  </a:lnTo>
                  <a:lnTo>
                    <a:pt x="47" y="47"/>
                  </a:lnTo>
                  <a:lnTo>
                    <a:pt x="54" y="64"/>
                  </a:lnTo>
                  <a:lnTo>
                    <a:pt x="64" y="83"/>
                  </a:lnTo>
                  <a:lnTo>
                    <a:pt x="72" y="101"/>
                  </a:lnTo>
                  <a:lnTo>
                    <a:pt x="85" y="118"/>
                  </a:lnTo>
                  <a:lnTo>
                    <a:pt x="100" y="116"/>
                  </a:lnTo>
                  <a:lnTo>
                    <a:pt x="111" y="113"/>
                  </a:lnTo>
                  <a:lnTo>
                    <a:pt x="119" y="110"/>
                  </a:lnTo>
                  <a:lnTo>
                    <a:pt x="127" y="108"/>
                  </a:lnTo>
                  <a:lnTo>
                    <a:pt x="134" y="106"/>
                  </a:lnTo>
                  <a:lnTo>
                    <a:pt x="144" y="109"/>
                  </a:lnTo>
                  <a:lnTo>
                    <a:pt x="156" y="114"/>
                  </a:lnTo>
                  <a:lnTo>
                    <a:pt x="173" y="126"/>
                  </a:lnTo>
                  <a:lnTo>
                    <a:pt x="182" y="140"/>
                  </a:lnTo>
                  <a:lnTo>
                    <a:pt x="190" y="156"/>
                  </a:lnTo>
                  <a:lnTo>
                    <a:pt x="192" y="171"/>
                  </a:lnTo>
                  <a:lnTo>
                    <a:pt x="194" y="187"/>
                  </a:lnTo>
                  <a:lnTo>
                    <a:pt x="188" y="200"/>
                  </a:lnTo>
                  <a:lnTo>
                    <a:pt x="180" y="210"/>
                  </a:lnTo>
                  <a:lnTo>
                    <a:pt x="165" y="217"/>
                  </a:lnTo>
                  <a:lnTo>
                    <a:pt x="145" y="221"/>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0" name=""/>
            <p:cNvSpPr/>
            <p:nvPr/>
          </p:nvSpPr>
          <p:spPr>
            <a:xfrm flipH="1">
              <a:off x="1652040" y="2824200"/>
              <a:ext cx="21960" cy="82440"/>
            </a:xfrm>
            <a:custGeom>
              <a:avLst/>
              <a:gdLst/>
              <a:ahLst/>
              <a:rect l="l" t="t" r="r" b="b"/>
              <a:pathLst>
                <a:path w="34" h="123">
                  <a:moveTo>
                    <a:pt x="5" y="123"/>
                  </a:moveTo>
                  <a:lnTo>
                    <a:pt x="2" y="104"/>
                  </a:lnTo>
                  <a:lnTo>
                    <a:pt x="1" y="89"/>
                  </a:lnTo>
                  <a:lnTo>
                    <a:pt x="0" y="73"/>
                  </a:lnTo>
                  <a:lnTo>
                    <a:pt x="0" y="59"/>
                  </a:lnTo>
                  <a:lnTo>
                    <a:pt x="0" y="45"/>
                  </a:lnTo>
                  <a:lnTo>
                    <a:pt x="2" y="31"/>
                  </a:lnTo>
                  <a:lnTo>
                    <a:pt x="7" y="16"/>
                  </a:lnTo>
                  <a:lnTo>
                    <a:pt x="12" y="3"/>
                  </a:lnTo>
                  <a:lnTo>
                    <a:pt x="13" y="0"/>
                  </a:lnTo>
                  <a:lnTo>
                    <a:pt x="20" y="0"/>
                  </a:lnTo>
                  <a:lnTo>
                    <a:pt x="16" y="9"/>
                  </a:lnTo>
                  <a:lnTo>
                    <a:pt x="12" y="21"/>
                  </a:lnTo>
                  <a:lnTo>
                    <a:pt x="11" y="27"/>
                  </a:lnTo>
                  <a:lnTo>
                    <a:pt x="9" y="34"/>
                  </a:lnTo>
                  <a:lnTo>
                    <a:pt x="9" y="40"/>
                  </a:lnTo>
                  <a:lnTo>
                    <a:pt x="9" y="49"/>
                  </a:lnTo>
                  <a:lnTo>
                    <a:pt x="19" y="57"/>
                  </a:lnTo>
                  <a:lnTo>
                    <a:pt x="25" y="68"/>
                  </a:lnTo>
                  <a:lnTo>
                    <a:pt x="27" y="72"/>
                  </a:lnTo>
                  <a:lnTo>
                    <a:pt x="30" y="80"/>
                  </a:lnTo>
                  <a:lnTo>
                    <a:pt x="31" y="88"/>
                  </a:lnTo>
                  <a:lnTo>
                    <a:pt x="34" y="100"/>
                  </a:lnTo>
                  <a:lnTo>
                    <a:pt x="25" y="105"/>
                  </a:lnTo>
                  <a:lnTo>
                    <a:pt x="19" y="114"/>
                  </a:lnTo>
                  <a:lnTo>
                    <a:pt x="12" y="119"/>
                  </a:lnTo>
                  <a:lnTo>
                    <a:pt x="5" y="123"/>
                  </a:lnTo>
                  <a:close/>
                </a:path>
              </a:pathLst>
            </a:custGeom>
            <a:solidFill>
              <a:srgbClr val="ff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41" name=""/>
            <p:cNvSpPr/>
            <p:nvPr/>
          </p:nvSpPr>
          <p:spPr>
            <a:xfrm flipH="1">
              <a:off x="1369440" y="2727360"/>
              <a:ext cx="136440" cy="154080"/>
            </a:xfrm>
            <a:custGeom>
              <a:avLst/>
              <a:gdLst/>
              <a:ahLst/>
              <a:rect l="l" t="t" r="r" b="b"/>
              <a:pathLst>
                <a:path w="207" h="234">
                  <a:moveTo>
                    <a:pt x="201" y="234"/>
                  </a:moveTo>
                  <a:lnTo>
                    <a:pt x="178" y="215"/>
                  </a:lnTo>
                  <a:lnTo>
                    <a:pt x="142" y="188"/>
                  </a:lnTo>
                  <a:lnTo>
                    <a:pt x="99" y="154"/>
                  </a:lnTo>
                  <a:lnTo>
                    <a:pt x="57" y="116"/>
                  </a:lnTo>
                  <a:lnTo>
                    <a:pt x="20" y="78"/>
                  </a:lnTo>
                  <a:lnTo>
                    <a:pt x="0" y="44"/>
                  </a:lnTo>
                  <a:lnTo>
                    <a:pt x="1" y="16"/>
                  </a:lnTo>
                  <a:lnTo>
                    <a:pt x="35" y="0"/>
                  </a:lnTo>
                  <a:lnTo>
                    <a:pt x="46" y="9"/>
                  </a:lnTo>
                  <a:lnTo>
                    <a:pt x="71" y="35"/>
                  </a:lnTo>
                  <a:lnTo>
                    <a:pt x="102" y="70"/>
                  </a:lnTo>
                  <a:lnTo>
                    <a:pt x="138" y="112"/>
                  </a:lnTo>
                  <a:lnTo>
                    <a:pt x="171" y="153"/>
                  </a:lnTo>
                  <a:lnTo>
                    <a:pt x="195" y="191"/>
                  </a:lnTo>
                  <a:lnTo>
                    <a:pt x="207" y="219"/>
                  </a:lnTo>
                  <a:lnTo>
                    <a:pt x="201" y="234"/>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2" name=""/>
            <p:cNvSpPr/>
            <p:nvPr/>
          </p:nvSpPr>
          <p:spPr>
            <a:xfrm flipH="1">
              <a:off x="1510560" y="2687760"/>
              <a:ext cx="42840" cy="183960"/>
            </a:xfrm>
            <a:custGeom>
              <a:avLst/>
              <a:gdLst/>
              <a:ahLst/>
              <a:rect l="l" t="t" r="r" b="b"/>
              <a:pathLst>
                <a:path w="62" h="281">
                  <a:moveTo>
                    <a:pt x="33" y="281"/>
                  </a:moveTo>
                  <a:lnTo>
                    <a:pt x="15" y="241"/>
                  </a:lnTo>
                  <a:lnTo>
                    <a:pt x="5" y="205"/>
                  </a:lnTo>
                  <a:lnTo>
                    <a:pt x="0" y="168"/>
                  </a:lnTo>
                  <a:lnTo>
                    <a:pt x="3" y="134"/>
                  </a:lnTo>
                  <a:lnTo>
                    <a:pt x="8" y="99"/>
                  </a:lnTo>
                  <a:lnTo>
                    <a:pt x="22" y="65"/>
                  </a:lnTo>
                  <a:lnTo>
                    <a:pt x="38" y="33"/>
                  </a:lnTo>
                  <a:lnTo>
                    <a:pt x="62" y="0"/>
                  </a:lnTo>
                  <a:lnTo>
                    <a:pt x="58" y="37"/>
                  </a:lnTo>
                  <a:lnTo>
                    <a:pt x="50" y="69"/>
                  </a:lnTo>
                  <a:lnTo>
                    <a:pt x="39" y="98"/>
                  </a:lnTo>
                  <a:lnTo>
                    <a:pt x="28" y="128"/>
                  </a:lnTo>
                  <a:lnTo>
                    <a:pt x="20" y="157"/>
                  </a:lnTo>
                  <a:lnTo>
                    <a:pt x="18" y="191"/>
                  </a:lnTo>
                  <a:lnTo>
                    <a:pt x="23" y="232"/>
                  </a:lnTo>
                  <a:lnTo>
                    <a:pt x="39" y="281"/>
                  </a:lnTo>
                  <a:lnTo>
                    <a:pt x="35" y="281"/>
                  </a:lnTo>
                  <a:lnTo>
                    <a:pt x="33" y="281"/>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3" name=""/>
            <p:cNvSpPr/>
            <p:nvPr/>
          </p:nvSpPr>
          <p:spPr>
            <a:xfrm flipH="1">
              <a:off x="1708200" y="2816280"/>
              <a:ext cx="125280" cy="55440"/>
            </a:xfrm>
            <a:custGeom>
              <a:avLst/>
              <a:gdLst/>
              <a:ahLst/>
              <a:rect l="l" t="t" r="r" b="b"/>
              <a:pathLst>
                <a:path w="188" h="83">
                  <a:moveTo>
                    <a:pt x="0" y="83"/>
                  </a:moveTo>
                  <a:lnTo>
                    <a:pt x="11" y="72"/>
                  </a:lnTo>
                  <a:lnTo>
                    <a:pt x="31" y="63"/>
                  </a:lnTo>
                  <a:lnTo>
                    <a:pt x="55" y="53"/>
                  </a:lnTo>
                  <a:lnTo>
                    <a:pt x="84" y="44"/>
                  </a:lnTo>
                  <a:lnTo>
                    <a:pt x="112" y="33"/>
                  </a:lnTo>
                  <a:lnTo>
                    <a:pt x="141" y="23"/>
                  </a:lnTo>
                  <a:lnTo>
                    <a:pt x="167" y="11"/>
                  </a:lnTo>
                  <a:lnTo>
                    <a:pt x="188" y="0"/>
                  </a:lnTo>
                  <a:lnTo>
                    <a:pt x="188" y="4"/>
                  </a:lnTo>
                  <a:lnTo>
                    <a:pt x="188" y="8"/>
                  </a:lnTo>
                  <a:lnTo>
                    <a:pt x="167" y="19"/>
                  </a:lnTo>
                  <a:lnTo>
                    <a:pt x="144" y="33"/>
                  </a:lnTo>
                  <a:lnTo>
                    <a:pt x="119" y="45"/>
                  </a:lnTo>
                  <a:lnTo>
                    <a:pt x="96" y="57"/>
                  </a:lnTo>
                  <a:lnTo>
                    <a:pt x="70" y="68"/>
                  </a:lnTo>
                  <a:lnTo>
                    <a:pt x="46" y="76"/>
                  </a:lnTo>
                  <a:lnTo>
                    <a:pt x="22" y="80"/>
                  </a:lnTo>
                  <a:lnTo>
                    <a:pt x="0" y="83"/>
                  </a:lnTo>
                  <a:close/>
                </a:path>
              </a:pathLst>
            </a:cu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44" name=""/>
            <p:cNvSpPr/>
            <p:nvPr/>
          </p:nvSpPr>
          <p:spPr>
            <a:xfrm flipH="1">
              <a:off x="1625760" y="2855880"/>
              <a:ext cx="7920" cy="14400"/>
            </a:xfrm>
            <a:custGeom>
              <a:avLst/>
              <a:gdLst/>
              <a:ahLst/>
              <a:rect l="l" t="t" r="r" b="b"/>
              <a:pathLst>
                <a:path w="13" h="20">
                  <a:moveTo>
                    <a:pt x="0" y="20"/>
                  </a:moveTo>
                  <a:lnTo>
                    <a:pt x="0" y="9"/>
                  </a:lnTo>
                  <a:lnTo>
                    <a:pt x="0" y="0"/>
                  </a:lnTo>
                  <a:lnTo>
                    <a:pt x="5" y="3"/>
                  </a:lnTo>
                  <a:lnTo>
                    <a:pt x="9" y="4"/>
                  </a:lnTo>
                  <a:lnTo>
                    <a:pt x="11" y="5"/>
                  </a:lnTo>
                  <a:lnTo>
                    <a:pt x="13" y="8"/>
                  </a:lnTo>
                  <a:lnTo>
                    <a:pt x="5" y="13"/>
                  </a:lnTo>
                  <a:lnTo>
                    <a:pt x="0" y="20"/>
                  </a:lnTo>
                  <a:close/>
                </a:path>
              </a:pathLst>
            </a:custGeom>
            <a:solidFill>
              <a:srgbClr val="ffffff"/>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5" name=""/>
            <p:cNvSpPr/>
            <p:nvPr/>
          </p:nvSpPr>
          <p:spPr>
            <a:xfrm flipH="1">
              <a:off x="1424880" y="2855880"/>
              <a:ext cx="11160" cy="11160"/>
            </a:xfrm>
            <a:custGeom>
              <a:avLst/>
              <a:gdLst/>
              <a:ahLst/>
              <a:rect l="l" t="t" r="r" b="b"/>
              <a:pathLst>
                <a:path w="18" h="16">
                  <a:moveTo>
                    <a:pt x="8" y="16"/>
                  </a:moveTo>
                  <a:lnTo>
                    <a:pt x="4" y="8"/>
                  </a:lnTo>
                  <a:lnTo>
                    <a:pt x="0" y="0"/>
                  </a:lnTo>
                  <a:lnTo>
                    <a:pt x="6" y="3"/>
                  </a:lnTo>
                  <a:lnTo>
                    <a:pt x="10" y="5"/>
                  </a:lnTo>
                  <a:lnTo>
                    <a:pt x="12" y="7"/>
                  </a:lnTo>
                  <a:lnTo>
                    <a:pt x="18" y="11"/>
                  </a:lnTo>
                  <a:lnTo>
                    <a:pt x="15" y="15"/>
                  </a:lnTo>
                  <a:lnTo>
                    <a:pt x="8" y="16"/>
                  </a:lnTo>
                  <a:close/>
                </a:path>
              </a:pathLst>
            </a:cu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46" name=""/>
            <p:cNvSpPr/>
            <p:nvPr/>
          </p:nvSpPr>
          <p:spPr>
            <a:xfrm flipH="1">
              <a:off x="746280" y="2346480"/>
              <a:ext cx="860400" cy="501480"/>
            </a:xfrm>
            <a:custGeom>
              <a:avLst/>
              <a:gdLst/>
              <a:ahLst/>
              <a:rect l="l" t="t" r="r" b="b"/>
              <a:pathLst>
                <a:path w="1300" h="759">
                  <a:moveTo>
                    <a:pt x="922" y="759"/>
                  </a:moveTo>
                  <a:lnTo>
                    <a:pt x="920" y="725"/>
                  </a:lnTo>
                  <a:lnTo>
                    <a:pt x="916" y="680"/>
                  </a:lnTo>
                  <a:lnTo>
                    <a:pt x="907" y="626"/>
                  </a:lnTo>
                  <a:lnTo>
                    <a:pt x="899" y="569"/>
                  </a:lnTo>
                  <a:lnTo>
                    <a:pt x="886" y="513"/>
                  </a:lnTo>
                  <a:lnTo>
                    <a:pt x="870" y="467"/>
                  </a:lnTo>
                  <a:lnTo>
                    <a:pt x="851" y="434"/>
                  </a:lnTo>
                  <a:lnTo>
                    <a:pt x="829" y="420"/>
                  </a:lnTo>
                  <a:lnTo>
                    <a:pt x="822" y="432"/>
                  </a:lnTo>
                  <a:lnTo>
                    <a:pt x="818" y="454"/>
                  </a:lnTo>
                  <a:lnTo>
                    <a:pt x="817" y="481"/>
                  </a:lnTo>
                  <a:lnTo>
                    <a:pt x="817" y="512"/>
                  </a:lnTo>
                  <a:lnTo>
                    <a:pt x="814" y="542"/>
                  </a:lnTo>
                  <a:lnTo>
                    <a:pt x="810" y="569"/>
                  </a:lnTo>
                  <a:lnTo>
                    <a:pt x="803" y="591"/>
                  </a:lnTo>
                  <a:lnTo>
                    <a:pt x="794" y="606"/>
                  </a:lnTo>
                  <a:lnTo>
                    <a:pt x="792" y="589"/>
                  </a:lnTo>
                  <a:lnTo>
                    <a:pt x="792" y="569"/>
                  </a:lnTo>
                  <a:lnTo>
                    <a:pt x="791" y="546"/>
                  </a:lnTo>
                  <a:lnTo>
                    <a:pt x="791" y="523"/>
                  </a:lnTo>
                  <a:lnTo>
                    <a:pt x="788" y="500"/>
                  </a:lnTo>
                  <a:lnTo>
                    <a:pt x="786" y="480"/>
                  </a:lnTo>
                  <a:lnTo>
                    <a:pt x="781" y="463"/>
                  </a:lnTo>
                  <a:lnTo>
                    <a:pt x="777" y="454"/>
                  </a:lnTo>
                  <a:lnTo>
                    <a:pt x="769" y="454"/>
                  </a:lnTo>
                  <a:lnTo>
                    <a:pt x="762" y="454"/>
                  </a:lnTo>
                  <a:lnTo>
                    <a:pt x="758" y="466"/>
                  </a:lnTo>
                  <a:lnTo>
                    <a:pt x="756" y="484"/>
                  </a:lnTo>
                  <a:lnTo>
                    <a:pt x="754" y="503"/>
                  </a:lnTo>
                  <a:lnTo>
                    <a:pt x="753" y="524"/>
                  </a:lnTo>
                  <a:lnTo>
                    <a:pt x="750" y="543"/>
                  </a:lnTo>
                  <a:lnTo>
                    <a:pt x="748" y="561"/>
                  </a:lnTo>
                  <a:lnTo>
                    <a:pt x="744" y="573"/>
                  </a:lnTo>
                  <a:lnTo>
                    <a:pt x="739" y="583"/>
                  </a:lnTo>
                  <a:lnTo>
                    <a:pt x="734" y="564"/>
                  </a:lnTo>
                  <a:lnTo>
                    <a:pt x="729" y="536"/>
                  </a:lnTo>
                  <a:lnTo>
                    <a:pt x="723" y="504"/>
                  </a:lnTo>
                  <a:lnTo>
                    <a:pt x="718" y="470"/>
                  </a:lnTo>
                  <a:lnTo>
                    <a:pt x="712" y="436"/>
                  </a:lnTo>
                  <a:lnTo>
                    <a:pt x="707" y="406"/>
                  </a:lnTo>
                  <a:lnTo>
                    <a:pt x="703" y="385"/>
                  </a:lnTo>
                  <a:lnTo>
                    <a:pt x="700" y="377"/>
                  </a:lnTo>
                  <a:lnTo>
                    <a:pt x="692" y="378"/>
                  </a:lnTo>
                  <a:lnTo>
                    <a:pt x="685" y="382"/>
                  </a:lnTo>
                  <a:lnTo>
                    <a:pt x="670" y="467"/>
                  </a:lnTo>
                  <a:lnTo>
                    <a:pt x="661" y="534"/>
                  </a:lnTo>
                  <a:lnTo>
                    <a:pt x="653" y="580"/>
                  </a:lnTo>
                  <a:lnTo>
                    <a:pt x="649" y="612"/>
                  </a:lnTo>
                  <a:lnTo>
                    <a:pt x="645" y="631"/>
                  </a:lnTo>
                  <a:lnTo>
                    <a:pt x="643" y="642"/>
                  </a:lnTo>
                  <a:lnTo>
                    <a:pt x="642" y="648"/>
                  </a:lnTo>
                  <a:lnTo>
                    <a:pt x="642" y="650"/>
                  </a:lnTo>
                  <a:lnTo>
                    <a:pt x="631" y="629"/>
                  </a:lnTo>
                  <a:lnTo>
                    <a:pt x="622" y="591"/>
                  </a:lnTo>
                  <a:lnTo>
                    <a:pt x="613" y="543"/>
                  </a:lnTo>
                  <a:lnTo>
                    <a:pt x="607" y="492"/>
                  </a:lnTo>
                  <a:lnTo>
                    <a:pt x="597" y="440"/>
                  </a:lnTo>
                  <a:lnTo>
                    <a:pt x="588" y="397"/>
                  </a:lnTo>
                  <a:lnTo>
                    <a:pt x="577" y="367"/>
                  </a:lnTo>
                  <a:lnTo>
                    <a:pt x="566" y="356"/>
                  </a:lnTo>
                  <a:lnTo>
                    <a:pt x="559" y="371"/>
                  </a:lnTo>
                  <a:lnTo>
                    <a:pt x="558" y="392"/>
                  </a:lnTo>
                  <a:lnTo>
                    <a:pt x="557" y="413"/>
                  </a:lnTo>
                  <a:lnTo>
                    <a:pt x="558" y="439"/>
                  </a:lnTo>
                  <a:lnTo>
                    <a:pt x="557" y="461"/>
                  </a:lnTo>
                  <a:lnTo>
                    <a:pt x="557" y="482"/>
                  </a:lnTo>
                  <a:lnTo>
                    <a:pt x="552" y="500"/>
                  </a:lnTo>
                  <a:lnTo>
                    <a:pt x="546" y="513"/>
                  </a:lnTo>
                  <a:lnTo>
                    <a:pt x="542" y="490"/>
                  </a:lnTo>
                  <a:lnTo>
                    <a:pt x="539" y="462"/>
                  </a:lnTo>
                  <a:lnTo>
                    <a:pt x="538" y="429"/>
                  </a:lnTo>
                  <a:lnTo>
                    <a:pt x="536" y="398"/>
                  </a:lnTo>
                  <a:lnTo>
                    <a:pt x="534" y="366"/>
                  </a:lnTo>
                  <a:lnTo>
                    <a:pt x="532" y="339"/>
                  </a:lnTo>
                  <a:lnTo>
                    <a:pt x="528" y="318"/>
                  </a:lnTo>
                  <a:lnTo>
                    <a:pt x="525" y="308"/>
                  </a:lnTo>
                  <a:lnTo>
                    <a:pt x="512" y="321"/>
                  </a:lnTo>
                  <a:lnTo>
                    <a:pt x="504" y="340"/>
                  </a:lnTo>
                  <a:lnTo>
                    <a:pt x="497" y="359"/>
                  </a:lnTo>
                  <a:lnTo>
                    <a:pt x="493" y="383"/>
                  </a:lnTo>
                  <a:lnTo>
                    <a:pt x="489" y="406"/>
                  </a:lnTo>
                  <a:lnTo>
                    <a:pt x="485" y="431"/>
                  </a:lnTo>
                  <a:lnTo>
                    <a:pt x="481" y="454"/>
                  </a:lnTo>
                  <a:lnTo>
                    <a:pt x="477" y="477"/>
                  </a:lnTo>
                  <a:lnTo>
                    <a:pt x="471" y="444"/>
                  </a:lnTo>
                  <a:lnTo>
                    <a:pt x="470" y="413"/>
                  </a:lnTo>
                  <a:lnTo>
                    <a:pt x="473" y="383"/>
                  </a:lnTo>
                  <a:lnTo>
                    <a:pt x="479" y="355"/>
                  </a:lnTo>
                  <a:lnTo>
                    <a:pt x="485" y="325"/>
                  </a:lnTo>
                  <a:lnTo>
                    <a:pt x="490" y="297"/>
                  </a:lnTo>
                  <a:lnTo>
                    <a:pt x="493" y="270"/>
                  </a:lnTo>
                  <a:lnTo>
                    <a:pt x="494" y="242"/>
                  </a:lnTo>
                  <a:lnTo>
                    <a:pt x="467" y="252"/>
                  </a:lnTo>
                  <a:lnTo>
                    <a:pt x="445" y="279"/>
                  </a:lnTo>
                  <a:lnTo>
                    <a:pt x="428" y="317"/>
                  </a:lnTo>
                  <a:lnTo>
                    <a:pt x="414" y="363"/>
                  </a:lnTo>
                  <a:lnTo>
                    <a:pt x="401" y="409"/>
                  </a:lnTo>
                  <a:lnTo>
                    <a:pt x="390" y="452"/>
                  </a:lnTo>
                  <a:lnTo>
                    <a:pt x="379" y="485"/>
                  </a:lnTo>
                  <a:lnTo>
                    <a:pt x="368" y="505"/>
                  </a:lnTo>
                  <a:lnTo>
                    <a:pt x="356" y="485"/>
                  </a:lnTo>
                  <a:lnTo>
                    <a:pt x="353" y="454"/>
                  </a:lnTo>
                  <a:lnTo>
                    <a:pt x="355" y="413"/>
                  </a:lnTo>
                  <a:lnTo>
                    <a:pt x="361" y="371"/>
                  </a:lnTo>
                  <a:lnTo>
                    <a:pt x="368" y="328"/>
                  </a:lnTo>
                  <a:lnTo>
                    <a:pt x="376" y="289"/>
                  </a:lnTo>
                  <a:lnTo>
                    <a:pt x="383" y="259"/>
                  </a:lnTo>
                  <a:lnTo>
                    <a:pt x="386" y="242"/>
                  </a:lnTo>
                  <a:lnTo>
                    <a:pt x="383" y="238"/>
                  </a:lnTo>
                  <a:lnTo>
                    <a:pt x="382" y="237"/>
                  </a:lnTo>
                  <a:lnTo>
                    <a:pt x="376" y="237"/>
                  </a:lnTo>
                  <a:lnTo>
                    <a:pt x="371" y="237"/>
                  </a:lnTo>
                  <a:lnTo>
                    <a:pt x="359" y="248"/>
                  </a:lnTo>
                  <a:lnTo>
                    <a:pt x="351" y="266"/>
                  </a:lnTo>
                  <a:lnTo>
                    <a:pt x="342" y="286"/>
                  </a:lnTo>
                  <a:lnTo>
                    <a:pt x="334" y="309"/>
                  </a:lnTo>
                  <a:lnTo>
                    <a:pt x="325" y="332"/>
                  </a:lnTo>
                  <a:lnTo>
                    <a:pt x="315" y="355"/>
                  </a:lnTo>
                  <a:lnTo>
                    <a:pt x="305" y="375"/>
                  </a:lnTo>
                  <a:lnTo>
                    <a:pt x="294" y="394"/>
                  </a:lnTo>
                  <a:lnTo>
                    <a:pt x="294" y="370"/>
                  </a:lnTo>
                  <a:lnTo>
                    <a:pt x="298" y="348"/>
                  </a:lnTo>
                  <a:lnTo>
                    <a:pt x="303" y="325"/>
                  </a:lnTo>
                  <a:lnTo>
                    <a:pt x="311" y="303"/>
                  </a:lnTo>
                  <a:lnTo>
                    <a:pt x="318" y="280"/>
                  </a:lnTo>
                  <a:lnTo>
                    <a:pt x="325" y="259"/>
                  </a:lnTo>
                  <a:lnTo>
                    <a:pt x="330" y="237"/>
                  </a:lnTo>
                  <a:lnTo>
                    <a:pt x="334" y="217"/>
                  </a:lnTo>
                  <a:lnTo>
                    <a:pt x="328" y="210"/>
                  </a:lnTo>
                  <a:lnTo>
                    <a:pt x="322" y="205"/>
                  </a:lnTo>
                  <a:lnTo>
                    <a:pt x="307" y="217"/>
                  </a:lnTo>
                  <a:lnTo>
                    <a:pt x="295" y="229"/>
                  </a:lnTo>
                  <a:lnTo>
                    <a:pt x="283" y="242"/>
                  </a:lnTo>
                  <a:lnTo>
                    <a:pt x="272" y="257"/>
                  </a:lnTo>
                  <a:lnTo>
                    <a:pt x="260" y="270"/>
                  </a:lnTo>
                  <a:lnTo>
                    <a:pt x="248" y="284"/>
                  </a:lnTo>
                  <a:lnTo>
                    <a:pt x="237" y="299"/>
                  </a:lnTo>
                  <a:lnTo>
                    <a:pt x="226" y="314"/>
                  </a:lnTo>
                  <a:lnTo>
                    <a:pt x="226" y="301"/>
                  </a:lnTo>
                  <a:lnTo>
                    <a:pt x="230" y="287"/>
                  </a:lnTo>
                  <a:lnTo>
                    <a:pt x="234" y="274"/>
                  </a:lnTo>
                  <a:lnTo>
                    <a:pt x="240" y="260"/>
                  </a:lnTo>
                  <a:lnTo>
                    <a:pt x="244" y="245"/>
                  </a:lnTo>
                  <a:lnTo>
                    <a:pt x="249" y="233"/>
                  </a:lnTo>
                  <a:lnTo>
                    <a:pt x="252" y="219"/>
                  </a:lnTo>
                  <a:lnTo>
                    <a:pt x="254" y="209"/>
                  </a:lnTo>
                  <a:lnTo>
                    <a:pt x="238" y="203"/>
                  </a:lnTo>
                  <a:lnTo>
                    <a:pt x="222" y="209"/>
                  </a:lnTo>
                  <a:lnTo>
                    <a:pt x="203" y="222"/>
                  </a:lnTo>
                  <a:lnTo>
                    <a:pt x="185" y="241"/>
                  </a:lnTo>
                  <a:lnTo>
                    <a:pt x="166" y="261"/>
                  </a:lnTo>
                  <a:lnTo>
                    <a:pt x="151" y="283"/>
                  </a:lnTo>
                  <a:lnTo>
                    <a:pt x="138" y="302"/>
                  </a:lnTo>
                  <a:lnTo>
                    <a:pt x="128" y="317"/>
                  </a:lnTo>
                  <a:lnTo>
                    <a:pt x="132" y="294"/>
                  </a:lnTo>
                  <a:lnTo>
                    <a:pt x="145" y="271"/>
                  </a:lnTo>
                  <a:lnTo>
                    <a:pt x="161" y="248"/>
                  </a:lnTo>
                  <a:lnTo>
                    <a:pt x="179" y="226"/>
                  </a:lnTo>
                  <a:lnTo>
                    <a:pt x="192" y="205"/>
                  </a:lnTo>
                  <a:lnTo>
                    <a:pt x="200" y="188"/>
                  </a:lnTo>
                  <a:lnTo>
                    <a:pt x="198" y="176"/>
                  </a:lnTo>
                  <a:lnTo>
                    <a:pt x="183" y="171"/>
                  </a:lnTo>
                  <a:lnTo>
                    <a:pt x="170" y="180"/>
                  </a:lnTo>
                  <a:lnTo>
                    <a:pt x="150" y="200"/>
                  </a:lnTo>
                  <a:lnTo>
                    <a:pt x="120" y="228"/>
                  </a:lnTo>
                  <a:lnTo>
                    <a:pt x="89" y="259"/>
                  </a:lnTo>
                  <a:lnTo>
                    <a:pt x="55" y="289"/>
                  </a:lnTo>
                  <a:lnTo>
                    <a:pt x="28" y="314"/>
                  </a:lnTo>
                  <a:lnTo>
                    <a:pt x="8" y="332"/>
                  </a:lnTo>
                  <a:lnTo>
                    <a:pt x="0" y="340"/>
                  </a:lnTo>
                  <a:lnTo>
                    <a:pt x="9" y="297"/>
                  </a:lnTo>
                  <a:lnTo>
                    <a:pt x="38" y="249"/>
                  </a:lnTo>
                  <a:lnTo>
                    <a:pt x="80" y="199"/>
                  </a:lnTo>
                  <a:lnTo>
                    <a:pt x="132" y="150"/>
                  </a:lnTo>
                  <a:lnTo>
                    <a:pt x="188" y="104"/>
                  </a:lnTo>
                  <a:lnTo>
                    <a:pt x="245" y="66"/>
                  </a:lnTo>
                  <a:lnTo>
                    <a:pt x="296" y="39"/>
                  </a:lnTo>
                  <a:lnTo>
                    <a:pt x="340" y="28"/>
                  </a:lnTo>
                  <a:lnTo>
                    <a:pt x="422" y="0"/>
                  </a:lnTo>
                  <a:lnTo>
                    <a:pt x="510" y="4"/>
                  </a:lnTo>
                  <a:lnTo>
                    <a:pt x="600" y="33"/>
                  </a:lnTo>
                  <a:lnTo>
                    <a:pt x="689" y="81"/>
                  </a:lnTo>
                  <a:lnTo>
                    <a:pt x="775" y="138"/>
                  </a:lnTo>
                  <a:lnTo>
                    <a:pt x="855" y="203"/>
                  </a:lnTo>
                  <a:lnTo>
                    <a:pt x="926" y="264"/>
                  </a:lnTo>
                  <a:lnTo>
                    <a:pt x="987" y="320"/>
                  </a:lnTo>
                  <a:lnTo>
                    <a:pt x="994" y="322"/>
                  </a:lnTo>
                  <a:lnTo>
                    <a:pt x="1009" y="326"/>
                  </a:lnTo>
                  <a:lnTo>
                    <a:pt x="1028" y="331"/>
                  </a:lnTo>
                  <a:lnTo>
                    <a:pt x="1052" y="337"/>
                  </a:lnTo>
                  <a:lnTo>
                    <a:pt x="1074" y="340"/>
                  </a:lnTo>
                  <a:lnTo>
                    <a:pt x="1096" y="344"/>
                  </a:lnTo>
                  <a:lnTo>
                    <a:pt x="1111" y="343"/>
                  </a:lnTo>
                  <a:lnTo>
                    <a:pt x="1120" y="340"/>
                  </a:lnTo>
                  <a:lnTo>
                    <a:pt x="1117" y="322"/>
                  </a:lnTo>
                  <a:lnTo>
                    <a:pt x="1115" y="302"/>
                  </a:lnTo>
                  <a:lnTo>
                    <a:pt x="1109" y="279"/>
                  </a:lnTo>
                  <a:lnTo>
                    <a:pt x="1108" y="256"/>
                  </a:lnTo>
                  <a:lnTo>
                    <a:pt x="1108" y="234"/>
                  </a:lnTo>
                  <a:lnTo>
                    <a:pt x="1116" y="218"/>
                  </a:lnTo>
                  <a:lnTo>
                    <a:pt x="1132" y="209"/>
                  </a:lnTo>
                  <a:lnTo>
                    <a:pt x="1159" y="207"/>
                  </a:lnTo>
                  <a:lnTo>
                    <a:pt x="1150" y="214"/>
                  </a:lnTo>
                  <a:lnTo>
                    <a:pt x="1142" y="222"/>
                  </a:lnTo>
                  <a:lnTo>
                    <a:pt x="1142" y="240"/>
                  </a:lnTo>
                  <a:lnTo>
                    <a:pt x="1146" y="257"/>
                  </a:lnTo>
                  <a:lnTo>
                    <a:pt x="1150" y="272"/>
                  </a:lnTo>
                  <a:lnTo>
                    <a:pt x="1157" y="289"/>
                  </a:lnTo>
                  <a:lnTo>
                    <a:pt x="1161" y="303"/>
                  </a:lnTo>
                  <a:lnTo>
                    <a:pt x="1166" y="318"/>
                  </a:lnTo>
                  <a:lnTo>
                    <a:pt x="1169" y="335"/>
                  </a:lnTo>
                  <a:lnTo>
                    <a:pt x="1172" y="354"/>
                  </a:lnTo>
                  <a:lnTo>
                    <a:pt x="1165" y="358"/>
                  </a:lnTo>
                  <a:lnTo>
                    <a:pt x="1159" y="362"/>
                  </a:lnTo>
                  <a:lnTo>
                    <a:pt x="1161" y="381"/>
                  </a:lnTo>
                  <a:lnTo>
                    <a:pt x="1169" y="396"/>
                  </a:lnTo>
                  <a:lnTo>
                    <a:pt x="1178" y="406"/>
                  </a:lnTo>
                  <a:lnTo>
                    <a:pt x="1193" y="416"/>
                  </a:lnTo>
                  <a:lnTo>
                    <a:pt x="1208" y="424"/>
                  </a:lnTo>
                  <a:lnTo>
                    <a:pt x="1224" y="435"/>
                  </a:lnTo>
                  <a:lnTo>
                    <a:pt x="1238" y="448"/>
                  </a:lnTo>
                  <a:lnTo>
                    <a:pt x="1252" y="470"/>
                  </a:lnTo>
                  <a:lnTo>
                    <a:pt x="1254" y="499"/>
                  </a:lnTo>
                  <a:lnTo>
                    <a:pt x="1265" y="527"/>
                  </a:lnTo>
                  <a:lnTo>
                    <a:pt x="1277" y="557"/>
                  </a:lnTo>
                  <a:lnTo>
                    <a:pt x="1291" y="587"/>
                  </a:lnTo>
                  <a:lnTo>
                    <a:pt x="1299" y="615"/>
                  </a:lnTo>
                  <a:lnTo>
                    <a:pt x="1300" y="644"/>
                  </a:lnTo>
                  <a:lnTo>
                    <a:pt x="1290" y="672"/>
                  </a:lnTo>
                  <a:lnTo>
                    <a:pt x="1268" y="702"/>
                  </a:lnTo>
                  <a:lnTo>
                    <a:pt x="1248" y="649"/>
                  </a:lnTo>
                  <a:lnTo>
                    <a:pt x="1224" y="615"/>
                  </a:lnTo>
                  <a:lnTo>
                    <a:pt x="1196" y="597"/>
                  </a:lnTo>
                  <a:lnTo>
                    <a:pt x="1168" y="593"/>
                  </a:lnTo>
                  <a:lnTo>
                    <a:pt x="1134" y="596"/>
                  </a:lnTo>
                  <a:lnTo>
                    <a:pt x="1098" y="606"/>
                  </a:lnTo>
                  <a:lnTo>
                    <a:pt x="1062" y="615"/>
                  </a:lnTo>
                  <a:lnTo>
                    <a:pt x="1023" y="625"/>
                  </a:lnTo>
                  <a:lnTo>
                    <a:pt x="1024" y="607"/>
                  </a:lnTo>
                  <a:lnTo>
                    <a:pt x="1027" y="591"/>
                  </a:lnTo>
                  <a:lnTo>
                    <a:pt x="1029" y="574"/>
                  </a:lnTo>
                  <a:lnTo>
                    <a:pt x="1032" y="558"/>
                  </a:lnTo>
                  <a:lnTo>
                    <a:pt x="1033" y="542"/>
                  </a:lnTo>
                  <a:lnTo>
                    <a:pt x="1036" y="527"/>
                  </a:lnTo>
                  <a:lnTo>
                    <a:pt x="1036" y="512"/>
                  </a:lnTo>
                  <a:lnTo>
                    <a:pt x="1036" y="500"/>
                  </a:lnTo>
                  <a:lnTo>
                    <a:pt x="1032" y="509"/>
                  </a:lnTo>
                  <a:lnTo>
                    <a:pt x="1029" y="519"/>
                  </a:lnTo>
                  <a:lnTo>
                    <a:pt x="1025" y="528"/>
                  </a:lnTo>
                  <a:lnTo>
                    <a:pt x="1023" y="539"/>
                  </a:lnTo>
                  <a:lnTo>
                    <a:pt x="1021" y="528"/>
                  </a:lnTo>
                  <a:lnTo>
                    <a:pt x="1021" y="520"/>
                  </a:lnTo>
                  <a:lnTo>
                    <a:pt x="1020" y="511"/>
                  </a:lnTo>
                  <a:lnTo>
                    <a:pt x="1020" y="503"/>
                  </a:lnTo>
                  <a:lnTo>
                    <a:pt x="1016" y="503"/>
                  </a:lnTo>
                  <a:lnTo>
                    <a:pt x="1013" y="503"/>
                  </a:lnTo>
                  <a:lnTo>
                    <a:pt x="1012" y="513"/>
                  </a:lnTo>
                  <a:lnTo>
                    <a:pt x="1012" y="530"/>
                  </a:lnTo>
                  <a:lnTo>
                    <a:pt x="1009" y="547"/>
                  </a:lnTo>
                  <a:lnTo>
                    <a:pt x="1008" y="569"/>
                  </a:lnTo>
                  <a:lnTo>
                    <a:pt x="1004" y="588"/>
                  </a:lnTo>
                  <a:lnTo>
                    <a:pt x="1000" y="607"/>
                  </a:lnTo>
                  <a:lnTo>
                    <a:pt x="993" y="620"/>
                  </a:lnTo>
                  <a:lnTo>
                    <a:pt x="987" y="631"/>
                  </a:lnTo>
                  <a:lnTo>
                    <a:pt x="986" y="615"/>
                  </a:lnTo>
                  <a:lnTo>
                    <a:pt x="986" y="600"/>
                  </a:lnTo>
                  <a:lnTo>
                    <a:pt x="986" y="584"/>
                  </a:lnTo>
                  <a:lnTo>
                    <a:pt x="986" y="569"/>
                  </a:lnTo>
                  <a:lnTo>
                    <a:pt x="985" y="553"/>
                  </a:lnTo>
                  <a:lnTo>
                    <a:pt x="985" y="538"/>
                  </a:lnTo>
                  <a:lnTo>
                    <a:pt x="985" y="523"/>
                  </a:lnTo>
                  <a:lnTo>
                    <a:pt x="985" y="508"/>
                  </a:lnTo>
                  <a:lnTo>
                    <a:pt x="979" y="511"/>
                  </a:lnTo>
                  <a:lnTo>
                    <a:pt x="974" y="513"/>
                  </a:lnTo>
                  <a:lnTo>
                    <a:pt x="972" y="523"/>
                  </a:lnTo>
                  <a:lnTo>
                    <a:pt x="974" y="535"/>
                  </a:lnTo>
                  <a:lnTo>
                    <a:pt x="977" y="549"/>
                  </a:lnTo>
                  <a:lnTo>
                    <a:pt x="979" y="562"/>
                  </a:lnTo>
                  <a:lnTo>
                    <a:pt x="979" y="574"/>
                  </a:lnTo>
                  <a:lnTo>
                    <a:pt x="981" y="587"/>
                  </a:lnTo>
                  <a:lnTo>
                    <a:pt x="978" y="599"/>
                  </a:lnTo>
                  <a:lnTo>
                    <a:pt x="974" y="611"/>
                  </a:lnTo>
                  <a:lnTo>
                    <a:pt x="964" y="602"/>
                  </a:lnTo>
                  <a:lnTo>
                    <a:pt x="956" y="602"/>
                  </a:lnTo>
                  <a:lnTo>
                    <a:pt x="948" y="606"/>
                  </a:lnTo>
                  <a:lnTo>
                    <a:pt x="943" y="611"/>
                  </a:lnTo>
                  <a:lnTo>
                    <a:pt x="941" y="623"/>
                  </a:lnTo>
                  <a:lnTo>
                    <a:pt x="941" y="642"/>
                  </a:lnTo>
                  <a:lnTo>
                    <a:pt x="940" y="662"/>
                  </a:lnTo>
                  <a:lnTo>
                    <a:pt x="940" y="686"/>
                  </a:lnTo>
                  <a:lnTo>
                    <a:pt x="937" y="706"/>
                  </a:lnTo>
                  <a:lnTo>
                    <a:pt x="935" y="728"/>
                  </a:lnTo>
                  <a:lnTo>
                    <a:pt x="929" y="744"/>
                  </a:lnTo>
                  <a:lnTo>
                    <a:pt x="922" y="759"/>
                  </a:lnTo>
                  <a:close/>
                </a:path>
              </a:pathLst>
            </a:custGeom>
            <a:solidFill>
              <a:srgbClr val="9966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7" name=""/>
            <p:cNvSpPr/>
            <p:nvPr/>
          </p:nvSpPr>
          <p:spPr>
            <a:xfrm flipH="1">
              <a:off x="1600920" y="2766960"/>
              <a:ext cx="47880" cy="74520"/>
            </a:xfrm>
            <a:custGeom>
              <a:avLst/>
              <a:gdLst/>
              <a:ahLst/>
              <a:rect l="l" t="t" r="r" b="b"/>
              <a:pathLst>
                <a:path w="71" h="114">
                  <a:moveTo>
                    <a:pt x="0" y="114"/>
                  </a:moveTo>
                  <a:lnTo>
                    <a:pt x="4" y="96"/>
                  </a:lnTo>
                  <a:lnTo>
                    <a:pt x="9" y="80"/>
                  </a:lnTo>
                  <a:lnTo>
                    <a:pt x="13" y="65"/>
                  </a:lnTo>
                  <a:lnTo>
                    <a:pt x="19" y="53"/>
                  </a:lnTo>
                  <a:lnTo>
                    <a:pt x="23" y="39"/>
                  </a:lnTo>
                  <a:lnTo>
                    <a:pt x="31" y="25"/>
                  </a:lnTo>
                  <a:lnTo>
                    <a:pt x="38" y="12"/>
                  </a:lnTo>
                  <a:lnTo>
                    <a:pt x="47" y="0"/>
                  </a:lnTo>
                  <a:lnTo>
                    <a:pt x="63" y="2"/>
                  </a:lnTo>
                  <a:lnTo>
                    <a:pt x="71" y="15"/>
                  </a:lnTo>
                  <a:lnTo>
                    <a:pt x="71" y="31"/>
                  </a:lnTo>
                  <a:lnTo>
                    <a:pt x="65" y="51"/>
                  </a:lnTo>
                  <a:lnTo>
                    <a:pt x="51" y="70"/>
                  </a:lnTo>
                  <a:lnTo>
                    <a:pt x="36" y="89"/>
                  </a:lnTo>
                  <a:lnTo>
                    <a:pt x="17" y="104"/>
                  </a:lnTo>
                  <a:lnTo>
                    <a:pt x="0" y="114"/>
                  </a:lnTo>
                  <a:close/>
                </a:path>
              </a:pathLst>
            </a:custGeom>
            <a:solidFill>
              <a:srgbClr val="ff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248" name=""/>
            <p:cNvSpPr/>
            <p:nvPr/>
          </p:nvSpPr>
          <p:spPr>
            <a:xfrm flipH="1">
              <a:off x="1685880" y="2766960"/>
              <a:ext cx="176400" cy="65160"/>
            </a:xfrm>
            <a:custGeom>
              <a:avLst/>
              <a:gdLst/>
              <a:ahLst/>
              <a:rect l="l" t="t" r="r" b="b"/>
              <a:pathLst>
                <a:path w="264" h="100">
                  <a:moveTo>
                    <a:pt x="22" y="100"/>
                  </a:moveTo>
                  <a:lnTo>
                    <a:pt x="12" y="99"/>
                  </a:lnTo>
                  <a:lnTo>
                    <a:pt x="3" y="96"/>
                  </a:lnTo>
                  <a:lnTo>
                    <a:pt x="1" y="93"/>
                  </a:lnTo>
                  <a:lnTo>
                    <a:pt x="0" y="91"/>
                  </a:lnTo>
                  <a:lnTo>
                    <a:pt x="34" y="88"/>
                  </a:lnTo>
                  <a:lnTo>
                    <a:pt x="68" y="82"/>
                  </a:lnTo>
                  <a:lnTo>
                    <a:pt x="100" y="74"/>
                  </a:lnTo>
                  <a:lnTo>
                    <a:pt x="133" y="63"/>
                  </a:lnTo>
                  <a:lnTo>
                    <a:pt x="163" y="50"/>
                  </a:lnTo>
                  <a:lnTo>
                    <a:pt x="194" y="35"/>
                  </a:lnTo>
                  <a:lnTo>
                    <a:pt x="223" y="17"/>
                  </a:lnTo>
                  <a:lnTo>
                    <a:pt x="256" y="0"/>
                  </a:lnTo>
                  <a:lnTo>
                    <a:pt x="260" y="0"/>
                  </a:lnTo>
                  <a:lnTo>
                    <a:pt x="264" y="0"/>
                  </a:lnTo>
                  <a:lnTo>
                    <a:pt x="234" y="19"/>
                  </a:lnTo>
                  <a:lnTo>
                    <a:pt x="205" y="36"/>
                  </a:lnTo>
                  <a:lnTo>
                    <a:pt x="175" y="53"/>
                  </a:lnTo>
                  <a:lnTo>
                    <a:pt x="146" y="66"/>
                  </a:lnTo>
                  <a:lnTo>
                    <a:pt x="115" y="77"/>
                  </a:lnTo>
                  <a:lnTo>
                    <a:pt x="85" y="86"/>
                  </a:lnTo>
                  <a:lnTo>
                    <a:pt x="53" y="93"/>
                  </a:lnTo>
                  <a:lnTo>
                    <a:pt x="22" y="100"/>
                  </a:lnTo>
                  <a:close/>
                </a:path>
              </a:pathLst>
            </a:cu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49" name=""/>
            <p:cNvSpPr/>
            <p:nvPr/>
          </p:nvSpPr>
          <p:spPr>
            <a:xfrm flipH="1">
              <a:off x="2444040" y="2774880"/>
              <a:ext cx="82440" cy="36720"/>
            </a:xfrm>
            <a:custGeom>
              <a:avLst/>
              <a:gdLst/>
              <a:ahLst/>
              <a:rect l="l" t="t" r="r" b="b"/>
              <a:pathLst>
                <a:path w="124" h="56">
                  <a:moveTo>
                    <a:pt x="103" y="56"/>
                  </a:moveTo>
                  <a:lnTo>
                    <a:pt x="87" y="51"/>
                  </a:lnTo>
                  <a:lnTo>
                    <a:pt x="72" y="46"/>
                  </a:lnTo>
                  <a:lnTo>
                    <a:pt x="56" y="39"/>
                  </a:lnTo>
                  <a:lnTo>
                    <a:pt x="40" y="33"/>
                  </a:lnTo>
                  <a:lnTo>
                    <a:pt x="23" y="25"/>
                  </a:lnTo>
                  <a:lnTo>
                    <a:pt x="12" y="19"/>
                  </a:lnTo>
                  <a:lnTo>
                    <a:pt x="3" y="9"/>
                  </a:lnTo>
                  <a:lnTo>
                    <a:pt x="0" y="0"/>
                  </a:lnTo>
                  <a:lnTo>
                    <a:pt x="11" y="0"/>
                  </a:lnTo>
                  <a:lnTo>
                    <a:pt x="25" y="5"/>
                  </a:lnTo>
                  <a:lnTo>
                    <a:pt x="41" y="12"/>
                  </a:lnTo>
                  <a:lnTo>
                    <a:pt x="59" y="20"/>
                  </a:lnTo>
                  <a:lnTo>
                    <a:pt x="75" y="28"/>
                  </a:lnTo>
                  <a:lnTo>
                    <a:pt x="92" y="38"/>
                  </a:lnTo>
                  <a:lnTo>
                    <a:pt x="107" y="46"/>
                  </a:lnTo>
                  <a:lnTo>
                    <a:pt x="124" y="54"/>
                  </a:lnTo>
                  <a:lnTo>
                    <a:pt x="113" y="55"/>
                  </a:lnTo>
                  <a:lnTo>
                    <a:pt x="103" y="56"/>
                  </a:lnTo>
                  <a:close/>
                </a:path>
              </a:pathLst>
            </a:custGeom>
            <a:solidFill>
              <a:srgbClr val="000000"/>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250" name=""/>
            <p:cNvSpPr/>
            <p:nvPr/>
          </p:nvSpPr>
          <p:spPr>
            <a:xfrm flipH="1">
              <a:off x="1802520" y="2763720"/>
              <a:ext cx="147960" cy="33480"/>
            </a:xfrm>
            <a:custGeom>
              <a:avLst/>
              <a:gdLst/>
              <a:ahLst/>
              <a:rect l="l" t="t" r="r" b="b"/>
              <a:pathLst>
                <a:path w="224" h="52">
                  <a:moveTo>
                    <a:pt x="38" y="52"/>
                  </a:moveTo>
                  <a:lnTo>
                    <a:pt x="28" y="48"/>
                  </a:lnTo>
                  <a:lnTo>
                    <a:pt x="19" y="45"/>
                  </a:lnTo>
                  <a:lnTo>
                    <a:pt x="9" y="42"/>
                  </a:lnTo>
                  <a:lnTo>
                    <a:pt x="0" y="40"/>
                  </a:lnTo>
                  <a:lnTo>
                    <a:pt x="2" y="30"/>
                  </a:lnTo>
                  <a:lnTo>
                    <a:pt x="3" y="22"/>
                  </a:lnTo>
                  <a:lnTo>
                    <a:pt x="29" y="19"/>
                  </a:lnTo>
                  <a:lnTo>
                    <a:pt x="57" y="18"/>
                  </a:lnTo>
                  <a:lnTo>
                    <a:pt x="86" y="14"/>
                  </a:lnTo>
                  <a:lnTo>
                    <a:pt x="117" y="10"/>
                  </a:lnTo>
                  <a:lnTo>
                    <a:pt x="145" y="6"/>
                  </a:lnTo>
                  <a:lnTo>
                    <a:pt x="174" y="2"/>
                  </a:lnTo>
                  <a:lnTo>
                    <a:pt x="200" y="0"/>
                  </a:lnTo>
                  <a:lnTo>
                    <a:pt x="224" y="3"/>
                  </a:lnTo>
                  <a:lnTo>
                    <a:pt x="201" y="14"/>
                  </a:lnTo>
                  <a:lnTo>
                    <a:pt x="179" y="25"/>
                  </a:lnTo>
                  <a:lnTo>
                    <a:pt x="156" y="33"/>
                  </a:lnTo>
                  <a:lnTo>
                    <a:pt x="133" y="41"/>
                  </a:lnTo>
                  <a:lnTo>
                    <a:pt x="109" y="44"/>
                  </a:lnTo>
                  <a:lnTo>
                    <a:pt x="86" y="48"/>
                  </a:lnTo>
                  <a:lnTo>
                    <a:pt x="61" y="50"/>
                  </a:lnTo>
                  <a:lnTo>
                    <a:pt x="38" y="52"/>
                  </a:lnTo>
                  <a:close/>
                </a:path>
              </a:pathLst>
            </a:custGeom>
            <a:solidFill>
              <a:srgbClr val="000000"/>
            </a:solidFill>
            <a:ln w="0">
              <a:noFill/>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51" name=""/>
            <p:cNvSpPr/>
            <p:nvPr/>
          </p:nvSpPr>
          <p:spPr>
            <a:xfrm flipH="1">
              <a:off x="2365200" y="2712960"/>
              <a:ext cx="106560" cy="74520"/>
            </a:xfrm>
            <a:custGeom>
              <a:avLst/>
              <a:gdLst/>
              <a:ahLst/>
              <a:rect l="l" t="t" r="r" b="b"/>
              <a:pathLst>
                <a:path w="160" h="114">
                  <a:moveTo>
                    <a:pt x="151" y="114"/>
                  </a:moveTo>
                  <a:lnTo>
                    <a:pt x="130" y="106"/>
                  </a:lnTo>
                  <a:lnTo>
                    <a:pt x="107" y="95"/>
                  </a:lnTo>
                  <a:lnTo>
                    <a:pt x="82" y="79"/>
                  </a:lnTo>
                  <a:lnTo>
                    <a:pt x="57" y="64"/>
                  </a:lnTo>
                  <a:lnTo>
                    <a:pt x="34" y="45"/>
                  </a:lnTo>
                  <a:lnTo>
                    <a:pt x="15" y="29"/>
                  </a:lnTo>
                  <a:lnTo>
                    <a:pt x="3" y="12"/>
                  </a:lnTo>
                  <a:lnTo>
                    <a:pt x="0" y="0"/>
                  </a:lnTo>
                  <a:lnTo>
                    <a:pt x="8" y="3"/>
                  </a:lnTo>
                  <a:lnTo>
                    <a:pt x="26" y="15"/>
                  </a:lnTo>
                  <a:lnTo>
                    <a:pt x="49" y="29"/>
                  </a:lnTo>
                  <a:lnTo>
                    <a:pt x="77" y="48"/>
                  </a:lnTo>
                  <a:lnTo>
                    <a:pt x="103" y="65"/>
                  </a:lnTo>
                  <a:lnTo>
                    <a:pt x="129" y="84"/>
                  </a:lnTo>
                  <a:lnTo>
                    <a:pt x="148" y="100"/>
                  </a:lnTo>
                  <a:lnTo>
                    <a:pt x="160" y="114"/>
                  </a:lnTo>
                  <a:lnTo>
                    <a:pt x="155" y="114"/>
                  </a:lnTo>
                  <a:lnTo>
                    <a:pt x="151" y="114"/>
                  </a:lnTo>
                  <a:close/>
                </a:path>
              </a:pathLst>
            </a:cu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252" name=""/>
            <p:cNvSpPr/>
            <p:nvPr/>
          </p:nvSpPr>
          <p:spPr>
            <a:xfrm flipH="1">
              <a:off x="2055240" y="2571840"/>
              <a:ext cx="376200" cy="217440"/>
            </a:xfrm>
            <a:custGeom>
              <a:avLst/>
              <a:gdLst/>
              <a:ahLst/>
              <a:rect l="l" t="t" r="r" b="b"/>
              <a:pathLst>
                <a:path w="568" h="330">
                  <a:moveTo>
                    <a:pt x="546" y="327"/>
                  </a:moveTo>
                  <a:lnTo>
                    <a:pt x="467" y="308"/>
                  </a:lnTo>
                  <a:lnTo>
                    <a:pt x="390" y="284"/>
                  </a:lnTo>
                  <a:lnTo>
                    <a:pt x="313" y="252"/>
                  </a:lnTo>
                  <a:lnTo>
                    <a:pt x="241" y="217"/>
                  </a:lnTo>
                  <a:lnTo>
                    <a:pt x="171" y="172"/>
                  </a:lnTo>
                  <a:lnTo>
                    <a:pt x="107" y="125"/>
                  </a:lnTo>
                  <a:lnTo>
                    <a:pt x="49" y="72"/>
                  </a:lnTo>
                  <a:lnTo>
                    <a:pt x="0" y="15"/>
                  </a:lnTo>
                  <a:lnTo>
                    <a:pt x="1" y="6"/>
                  </a:lnTo>
                  <a:lnTo>
                    <a:pt x="4" y="2"/>
                  </a:lnTo>
                  <a:lnTo>
                    <a:pt x="9" y="0"/>
                  </a:lnTo>
                  <a:lnTo>
                    <a:pt x="19" y="2"/>
                  </a:lnTo>
                  <a:lnTo>
                    <a:pt x="69" y="59"/>
                  </a:lnTo>
                  <a:lnTo>
                    <a:pt x="129" y="111"/>
                  </a:lnTo>
                  <a:lnTo>
                    <a:pt x="192" y="156"/>
                  </a:lnTo>
                  <a:lnTo>
                    <a:pt x="263" y="197"/>
                  </a:lnTo>
                  <a:lnTo>
                    <a:pt x="335" y="231"/>
                  </a:lnTo>
                  <a:lnTo>
                    <a:pt x="410" y="263"/>
                  </a:lnTo>
                  <a:lnTo>
                    <a:pt x="486" y="292"/>
                  </a:lnTo>
                  <a:lnTo>
                    <a:pt x="562" y="319"/>
                  </a:lnTo>
                  <a:lnTo>
                    <a:pt x="566" y="321"/>
                  </a:lnTo>
                  <a:lnTo>
                    <a:pt x="568" y="330"/>
                  </a:lnTo>
                  <a:lnTo>
                    <a:pt x="555" y="328"/>
                  </a:lnTo>
                  <a:lnTo>
                    <a:pt x="546" y="32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3" name=""/>
            <p:cNvSpPr/>
            <p:nvPr/>
          </p:nvSpPr>
          <p:spPr>
            <a:xfrm flipH="1">
              <a:off x="936720" y="2755800"/>
              <a:ext cx="7920" cy="9720"/>
            </a:xfrm>
            <a:custGeom>
              <a:avLst/>
              <a:gdLst/>
              <a:ahLst/>
              <a:rect l="l" t="t" r="r" b="b"/>
              <a:pathLst>
                <a:path w="11" h="15">
                  <a:moveTo>
                    <a:pt x="0" y="15"/>
                  </a:moveTo>
                  <a:lnTo>
                    <a:pt x="2" y="7"/>
                  </a:lnTo>
                  <a:lnTo>
                    <a:pt x="3" y="0"/>
                  </a:lnTo>
                  <a:lnTo>
                    <a:pt x="7" y="0"/>
                  </a:lnTo>
                  <a:lnTo>
                    <a:pt x="11" y="3"/>
                  </a:lnTo>
                  <a:lnTo>
                    <a:pt x="11" y="7"/>
                  </a:lnTo>
                  <a:lnTo>
                    <a:pt x="11" y="12"/>
                  </a:lnTo>
                  <a:lnTo>
                    <a:pt x="6" y="14"/>
                  </a:lnTo>
                  <a:lnTo>
                    <a:pt x="0" y="15"/>
                  </a:lnTo>
                  <a:close/>
                </a:path>
              </a:pathLst>
            </a:custGeom>
            <a:solidFill>
              <a:srgbClr val="996633"/>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54" name=""/>
            <p:cNvSpPr/>
            <p:nvPr/>
          </p:nvSpPr>
          <p:spPr>
            <a:xfrm flipH="1">
              <a:off x="1955880" y="2738520"/>
              <a:ext cx="79200" cy="9360"/>
            </a:xfrm>
            <a:custGeom>
              <a:avLst/>
              <a:gdLst/>
              <a:ahLst/>
              <a:rect l="l" t="t" r="r" b="b"/>
              <a:pathLst>
                <a:path w="119" h="15">
                  <a:moveTo>
                    <a:pt x="3" y="15"/>
                  </a:moveTo>
                  <a:lnTo>
                    <a:pt x="0" y="14"/>
                  </a:lnTo>
                  <a:lnTo>
                    <a:pt x="0" y="13"/>
                  </a:lnTo>
                  <a:lnTo>
                    <a:pt x="11" y="7"/>
                  </a:lnTo>
                  <a:lnTo>
                    <a:pt x="26" y="4"/>
                  </a:lnTo>
                  <a:lnTo>
                    <a:pt x="39" y="2"/>
                  </a:lnTo>
                  <a:lnTo>
                    <a:pt x="56" y="2"/>
                  </a:lnTo>
                  <a:lnTo>
                    <a:pt x="71" y="0"/>
                  </a:lnTo>
                  <a:lnTo>
                    <a:pt x="87" y="0"/>
                  </a:lnTo>
                  <a:lnTo>
                    <a:pt x="103" y="0"/>
                  </a:lnTo>
                  <a:lnTo>
                    <a:pt x="119" y="0"/>
                  </a:lnTo>
                  <a:lnTo>
                    <a:pt x="103" y="3"/>
                  </a:lnTo>
                  <a:lnTo>
                    <a:pt x="88" y="6"/>
                  </a:lnTo>
                  <a:lnTo>
                    <a:pt x="73" y="7"/>
                  </a:lnTo>
                  <a:lnTo>
                    <a:pt x="58" y="10"/>
                  </a:lnTo>
                  <a:lnTo>
                    <a:pt x="43" y="11"/>
                  </a:lnTo>
                  <a:lnTo>
                    <a:pt x="30" y="13"/>
                  </a:lnTo>
                  <a:lnTo>
                    <a:pt x="15" y="14"/>
                  </a:lnTo>
                  <a:lnTo>
                    <a:pt x="3" y="15"/>
                  </a:lnTo>
                  <a:close/>
                </a:path>
              </a:pathLst>
            </a:cu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55" name=""/>
            <p:cNvSpPr/>
            <p:nvPr/>
          </p:nvSpPr>
          <p:spPr>
            <a:xfrm flipH="1">
              <a:off x="2144880" y="2616120"/>
              <a:ext cx="203040" cy="112680"/>
            </a:xfrm>
            <a:custGeom>
              <a:avLst/>
              <a:gdLst/>
              <a:ahLst/>
              <a:rect l="l" t="t" r="r" b="b"/>
              <a:pathLst>
                <a:path w="307" h="172">
                  <a:moveTo>
                    <a:pt x="291" y="172"/>
                  </a:moveTo>
                  <a:lnTo>
                    <a:pt x="263" y="160"/>
                  </a:lnTo>
                  <a:lnTo>
                    <a:pt x="222" y="141"/>
                  </a:lnTo>
                  <a:lnTo>
                    <a:pt x="173" y="116"/>
                  </a:lnTo>
                  <a:lnTo>
                    <a:pt x="125" y="89"/>
                  </a:lnTo>
                  <a:lnTo>
                    <a:pt x="76" y="61"/>
                  </a:lnTo>
                  <a:lnTo>
                    <a:pt x="35" y="35"/>
                  </a:lnTo>
                  <a:lnTo>
                    <a:pt x="8" y="13"/>
                  </a:lnTo>
                  <a:lnTo>
                    <a:pt x="0" y="0"/>
                  </a:lnTo>
                  <a:lnTo>
                    <a:pt x="31" y="21"/>
                  </a:lnTo>
                  <a:lnTo>
                    <a:pt x="68" y="46"/>
                  </a:lnTo>
                  <a:lnTo>
                    <a:pt x="104" y="70"/>
                  </a:lnTo>
                  <a:lnTo>
                    <a:pt x="145" y="95"/>
                  </a:lnTo>
                  <a:lnTo>
                    <a:pt x="185" y="116"/>
                  </a:lnTo>
                  <a:lnTo>
                    <a:pt x="226" y="138"/>
                  </a:lnTo>
                  <a:lnTo>
                    <a:pt x="267" y="154"/>
                  </a:lnTo>
                  <a:lnTo>
                    <a:pt x="307" y="169"/>
                  </a:lnTo>
                  <a:lnTo>
                    <a:pt x="299" y="169"/>
                  </a:lnTo>
                  <a:lnTo>
                    <a:pt x="291" y="17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6" name=""/>
            <p:cNvSpPr/>
            <p:nvPr/>
          </p:nvSpPr>
          <p:spPr>
            <a:xfrm flipH="1">
              <a:off x="2567160" y="2122560"/>
              <a:ext cx="220320" cy="474480"/>
            </a:xfrm>
            <a:custGeom>
              <a:avLst/>
              <a:gdLst/>
              <a:ahLst/>
              <a:rect l="l" t="t" r="r" b="b"/>
              <a:pathLst>
                <a:path w="335" h="716">
                  <a:moveTo>
                    <a:pt x="332" y="714"/>
                  </a:moveTo>
                  <a:lnTo>
                    <a:pt x="283" y="657"/>
                  </a:lnTo>
                  <a:lnTo>
                    <a:pt x="228" y="577"/>
                  </a:lnTo>
                  <a:lnTo>
                    <a:pt x="165" y="481"/>
                  </a:lnTo>
                  <a:lnTo>
                    <a:pt x="107" y="376"/>
                  </a:lnTo>
                  <a:lnTo>
                    <a:pt x="54" y="267"/>
                  </a:lnTo>
                  <a:lnTo>
                    <a:pt x="18" y="165"/>
                  </a:lnTo>
                  <a:lnTo>
                    <a:pt x="0" y="73"/>
                  </a:lnTo>
                  <a:lnTo>
                    <a:pt x="9" y="2"/>
                  </a:lnTo>
                  <a:lnTo>
                    <a:pt x="14" y="0"/>
                  </a:lnTo>
                  <a:lnTo>
                    <a:pt x="18" y="0"/>
                  </a:lnTo>
                  <a:lnTo>
                    <a:pt x="33" y="99"/>
                  </a:lnTo>
                  <a:lnTo>
                    <a:pt x="56" y="193"/>
                  </a:lnTo>
                  <a:lnTo>
                    <a:pt x="84" y="283"/>
                  </a:lnTo>
                  <a:lnTo>
                    <a:pt x="122" y="371"/>
                  </a:lnTo>
                  <a:lnTo>
                    <a:pt x="165" y="455"/>
                  </a:lnTo>
                  <a:lnTo>
                    <a:pt x="215" y="537"/>
                  </a:lnTo>
                  <a:lnTo>
                    <a:pt x="271" y="620"/>
                  </a:lnTo>
                  <a:lnTo>
                    <a:pt x="335" y="705"/>
                  </a:lnTo>
                  <a:lnTo>
                    <a:pt x="335" y="710"/>
                  </a:lnTo>
                  <a:lnTo>
                    <a:pt x="335" y="716"/>
                  </a:lnTo>
                  <a:lnTo>
                    <a:pt x="332" y="714"/>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7" name=""/>
            <p:cNvSpPr/>
            <p:nvPr/>
          </p:nvSpPr>
          <p:spPr>
            <a:xfrm flipH="1">
              <a:off x="2499480" y="2077920"/>
              <a:ext cx="235080" cy="486000"/>
            </a:xfrm>
            <a:custGeom>
              <a:avLst/>
              <a:gdLst/>
              <a:ahLst/>
              <a:rect l="l" t="t" r="r" b="b"/>
              <a:pathLst>
                <a:path w="355" h="737">
                  <a:moveTo>
                    <a:pt x="352" y="737"/>
                  </a:moveTo>
                  <a:lnTo>
                    <a:pt x="291" y="676"/>
                  </a:lnTo>
                  <a:lnTo>
                    <a:pt x="229" y="594"/>
                  </a:lnTo>
                  <a:lnTo>
                    <a:pt x="168" y="495"/>
                  </a:lnTo>
                  <a:lnTo>
                    <a:pt x="111" y="390"/>
                  </a:lnTo>
                  <a:lnTo>
                    <a:pt x="61" y="280"/>
                  </a:lnTo>
                  <a:lnTo>
                    <a:pt x="24" y="174"/>
                  </a:lnTo>
                  <a:lnTo>
                    <a:pt x="3" y="77"/>
                  </a:lnTo>
                  <a:lnTo>
                    <a:pt x="0" y="0"/>
                  </a:lnTo>
                  <a:lnTo>
                    <a:pt x="20" y="97"/>
                  </a:lnTo>
                  <a:lnTo>
                    <a:pt x="50" y="195"/>
                  </a:lnTo>
                  <a:lnTo>
                    <a:pt x="85" y="289"/>
                  </a:lnTo>
                  <a:lnTo>
                    <a:pt x="129" y="383"/>
                  </a:lnTo>
                  <a:lnTo>
                    <a:pt x="176" y="472"/>
                  </a:lnTo>
                  <a:lnTo>
                    <a:pt x="230" y="560"/>
                  </a:lnTo>
                  <a:lnTo>
                    <a:pt x="290" y="644"/>
                  </a:lnTo>
                  <a:lnTo>
                    <a:pt x="355" y="726"/>
                  </a:lnTo>
                  <a:lnTo>
                    <a:pt x="354" y="731"/>
                  </a:lnTo>
                  <a:lnTo>
                    <a:pt x="354" y="735"/>
                  </a:lnTo>
                  <a:lnTo>
                    <a:pt x="352" y="735"/>
                  </a:lnTo>
                  <a:lnTo>
                    <a:pt x="352" y="73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8" name=""/>
            <p:cNvSpPr/>
            <p:nvPr/>
          </p:nvSpPr>
          <p:spPr>
            <a:xfrm flipH="1">
              <a:off x="2430360" y="2440080"/>
              <a:ext cx="106560" cy="122040"/>
            </a:xfrm>
            <a:custGeom>
              <a:avLst/>
              <a:gdLst/>
              <a:ahLst/>
              <a:rect l="l" t="t" r="r" b="b"/>
              <a:pathLst>
                <a:path w="160" h="184">
                  <a:moveTo>
                    <a:pt x="154" y="183"/>
                  </a:moveTo>
                  <a:lnTo>
                    <a:pt x="139" y="167"/>
                  </a:lnTo>
                  <a:lnTo>
                    <a:pt x="116" y="145"/>
                  </a:lnTo>
                  <a:lnTo>
                    <a:pt x="89" y="118"/>
                  </a:lnTo>
                  <a:lnTo>
                    <a:pt x="63" y="90"/>
                  </a:lnTo>
                  <a:lnTo>
                    <a:pt x="36" y="60"/>
                  </a:lnTo>
                  <a:lnTo>
                    <a:pt x="16" y="34"/>
                  </a:lnTo>
                  <a:lnTo>
                    <a:pt x="1" y="12"/>
                  </a:lnTo>
                  <a:lnTo>
                    <a:pt x="0" y="0"/>
                  </a:lnTo>
                  <a:lnTo>
                    <a:pt x="16" y="14"/>
                  </a:lnTo>
                  <a:lnTo>
                    <a:pt x="36" y="33"/>
                  </a:lnTo>
                  <a:lnTo>
                    <a:pt x="57" y="56"/>
                  </a:lnTo>
                  <a:lnTo>
                    <a:pt x="78" y="82"/>
                  </a:lnTo>
                  <a:lnTo>
                    <a:pt x="99" y="107"/>
                  </a:lnTo>
                  <a:lnTo>
                    <a:pt x="120" y="134"/>
                  </a:lnTo>
                  <a:lnTo>
                    <a:pt x="139" y="157"/>
                  </a:lnTo>
                  <a:lnTo>
                    <a:pt x="160" y="180"/>
                  </a:lnTo>
                  <a:lnTo>
                    <a:pt x="157" y="184"/>
                  </a:lnTo>
                  <a:lnTo>
                    <a:pt x="154" y="18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9" name=""/>
            <p:cNvSpPr/>
            <p:nvPr/>
          </p:nvSpPr>
          <p:spPr>
            <a:xfrm flipH="1">
              <a:off x="2533680" y="2241720"/>
              <a:ext cx="187200" cy="309240"/>
            </a:xfrm>
            <a:custGeom>
              <a:avLst/>
              <a:gdLst/>
              <a:ahLst/>
              <a:rect l="l" t="t" r="r" b="b"/>
              <a:pathLst>
                <a:path w="280" h="467">
                  <a:moveTo>
                    <a:pt x="272" y="467"/>
                  </a:moveTo>
                  <a:lnTo>
                    <a:pt x="234" y="425"/>
                  </a:lnTo>
                  <a:lnTo>
                    <a:pt x="191" y="374"/>
                  </a:lnTo>
                  <a:lnTo>
                    <a:pt x="144" y="313"/>
                  </a:lnTo>
                  <a:lnTo>
                    <a:pt x="98" y="248"/>
                  </a:lnTo>
                  <a:lnTo>
                    <a:pt x="56" y="180"/>
                  </a:lnTo>
                  <a:lnTo>
                    <a:pt x="24" y="114"/>
                  </a:lnTo>
                  <a:lnTo>
                    <a:pt x="3" y="51"/>
                  </a:lnTo>
                  <a:lnTo>
                    <a:pt x="0" y="0"/>
                  </a:lnTo>
                  <a:lnTo>
                    <a:pt x="23" y="64"/>
                  </a:lnTo>
                  <a:lnTo>
                    <a:pt x="49" y="126"/>
                  </a:lnTo>
                  <a:lnTo>
                    <a:pt x="77" y="185"/>
                  </a:lnTo>
                  <a:lnTo>
                    <a:pt x="110" y="245"/>
                  </a:lnTo>
                  <a:lnTo>
                    <a:pt x="144" y="302"/>
                  </a:lnTo>
                  <a:lnTo>
                    <a:pt x="184" y="359"/>
                  </a:lnTo>
                  <a:lnTo>
                    <a:pt x="229" y="413"/>
                  </a:lnTo>
                  <a:lnTo>
                    <a:pt x="280" y="467"/>
                  </a:lnTo>
                  <a:lnTo>
                    <a:pt x="276" y="467"/>
                  </a:lnTo>
                  <a:lnTo>
                    <a:pt x="272" y="4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0" name=""/>
            <p:cNvSpPr/>
            <p:nvPr/>
          </p:nvSpPr>
          <p:spPr>
            <a:xfrm flipH="1">
              <a:off x="2244600" y="2463840"/>
              <a:ext cx="115920" cy="73080"/>
            </a:xfrm>
            <a:custGeom>
              <a:avLst/>
              <a:gdLst/>
              <a:ahLst/>
              <a:rect l="l" t="t" r="r" b="b"/>
              <a:pathLst>
                <a:path w="174" h="110">
                  <a:moveTo>
                    <a:pt x="155" y="110"/>
                  </a:moveTo>
                  <a:lnTo>
                    <a:pt x="136" y="99"/>
                  </a:lnTo>
                  <a:lnTo>
                    <a:pt x="113" y="88"/>
                  </a:lnTo>
                  <a:lnTo>
                    <a:pt x="88" y="74"/>
                  </a:lnTo>
                  <a:lnTo>
                    <a:pt x="64" y="62"/>
                  </a:lnTo>
                  <a:lnTo>
                    <a:pt x="40" y="47"/>
                  </a:lnTo>
                  <a:lnTo>
                    <a:pt x="21" y="32"/>
                  </a:lnTo>
                  <a:lnTo>
                    <a:pt x="6" y="17"/>
                  </a:lnTo>
                  <a:lnTo>
                    <a:pt x="0" y="3"/>
                  </a:lnTo>
                  <a:lnTo>
                    <a:pt x="8" y="1"/>
                  </a:lnTo>
                  <a:lnTo>
                    <a:pt x="18" y="0"/>
                  </a:lnTo>
                  <a:lnTo>
                    <a:pt x="31" y="13"/>
                  </a:lnTo>
                  <a:lnTo>
                    <a:pt x="49" y="27"/>
                  </a:lnTo>
                  <a:lnTo>
                    <a:pt x="69" y="38"/>
                  </a:lnTo>
                  <a:lnTo>
                    <a:pt x="90" y="49"/>
                  </a:lnTo>
                  <a:lnTo>
                    <a:pt x="110" y="58"/>
                  </a:lnTo>
                  <a:lnTo>
                    <a:pt x="132" y="70"/>
                  </a:lnTo>
                  <a:lnTo>
                    <a:pt x="152" y="82"/>
                  </a:lnTo>
                  <a:lnTo>
                    <a:pt x="174" y="100"/>
                  </a:lnTo>
                  <a:lnTo>
                    <a:pt x="174" y="105"/>
                  </a:lnTo>
                  <a:lnTo>
                    <a:pt x="174" y="110"/>
                  </a:lnTo>
                  <a:lnTo>
                    <a:pt x="163" y="110"/>
                  </a:lnTo>
                  <a:lnTo>
                    <a:pt x="155" y="110"/>
                  </a:lnTo>
                  <a:close/>
                </a:path>
              </a:pathLst>
            </a:custGeom>
            <a:solidFill>
              <a:srgbClr val="000000"/>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261" name=""/>
            <p:cNvSpPr/>
            <p:nvPr/>
          </p:nvSpPr>
          <p:spPr>
            <a:xfrm flipH="1">
              <a:off x="1207440" y="2482920"/>
              <a:ext cx="14040" cy="28440"/>
            </a:xfrm>
            <a:custGeom>
              <a:avLst/>
              <a:gdLst/>
              <a:ahLst/>
              <a:rect l="l" t="t" r="r" b="b"/>
              <a:pathLst>
                <a:path w="23" h="44">
                  <a:moveTo>
                    <a:pt x="10" y="41"/>
                  </a:moveTo>
                  <a:lnTo>
                    <a:pt x="4" y="33"/>
                  </a:lnTo>
                  <a:lnTo>
                    <a:pt x="1" y="25"/>
                  </a:lnTo>
                  <a:lnTo>
                    <a:pt x="0" y="18"/>
                  </a:lnTo>
                  <a:lnTo>
                    <a:pt x="2" y="14"/>
                  </a:lnTo>
                  <a:lnTo>
                    <a:pt x="9" y="4"/>
                  </a:lnTo>
                  <a:lnTo>
                    <a:pt x="23" y="0"/>
                  </a:lnTo>
                  <a:lnTo>
                    <a:pt x="20" y="10"/>
                  </a:lnTo>
                  <a:lnTo>
                    <a:pt x="17" y="21"/>
                  </a:lnTo>
                  <a:lnTo>
                    <a:pt x="13" y="30"/>
                  </a:lnTo>
                  <a:lnTo>
                    <a:pt x="12" y="44"/>
                  </a:lnTo>
                  <a:lnTo>
                    <a:pt x="10" y="41"/>
                  </a:lnTo>
                  <a:close/>
                </a:path>
              </a:pathLst>
            </a:cu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62" name=""/>
            <p:cNvSpPr/>
            <p:nvPr/>
          </p:nvSpPr>
          <p:spPr>
            <a:xfrm flipH="1">
              <a:off x="2417760" y="2048040"/>
              <a:ext cx="216000" cy="458640"/>
            </a:xfrm>
            <a:custGeom>
              <a:avLst/>
              <a:gdLst/>
              <a:ahLst/>
              <a:rect l="l" t="t" r="r" b="b"/>
              <a:pathLst>
                <a:path w="327" h="695">
                  <a:moveTo>
                    <a:pt x="320" y="693"/>
                  </a:moveTo>
                  <a:lnTo>
                    <a:pt x="277" y="648"/>
                  </a:lnTo>
                  <a:lnTo>
                    <a:pt x="224" y="574"/>
                  </a:lnTo>
                  <a:lnTo>
                    <a:pt x="164" y="477"/>
                  </a:lnTo>
                  <a:lnTo>
                    <a:pt x="107" y="369"/>
                  </a:lnTo>
                  <a:lnTo>
                    <a:pt x="56" y="257"/>
                  </a:lnTo>
                  <a:lnTo>
                    <a:pt x="19" y="152"/>
                  </a:lnTo>
                  <a:lnTo>
                    <a:pt x="0" y="63"/>
                  </a:lnTo>
                  <a:lnTo>
                    <a:pt x="10" y="0"/>
                  </a:lnTo>
                  <a:lnTo>
                    <a:pt x="14" y="0"/>
                  </a:lnTo>
                  <a:lnTo>
                    <a:pt x="18" y="0"/>
                  </a:lnTo>
                  <a:lnTo>
                    <a:pt x="14" y="25"/>
                  </a:lnTo>
                  <a:lnTo>
                    <a:pt x="14" y="55"/>
                  </a:lnTo>
                  <a:lnTo>
                    <a:pt x="15" y="87"/>
                  </a:lnTo>
                  <a:lnTo>
                    <a:pt x="22" y="121"/>
                  </a:lnTo>
                  <a:lnTo>
                    <a:pt x="29" y="154"/>
                  </a:lnTo>
                  <a:lnTo>
                    <a:pt x="38" y="187"/>
                  </a:lnTo>
                  <a:lnTo>
                    <a:pt x="46" y="219"/>
                  </a:lnTo>
                  <a:lnTo>
                    <a:pt x="57" y="247"/>
                  </a:lnTo>
                  <a:lnTo>
                    <a:pt x="59" y="244"/>
                  </a:lnTo>
                  <a:lnTo>
                    <a:pt x="61" y="242"/>
                  </a:lnTo>
                  <a:lnTo>
                    <a:pt x="74" y="259"/>
                  </a:lnTo>
                  <a:lnTo>
                    <a:pt x="90" y="285"/>
                  </a:lnTo>
                  <a:lnTo>
                    <a:pt x="106" y="316"/>
                  </a:lnTo>
                  <a:lnTo>
                    <a:pt x="122" y="353"/>
                  </a:lnTo>
                  <a:lnTo>
                    <a:pt x="137" y="388"/>
                  </a:lnTo>
                  <a:lnTo>
                    <a:pt x="152" y="425"/>
                  </a:lnTo>
                  <a:lnTo>
                    <a:pt x="167" y="456"/>
                  </a:lnTo>
                  <a:lnTo>
                    <a:pt x="183" y="484"/>
                  </a:lnTo>
                  <a:lnTo>
                    <a:pt x="193" y="500"/>
                  </a:lnTo>
                  <a:lnTo>
                    <a:pt x="212" y="525"/>
                  </a:lnTo>
                  <a:lnTo>
                    <a:pt x="233" y="555"/>
                  </a:lnTo>
                  <a:lnTo>
                    <a:pt x="259" y="587"/>
                  </a:lnTo>
                  <a:lnTo>
                    <a:pt x="282" y="620"/>
                  </a:lnTo>
                  <a:lnTo>
                    <a:pt x="303" y="651"/>
                  </a:lnTo>
                  <a:lnTo>
                    <a:pt x="319" y="677"/>
                  </a:lnTo>
                  <a:lnTo>
                    <a:pt x="327" y="695"/>
                  </a:lnTo>
                  <a:lnTo>
                    <a:pt x="323" y="693"/>
                  </a:lnTo>
                  <a:lnTo>
                    <a:pt x="320" y="69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3" name=""/>
            <p:cNvSpPr/>
            <p:nvPr/>
          </p:nvSpPr>
          <p:spPr>
            <a:xfrm flipH="1">
              <a:off x="2387520" y="2303640"/>
              <a:ext cx="122400" cy="199800"/>
            </a:xfrm>
            <a:custGeom>
              <a:avLst/>
              <a:gdLst/>
              <a:ahLst/>
              <a:rect l="l" t="t" r="r" b="b"/>
              <a:pathLst>
                <a:path w="186" h="301">
                  <a:moveTo>
                    <a:pt x="186" y="301"/>
                  </a:moveTo>
                  <a:lnTo>
                    <a:pt x="159" y="274"/>
                  </a:lnTo>
                  <a:lnTo>
                    <a:pt x="130" y="239"/>
                  </a:lnTo>
                  <a:lnTo>
                    <a:pt x="100" y="198"/>
                  </a:lnTo>
                  <a:lnTo>
                    <a:pt x="72" y="156"/>
                  </a:lnTo>
                  <a:lnTo>
                    <a:pt x="45" y="110"/>
                  </a:lnTo>
                  <a:lnTo>
                    <a:pt x="22" y="69"/>
                  </a:lnTo>
                  <a:lnTo>
                    <a:pt x="7" y="31"/>
                  </a:lnTo>
                  <a:lnTo>
                    <a:pt x="0" y="3"/>
                  </a:lnTo>
                  <a:lnTo>
                    <a:pt x="1" y="0"/>
                  </a:lnTo>
                  <a:lnTo>
                    <a:pt x="3" y="0"/>
                  </a:lnTo>
                  <a:lnTo>
                    <a:pt x="24" y="37"/>
                  </a:lnTo>
                  <a:lnTo>
                    <a:pt x="47" y="75"/>
                  </a:lnTo>
                  <a:lnTo>
                    <a:pt x="70" y="113"/>
                  </a:lnTo>
                  <a:lnTo>
                    <a:pt x="93" y="151"/>
                  </a:lnTo>
                  <a:lnTo>
                    <a:pt x="117" y="187"/>
                  </a:lnTo>
                  <a:lnTo>
                    <a:pt x="140" y="225"/>
                  </a:lnTo>
                  <a:lnTo>
                    <a:pt x="163" y="263"/>
                  </a:lnTo>
                  <a:lnTo>
                    <a:pt x="186" y="301"/>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4" name=""/>
            <p:cNvSpPr/>
            <p:nvPr/>
          </p:nvSpPr>
          <p:spPr>
            <a:xfrm flipH="1">
              <a:off x="1230480" y="2467080"/>
              <a:ext cx="15840" cy="28440"/>
            </a:xfrm>
            <a:custGeom>
              <a:avLst/>
              <a:gdLst/>
              <a:ahLst/>
              <a:rect l="l" t="t" r="r" b="b"/>
              <a:pathLst>
                <a:path w="25" h="43">
                  <a:moveTo>
                    <a:pt x="7" y="42"/>
                  </a:moveTo>
                  <a:lnTo>
                    <a:pt x="2" y="34"/>
                  </a:lnTo>
                  <a:lnTo>
                    <a:pt x="0" y="26"/>
                  </a:lnTo>
                  <a:lnTo>
                    <a:pt x="0" y="19"/>
                  </a:lnTo>
                  <a:lnTo>
                    <a:pt x="2" y="13"/>
                  </a:lnTo>
                  <a:lnTo>
                    <a:pt x="6" y="7"/>
                  </a:lnTo>
                  <a:lnTo>
                    <a:pt x="10" y="3"/>
                  </a:lnTo>
                  <a:lnTo>
                    <a:pt x="15" y="1"/>
                  </a:lnTo>
                  <a:lnTo>
                    <a:pt x="25" y="0"/>
                  </a:lnTo>
                  <a:lnTo>
                    <a:pt x="21" y="8"/>
                  </a:lnTo>
                  <a:lnTo>
                    <a:pt x="18" y="17"/>
                  </a:lnTo>
                  <a:lnTo>
                    <a:pt x="17" y="22"/>
                  </a:lnTo>
                  <a:lnTo>
                    <a:pt x="15" y="27"/>
                  </a:lnTo>
                  <a:lnTo>
                    <a:pt x="15" y="34"/>
                  </a:lnTo>
                  <a:lnTo>
                    <a:pt x="15" y="42"/>
                  </a:lnTo>
                  <a:lnTo>
                    <a:pt x="10" y="43"/>
                  </a:lnTo>
                  <a:lnTo>
                    <a:pt x="7" y="42"/>
                  </a:lnTo>
                  <a:close/>
                </a:path>
              </a:pathLst>
            </a:cu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65" name=""/>
            <p:cNvSpPr/>
            <p:nvPr/>
          </p:nvSpPr>
          <p:spPr>
            <a:xfrm flipH="1">
              <a:off x="1251720" y="2443320"/>
              <a:ext cx="19080" cy="37800"/>
            </a:xfrm>
            <a:custGeom>
              <a:avLst/>
              <a:gdLst/>
              <a:ahLst/>
              <a:rect l="l" t="t" r="r" b="b"/>
              <a:pathLst>
                <a:path w="30" h="57">
                  <a:moveTo>
                    <a:pt x="6" y="57"/>
                  </a:moveTo>
                  <a:lnTo>
                    <a:pt x="0" y="47"/>
                  </a:lnTo>
                  <a:lnTo>
                    <a:pt x="0" y="39"/>
                  </a:lnTo>
                  <a:lnTo>
                    <a:pt x="2" y="31"/>
                  </a:lnTo>
                  <a:lnTo>
                    <a:pt x="6" y="23"/>
                  </a:lnTo>
                  <a:lnTo>
                    <a:pt x="10" y="15"/>
                  </a:lnTo>
                  <a:lnTo>
                    <a:pt x="17" y="8"/>
                  </a:lnTo>
                  <a:lnTo>
                    <a:pt x="22" y="2"/>
                  </a:lnTo>
                  <a:lnTo>
                    <a:pt x="28" y="0"/>
                  </a:lnTo>
                  <a:lnTo>
                    <a:pt x="28" y="1"/>
                  </a:lnTo>
                  <a:lnTo>
                    <a:pt x="30" y="2"/>
                  </a:lnTo>
                  <a:lnTo>
                    <a:pt x="29" y="5"/>
                  </a:lnTo>
                  <a:lnTo>
                    <a:pt x="26" y="13"/>
                  </a:lnTo>
                  <a:lnTo>
                    <a:pt x="22" y="21"/>
                  </a:lnTo>
                  <a:lnTo>
                    <a:pt x="18" y="32"/>
                  </a:lnTo>
                  <a:lnTo>
                    <a:pt x="14" y="40"/>
                  </a:lnTo>
                  <a:lnTo>
                    <a:pt x="10" y="50"/>
                  </a:lnTo>
                  <a:lnTo>
                    <a:pt x="6" y="54"/>
                  </a:lnTo>
                  <a:lnTo>
                    <a:pt x="6" y="57"/>
                  </a:lnTo>
                  <a:close/>
                </a:path>
              </a:pathLst>
            </a:custGeom>
            <a:solidFill>
              <a:srgbClr val="000000"/>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266" name=""/>
            <p:cNvSpPr/>
            <p:nvPr/>
          </p:nvSpPr>
          <p:spPr>
            <a:xfrm flipH="1">
              <a:off x="1274760" y="2430360"/>
              <a:ext cx="23760" cy="39960"/>
            </a:xfrm>
            <a:custGeom>
              <a:avLst/>
              <a:gdLst/>
              <a:ahLst/>
              <a:rect l="l" t="t" r="r" b="b"/>
              <a:pathLst>
                <a:path w="36" h="59">
                  <a:moveTo>
                    <a:pt x="0" y="57"/>
                  </a:moveTo>
                  <a:lnTo>
                    <a:pt x="0" y="46"/>
                  </a:lnTo>
                  <a:lnTo>
                    <a:pt x="1" y="36"/>
                  </a:lnTo>
                  <a:lnTo>
                    <a:pt x="2" y="28"/>
                  </a:lnTo>
                  <a:lnTo>
                    <a:pt x="7" y="20"/>
                  </a:lnTo>
                  <a:lnTo>
                    <a:pt x="11" y="12"/>
                  </a:lnTo>
                  <a:lnTo>
                    <a:pt x="17" y="6"/>
                  </a:lnTo>
                  <a:lnTo>
                    <a:pt x="26" y="1"/>
                  </a:lnTo>
                  <a:lnTo>
                    <a:pt x="36" y="0"/>
                  </a:lnTo>
                  <a:lnTo>
                    <a:pt x="26" y="13"/>
                  </a:lnTo>
                  <a:lnTo>
                    <a:pt x="17" y="28"/>
                  </a:lnTo>
                  <a:lnTo>
                    <a:pt x="12" y="35"/>
                  </a:lnTo>
                  <a:lnTo>
                    <a:pt x="8" y="43"/>
                  </a:lnTo>
                  <a:lnTo>
                    <a:pt x="4" y="51"/>
                  </a:lnTo>
                  <a:lnTo>
                    <a:pt x="0" y="59"/>
                  </a:lnTo>
                  <a:lnTo>
                    <a:pt x="0" y="57"/>
                  </a:lnTo>
                  <a:close/>
                </a:path>
              </a:pathLst>
            </a:custGeom>
            <a:solidFill>
              <a:srgbClr val="000000"/>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267" name=""/>
            <p:cNvSpPr/>
            <p:nvPr/>
          </p:nvSpPr>
          <p:spPr>
            <a:xfrm flipH="1">
              <a:off x="1293120" y="2417760"/>
              <a:ext cx="36360" cy="42840"/>
            </a:xfrm>
            <a:custGeom>
              <a:avLst/>
              <a:gdLst/>
              <a:ahLst/>
              <a:rect l="l" t="t" r="r" b="b"/>
              <a:pathLst>
                <a:path w="57" h="67">
                  <a:moveTo>
                    <a:pt x="5" y="65"/>
                  </a:moveTo>
                  <a:lnTo>
                    <a:pt x="0" y="59"/>
                  </a:lnTo>
                  <a:lnTo>
                    <a:pt x="1" y="50"/>
                  </a:lnTo>
                  <a:lnTo>
                    <a:pt x="5" y="40"/>
                  </a:lnTo>
                  <a:lnTo>
                    <a:pt x="15" y="29"/>
                  </a:lnTo>
                  <a:lnTo>
                    <a:pt x="24" y="18"/>
                  </a:lnTo>
                  <a:lnTo>
                    <a:pt x="37" y="10"/>
                  </a:lnTo>
                  <a:lnTo>
                    <a:pt x="46" y="3"/>
                  </a:lnTo>
                  <a:lnTo>
                    <a:pt x="57" y="0"/>
                  </a:lnTo>
                  <a:lnTo>
                    <a:pt x="51" y="7"/>
                  </a:lnTo>
                  <a:lnTo>
                    <a:pt x="46" y="14"/>
                  </a:lnTo>
                  <a:lnTo>
                    <a:pt x="39" y="19"/>
                  </a:lnTo>
                  <a:lnTo>
                    <a:pt x="33" y="27"/>
                  </a:lnTo>
                  <a:lnTo>
                    <a:pt x="26" y="33"/>
                  </a:lnTo>
                  <a:lnTo>
                    <a:pt x="20" y="41"/>
                  </a:lnTo>
                  <a:lnTo>
                    <a:pt x="16" y="49"/>
                  </a:lnTo>
                  <a:lnTo>
                    <a:pt x="16" y="63"/>
                  </a:lnTo>
                  <a:lnTo>
                    <a:pt x="8" y="67"/>
                  </a:lnTo>
                  <a:lnTo>
                    <a:pt x="5" y="65"/>
                  </a:lnTo>
                  <a:close/>
                </a:path>
              </a:pathLst>
            </a:custGeom>
            <a:solidFill>
              <a:srgbClr val="000000"/>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268" name=""/>
            <p:cNvSpPr/>
            <p:nvPr/>
          </p:nvSpPr>
          <p:spPr>
            <a:xfrm flipH="1">
              <a:off x="1318320" y="2414520"/>
              <a:ext cx="39960" cy="38160"/>
            </a:xfrm>
            <a:custGeom>
              <a:avLst/>
              <a:gdLst/>
              <a:ahLst/>
              <a:rect l="l" t="t" r="r" b="b"/>
              <a:pathLst>
                <a:path w="59" h="59">
                  <a:moveTo>
                    <a:pt x="0" y="59"/>
                  </a:moveTo>
                  <a:lnTo>
                    <a:pt x="0" y="48"/>
                  </a:lnTo>
                  <a:lnTo>
                    <a:pt x="5" y="37"/>
                  </a:lnTo>
                  <a:lnTo>
                    <a:pt x="12" y="26"/>
                  </a:lnTo>
                  <a:lnTo>
                    <a:pt x="21" y="18"/>
                  </a:lnTo>
                  <a:lnTo>
                    <a:pt x="29" y="10"/>
                  </a:lnTo>
                  <a:lnTo>
                    <a:pt x="40" y="4"/>
                  </a:lnTo>
                  <a:lnTo>
                    <a:pt x="50" y="0"/>
                  </a:lnTo>
                  <a:lnTo>
                    <a:pt x="59" y="2"/>
                  </a:lnTo>
                  <a:lnTo>
                    <a:pt x="51" y="7"/>
                  </a:lnTo>
                  <a:lnTo>
                    <a:pt x="43" y="14"/>
                  </a:lnTo>
                  <a:lnTo>
                    <a:pt x="35" y="19"/>
                  </a:lnTo>
                  <a:lnTo>
                    <a:pt x="29" y="26"/>
                  </a:lnTo>
                  <a:lnTo>
                    <a:pt x="21" y="31"/>
                  </a:lnTo>
                  <a:lnTo>
                    <a:pt x="16" y="38"/>
                  </a:lnTo>
                  <a:lnTo>
                    <a:pt x="10" y="46"/>
                  </a:lnTo>
                  <a:lnTo>
                    <a:pt x="6" y="56"/>
                  </a:lnTo>
                  <a:lnTo>
                    <a:pt x="2" y="57"/>
                  </a:lnTo>
                  <a:lnTo>
                    <a:pt x="0" y="59"/>
                  </a:lnTo>
                  <a:close/>
                </a:path>
              </a:pathLst>
            </a:cu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69" name=""/>
            <p:cNvSpPr/>
            <p:nvPr/>
          </p:nvSpPr>
          <p:spPr>
            <a:xfrm flipH="1">
              <a:off x="1339920" y="2400480"/>
              <a:ext cx="54000" cy="50760"/>
            </a:xfrm>
            <a:custGeom>
              <a:avLst/>
              <a:gdLst/>
              <a:ahLst/>
              <a:rect l="l" t="t" r="r" b="b"/>
              <a:pathLst>
                <a:path w="83" h="77">
                  <a:moveTo>
                    <a:pt x="3" y="74"/>
                  </a:moveTo>
                  <a:lnTo>
                    <a:pt x="2" y="73"/>
                  </a:lnTo>
                  <a:lnTo>
                    <a:pt x="0" y="73"/>
                  </a:lnTo>
                  <a:lnTo>
                    <a:pt x="4" y="61"/>
                  </a:lnTo>
                  <a:lnTo>
                    <a:pt x="12" y="50"/>
                  </a:lnTo>
                  <a:lnTo>
                    <a:pt x="22" y="36"/>
                  </a:lnTo>
                  <a:lnTo>
                    <a:pt x="34" y="24"/>
                  </a:lnTo>
                  <a:lnTo>
                    <a:pt x="46" y="12"/>
                  </a:lnTo>
                  <a:lnTo>
                    <a:pt x="58" y="5"/>
                  </a:lnTo>
                  <a:lnTo>
                    <a:pt x="71" y="0"/>
                  </a:lnTo>
                  <a:lnTo>
                    <a:pt x="83" y="0"/>
                  </a:lnTo>
                  <a:lnTo>
                    <a:pt x="72" y="8"/>
                  </a:lnTo>
                  <a:lnTo>
                    <a:pt x="61" y="16"/>
                  </a:lnTo>
                  <a:lnTo>
                    <a:pt x="50" y="24"/>
                  </a:lnTo>
                  <a:lnTo>
                    <a:pt x="39" y="33"/>
                  </a:lnTo>
                  <a:lnTo>
                    <a:pt x="29" y="42"/>
                  </a:lnTo>
                  <a:lnTo>
                    <a:pt x="22" y="52"/>
                  </a:lnTo>
                  <a:lnTo>
                    <a:pt x="15" y="63"/>
                  </a:lnTo>
                  <a:lnTo>
                    <a:pt x="12" y="77"/>
                  </a:lnTo>
                  <a:lnTo>
                    <a:pt x="6" y="75"/>
                  </a:lnTo>
                  <a:lnTo>
                    <a:pt x="3" y="74"/>
                  </a:lnTo>
                  <a:close/>
                </a:path>
              </a:pathLst>
            </a:custGeom>
            <a:solidFill>
              <a:srgbClr val="000000"/>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270" name=""/>
            <p:cNvSpPr/>
            <p:nvPr/>
          </p:nvSpPr>
          <p:spPr>
            <a:xfrm flipH="1">
              <a:off x="2544840" y="1978200"/>
              <a:ext cx="141120" cy="460080"/>
            </a:xfrm>
            <a:custGeom>
              <a:avLst/>
              <a:gdLst/>
              <a:ahLst/>
              <a:rect l="l" t="t" r="r" b="b"/>
              <a:pathLst>
                <a:path w="215" h="698">
                  <a:moveTo>
                    <a:pt x="209" y="697"/>
                  </a:moveTo>
                  <a:lnTo>
                    <a:pt x="160" y="621"/>
                  </a:lnTo>
                  <a:lnTo>
                    <a:pt x="113" y="538"/>
                  </a:lnTo>
                  <a:lnTo>
                    <a:pt x="70" y="449"/>
                  </a:lnTo>
                  <a:lnTo>
                    <a:pt x="34" y="356"/>
                  </a:lnTo>
                  <a:lnTo>
                    <a:pt x="9" y="262"/>
                  </a:lnTo>
                  <a:lnTo>
                    <a:pt x="0" y="171"/>
                  </a:lnTo>
                  <a:lnTo>
                    <a:pt x="11" y="83"/>
                  </a:lnTo>
                  <a:lnTo>
                    <a:pt x="47" y="3"/>
                  </a:lnTo>
                  <a:lnTo>
                    <a:pt x="51" y="0"/>
                  </a:lnTo>
                  <a:lnTo>
                    <a:pt x="57" y="0"/>
                  </a:lnTo>
                  <a:lnTo>
                    <a:pt x="33" y="91"/>
                  </a:lnTo>
                  <a:lnTo>
                    <a:pt x="26" y="182"/>
                  </a:lnTo>
                  <a:lnTo>
                    <a:pt x="34" y="270"/>
                  </a:lnTo>
                  <a:lnTo>
                    <a:pt x="55" y="356"/>
                  </a:lnTo>
                  <a:lnTo>
                    <a:pt x="83" y="440"/>
                  </a:lnTo>
                  <a:lnTo>
                    <a:pt x="121" y="524"/>
                  </a:lnTo>
                  <a:lnTo>
                    <a:pt x="166" y="608"/>
                  </a:lnTo>
                  <a:lnTo>
                    <a:pt x="215" y="694"/>
                  </a:lnTo>
                  <a:lnTo>
                    <a:pt x="212" y="698"/>
                  </a:lnTo>
                  <a:lnTo>
                    <a:pt x="209" y="69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1" name=""/>
            <p:cNvSpPr/>
            <p:nvPr/>
          </p:nvSpPr>
          <p:spPr>
            <a:xfrm flipH="1">
              <a:off x="1362240" y="2392200"/>
              <a:ext cx="55440" cy="43200"/>
            </a:xfrm>
            <a:custGeom>
              <a:avLst/>
              <a:gdLst/>
              <a:ahLst/>
              <a:rect l="l" t="t" r="r" b="b"/>
              <a:pathLst>
                <a:path w="85" h="67">
                  <a:moveTo>
                    <a:pt x="2" y="67"/>
                  </a:moveTo>
                  <a:lnTo>
                    <a:pt x="0" y="64"/>
                  </a:lnTo>
                  <a:lnTo>
                    <a:pt x="0" y="61"/>
                  </a:lnTo>
                  <a:lnTo>
                    <a:pt x="5" y="52"/>
                  </a:lnTo>
                  <a:lnTo>
                    <a:pt x="14" y="41"/>
                  </a:lnTo>
                  <a:lnTo>
                    <a:pt x="25" y="30"/>
                  </a:lnTo>
                  <a:lnTo>
                    <a:pt x="38" y="21"/>
                  </a:lnTo>
                  <a:lnTo>
                    <a:pt x="50" y="10"/>
                  </a:lnTo>
                  <a:lnTo>
                    <a:pt x="62" y="5"/>
                  </a:lnTo>
                  <a:lnTo>
                    <a:pt x="73" y="0"/>
                  </a:lnTo>
                  <a:lnTo>
                    <a:pt x="85" y="0"/>
                  </a:lnTo>
                  <a:lnTo>
                    <a:pt x="71" y="7"/>
                  </a:lnTo>
                  <a:lnTo>
                    <a:pt x="61" y="14"/>
                  </a:lnTo>
                  <a:lnTo>
                    <a:pt x="50" y="21"/>
                  </a:lnTo>
                  <a:lnTo>
                    <a:pt x="40" y="29"/>
                  </a:lnTo>
                  <a:lnTo>
                    <a:pt x="31" y="36"/>
                  </a:lnTo>
                  <a:lnTo>
                    <a:pt x="23" y="44"/>
                  </a:lnTo>
                  <a:lnTo>
                    <a:pt x="14" y="53"/>
                  </a:lnTo>
                  <a:lnTo>
                    <a:pt x="8" y="67"/>
                  </a:lnTo>
                  <a:lnTo>
                    <a:pt x="4" y="67"/>
                  </a:lnTo>
                  <a:lnTo>
                    <a:pt x="2" y="67"/>
                  </a:lnTo>
                  <a:close/>
                </a:path>
              </a:pathLst>
            </a:custGeom>
            <a:solidFill>
              <a:srgbClr val="000000"/>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1272" name=""/>
            <p:cNvSpPr/>
            <p:nvPr/>
          </p:nvSpPr>
          <p:spPr>
            <a:xfrm flipH="1">
              <a:off x="2385360" y="2144880"/>
              <a:ext cx="158760" cy="290520"/>
            </a:xfrm>
            <a:custGeom>
              <a:avLst/>
              <a:gdLst/>
              <a:ahLst/>
              <a:rect l="l" t="t" r="r" b="b"/>
              <a:pathLst>
                <a:path w="239" h="440">
                  <a:moveTo>
                    <a:pt x="231" y="437"/>
                  </a:moveTo>
                  <a:lnTo>
                    <a:pt x="197" y="401"/>
                  </a:lnTo>
                  <a:lnTo>
                    <a:pt x="158" y="350"/>
                  </a:lnTo>
                  <a:lnTo>
                    <a:pt x="116" y="287"/>
                  </a:lnTo>
                  <a:lnTo>
                    <a:pt x="75" y="220"/>
                  </a:lnTo>
                  <a:lnTo>
                    <a:pt x="39" y="151"/>
                  </a:lnTo>
                  <a:lnTo>
                    <a:pt x="13" y="88"/>
                  </a:lnTo>
                  <a:lnTo>
                    <a:pt x="0" y="35"/>
                  </a:lnTo>
                  <a:lnTo>
                    <a:pt x="4" y="0"/>
                  </a:lnTo>
                  <a:lnTo>
                    <a:pt x="13" y="1"/>
                  </a:lnTo>
                  <a:lnTo>
                    <a:pt x="23" y="2"/>
                  </a:lnTo>
                  <a:lnTo>
                    <a:pt x="29" y="17"/>
                  </a:lnTo>
                  <a:lnTo>
                    <a:pt x="40" y="43"/>
                  </a:lnTo>
                  <a:lnTo>
                    <a:pt x="50" y="74"/>
                  </a:lnTo>
                  <a:lnTo>
                    <a:pt x="62" y="109"/>
                  </a:lnTo>
                  <a:lnTo>
                    <a:pt x="73" y="144"/>
                  </a:lnTo>
                  <a:lnTo>
                    <a:pt x="85" y="180"/>
                  </a:lnTo>
                  <a:lnTo>
                    <a:pt x="94" y="210"/>
                  </a:lnTo>
                  <a:lnTo>
                    <a:pt x="105" y="237"/>
                  </a:lnTo>
                  <a:lnTo>
                    <a:pt x="117" y="258"/>
                  </a:lnTo>
                  <a:lnTo>
                    <a:pt x="135" y="284"/>
                  </a:lnTo>
                  <a:lnTo>
                    <a:pt x="154" y="310"/>
                  </a:lnTo>
                  <a:lnTo>
                    <a:pt x="176" y="338"/>
                  </a:lnTo>
                  <a:lnTo>
                    <a:pt x="195" y="365"/>
                  </a:lnTo>
                  <a:lnTo>
                    <a:pt x="214" y="392"/>
                  </a:lnTo>
                  <a:lnTo>
                    <a:pt x="228" y="417"/>
                  </a:lnTo>
                  <a:lnTo>
                    <a:pt x="239" y="440"/>
                  </a:lnTo>
                  <a:lnTo>
                    <a:pt x="235" y="437"/>
                  </a:lnTo>
                  <a:lnTo>
                    <a:pt x="231" y="43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3" name=""/>
            <p:cNvSpPr/>
            <p:nvPr/>
          </p:nvSpPr>
          <p:spPr>
            <a:xfrm flipH="1">
              <a:off x="1370160" y="2374920"/>
              <a:ext cx="80640" cy="55440"/>
            </a:xfrm>
            <a:custGeom>
              <a:avLst/>
              <a:gdLst/>
              <a:ahLst/>
              <a:rect l="l" t="t" r="r" b="b"/>
              <a:pathLst>
                <a:path w="120" h="82">
                  <a:moveTo>
                    <a:pt x="0" y="82"/>
                  </a:moveTo>
                  <a:lnTo>
                    <a:pt x="0" y="77"/>
                  </a:lnTo>
                  <a:lnTo>
                    <a:pt x="0" y="71"/>
                  </a:lnTo>
                  <a:lnTo>
                    <a:pt x="12" y="59"/>
                  </a:lnTo>
                  <a:lnTo>
                    <a:pt x="24" y="48"/>
                  </a:lnTo>
                  <a:lnTo>
                    <a:pt x="38" y="36"/>
                  </a:lnTo>
                  <a:lnTo>
                    <a:pt x="54" y="27"/>
                  </a:lnTo>
                  <a:lnTo>
                    <a:pt x="69" y="16"/>
                  </a:lnTo>
                  <a:lnTo>
                    <a:pt x="85" y="9"/>
                  </a:lnTo>
                  <a:lnTo>
                    <a:pt x="101" y="2"/>
                  </a:lnTo>
                  <a:lnTo>
                    <a:pt x="120" y="0"/>
                  </a:lnTo>
                  <a:lnTo>
                    <a:pt x="114" y="4"/>
                  </a:lnTo>
                  <a:lnTo>
                    <a:pt x="99" y="15"/>
                  </a:lnTo>
                  <a:lnTo>
                    <a:pt x="80" y="27"/>
                  </a:lnTo>
                  <a:lnTo>
                    <a:pt x="59" y="43"/>
                  </a:lnTo>
                  <a:lnTo>
                    <a:pt x="36" y="57"/>
                  </a:lnTo>
                  <a:lnTo>
                    <a:pt x="19" y="70"/>
                  </a:lnTo>
                  <a:lnTo>
                    <a:pt x="5" y="78"/>
                  </a:lnTo>
                  <a:lnTo>
                    <a:pt x="0" y="82"/>
                  </a:lnTo>
                  <a:close/>
                </a:path>
              </a:pathLst>
            </a:cu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74" name=""/>
            <p:cNvSpPr/>
            <p:nvPr/>
          </p:nvSpPr>
          <p:spPr>
            <a:xfrm flipH="1">
              <a:off x="2402640" y="2174760"/>
              <a:ext cx="87480" cy="189000"/>
            </a:xfrm>
            <a:custGeom>
              <a:avLst/>
              <a:gdLst/>
              <a:ahLst/>
              <a:rect l="l" t="t" r="r" b="b"/>
              <a:pathLst>
                <a:path w="135" h="283">
                  <a:moveTo>
                    <a:pt x="132" y="283"/>
                  </a:moveTo>
                  <a:lnTo>
                    <a:pt x="112" y="254"/>
                  </a:lnTo>
                  <a:lnTo>
                    <a:pt x="89" y="220"/>
                  </a:lnTo>
                  <a:lnTo>
                    <a:pt x="65" y="181"/>
                  </a:lnTo>
                  <a:lnTo>
                    <a:pt x="44" y="142"/>
                  </a:lnTo>
                  <a:lnTo>
                    <a:pt x="23" y="100"/>
                  </a:lnTo>
                  <a:lnTo>
                    <a:pt x="9" y="62"/>
                  </a:lnTo>
                  <a:lnTo>
                    <a:pt x="0" y="27"/>
                  </a:lnTo>
                  <a:lnTo>
                    <a:pt x="0" y="0"/>
                  </a:lnTo>
                  <a:lnTo>
                    <a:pt x="10" y="35"/>
                  </a:lnTo>
                  <a:lnTo>
                    <a:pt x="23" y="70"/>
                  </a:lnTo>
                  <a:lnTo>
                    <a:pt x="37" y="105"/>
                  </a:lnTo>
                  <a:lnTo>
                    <a:pt x="55" y="142"/>
                  </a:lnTo>
                  <a:lnTo>
                    <a:pt x="71" y="176"/>
                  </a:lnTo>
                  <a:lnTo>
                    <a:pt x="91" y="210"/>
                  </a:lnTo>
                  <a:lnTo>
                    <a:pt x="112" y="243"/>
                  </a:lnTo>
                  <a:lnTo>
                    <a:pt x="135" y="279"/>
                  </a:lnTo>
                  <a:lnTo>
                    <a:pt x="133" y="281"/>
                  </a:lnTo>
                  <a:lnTo>
                    <a:pt x="132" y="28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5" name=""/>
            <p:cNvSpPr/>
            <p:nvPr/>
          </p:nvSpPr>
          <p:spPr>
            <a:xfrm flipH="1">
              <a:off x="1073160" y="2179800"/>
              <a:ext cx="30240" cy="145800"/>
            </a:xfrm>
            <a:custGeom>
              <a:avLst/>
              <a:gdLst/>
              <a:ahLst/>
              <a:rect l="l" t="t" r="r" b="b"/>
              <a:pathLst>
                <a:path w="46" h="219">
                  <a:moveTo>
                    <a:pt x="0" y="219"/>
                  </a:moveTo>
                  <a:lnTo>
                    <a:pt x="9" y="188"/>
                  </a:lnTo>
                  <a:lnTo>
                    <a:pt x="16" y="160"/>
                  </a:lnTo>
                  <a:lnTo>
                    <a:pt x="20" y="133"/>
                  </a:lnTo>
                  <a:lnTo>
                    <a:pt x="23" y="108"/>
                  </a:lnTo>
                  <a:lnTo>
                    <a:pt x="24" y="81"/>
                  </a:lnTo>
                  <a:lnTo>
                    <a:pt x="26" y="56"/>
                  </a:lnTo>
                  <a:lnTo>
                    <a:pt x="27" y="27"/>
                  </a:lnTo>
                  <a:lnTo>
                    <a:pt x="31" y="0"/>
                  </a:lnTo>
                  <a:lnTo>
                    <a:pt x="35" y="0"/>
                  </a:lnTo>
                  <a:lnTo>
                    <a:pt x="39" y="3"/>
                  </a:lnTo>
                  <a:lnTo>
                    <a:pt x="43" y="20"/>
                  </a:lnTo>
                  <a:lnTo>
                    <a:pt x="46" y="50"/>
                  </a:lnTo>
                  <a:lnTo>
                    <a:pt x="46" y="84"/>
                  </a:lnTo>
                  <a:lnTo>
                    <a:pt x="43" y="123"/>
                  </a:lnTo>
                  <a:lnTo>
                    <a:pt x="36" y="159"/>
                  </a:lnTo>
                  <a:lnTo>
                    <a:pt x="28" y="190"/>
                  </a:lnTo>
                  <a:lnTo>
                    <a:pt x="16" y="210"/>
                  </a:lnTo>
                  <a:lnTo>
                    <a:pt x="0" y="219"/>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6" name=""/>
            <p:cNvSpPr/>
            <p:nvPr/>
          </p:nvSpPr>
          <p:spPr>
            <a:xfrm flipH="1">
              <a:off x="992160" y="2157480"/>
              <a:ext cx="23760" cy="144360"/>
            </a:xfrm>
            <a:custGeom>
              <a:avLst/>
              <a:gdLst/>
              <a:ahLst/>
              <a:rect l="l" t="t" r="r" b="b"/>
              <a:pathLst>
                <a:path w="39" h="220">
                  <a:moveTo>
                    <a:pt x="0" y="220"/>
                  </a:moveTo>
                  <a:lnTo>
                    <a:pt x="7" y="187"/>
                  </a:lnTo>
                  <a:lnTo>
                    <a:pt x="12" y="159"/>
                  </a:lnTo>
                  <a:lnTo>
                    <a:pt x="15" y="132"/>
                  </a:lnTo>
                  <a:lnTo>
                    <a:pt x="18" y="107"/>
                  </a:lnTo>
                  <a:lnTo>
                    <a:pt x="18" y="81"/>
                  </a:lnTo>
                  <a:lnTo>
                    <a:pt x="19" y="56"/>
                  </a:lnTo>
                  <a:lnTo>
                    <a:pt x="18" y="27"/>
                  </a:lnTo>
                  <a:lnTo>
                    <a:pt x="18" y="0"/>
                  </a:lnTo>
                  <a:lnTo>
                    <a:pt x="26" y="1"/>
                  </a:lnTo>
                  <a:lnTo>
                    <a:pt x="34" y="3"/>
                  </a:lnTo>
                  <a:lnTo>
                    <a:pt x="35" y="27"/>
                  </a:lnTo>
                  <a:lnTo>
                    <a:pt x="38" y="56"/>
                  </a:lnTo>
                  <a:lnTo>
                    <a:pt x="39" y="85"/>
                  </a:lnTo>
                  <a:lnTo>
                    <a:pt x="39" y="117"/>
                  </a:lnTo>
                  <a:lnTo>
                    <a:pt x="35" y="145"/>
                  </a:lnTo>
                  <a:lnTo>
                    <a:pt x="30" y="174"/>
                  </a:lnTo>
                  <a:lnTo>
                    <a:pt x="16" y="198"/>
                  </a:lnTo>
                  <a:lnTo>
                    <a:pt x="0" y="22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7" name=""/>
            <p:cNvSpPr/>
            <p:nvPr/>
          </p:nvSpPr>
          <p:spPr>
            <a:xfrm flipH="1">
              <a:off x="1237680" y="1825560"/>
              <a:ext cx="50760" cy="463680"/>
            </a:xfrm>
            <a:custGeom>
              <a:avLst/>
              <a:gdLst/>
              <a:ahLst/>
              <a:rect l="l" t="t" r="r" b="b"/>
              <a:pathLst>
                <a:path w="78" h="699">
                  <a:moveTo>
                    <a:pt x="0" y="699"/>
                  </a:moveTo>
                  <a:lnTo>
                    <a:pt x="4" y="664"/>
                  </a:lnTo>
                  <a:lnTo>
                    <a:pt x="11" y="630"/>
                  </a:lnTo>
                  <a:lnTo>
                    <a:pt x="17" y="596"/>
                  </a:lnTo>
                  <a:lnTo>
                    <a:pt x="23" y="564"/>
                  </a:lnTo>
                  <a:lnTo>
                    <a:pt x="29" y="530"/>
                  </a:lnTo>
                  <a:lnTo>
                    <a:pt x="36" y="496"/>
                  </a:lnTo>
                  <a:lnTo>
                    <a:pt x="42" y="464"/>
                  </a:lnTo>
                  <a:lnTo>
                    <a:pt x="49" y="431"/>
                  </a:lnTo>
                  <a:lnTo>
                    <a:pt x="49" y="373"/>
                  </a:lnTo>
                  <a:lnTo>
                    <a:pt x="49" y="319"/>
                  </a:lnTo>
                  <a:lnTo>
                    <a:pt x="46" y="266"/>
                  </a:lnTo>
                  <a:lnTo>
                    <a:pt x="44" y="213"/>
                  </a:lnTo>
                  <a:lnTo>
                    <a:pt x="38" y="160"/>
                  </a:lnTo>
                  <a:lnTo>
                    <a:pt x="34" y="109"/>
                  </a:lnTo>
                  <a:lnTo>
                    <a:pt x="29" y="54"/>
                  </a:lnTo>
                  <a:lnTo>
                    <a:pt x="26" y="0"/>
                  </a:lnTo>
                  <a:lnTo>
                    <a:pt x="36" y="7"/>
                  </a:lnTo>
                  <a:lnTo>
                    <a:pt x="45" y="38"/>
                  </a:lnTo>
                  <a:lnTo>
                    <a:pt x="53" y="84"/>
                  </a:lnTo>
                  <a:lnTo>
                    <a:pt x="61" y="142"/>
                  </a:lnTo>
                  <a:lnTo>
                    <a:pt x="65" y="201"/>
                  </a:lnTo>
                  <a:lnTo>
                    <a:pt x="71" y="258"/>
                  </a:lnTo>
                  <a:lnTo>
                    <a:pt x="75" y="302"/>
                  </a:lnTo>
                  <a:lnTo>
                    <a:pt x="78" y="333"/>
                  </a:lnTo>
                  <a:lnTo>
                    <a:pt x="73" y="377"/>
                  </a:lnTo>
                  <a:lnTo>
                    <a:pt x="69" y="423"/>
                  </a:lnTo>
                  <a:lnTo>
                    <a:pt x="64" y="469"/>
                  </a:lnTo>
                  <a:lnTo>
                    <a:pt x="59" y="516"/>
                  </a:lnTo>
                  <a:lnTo>
                    <a:pt x="49" y="562"/>
                  </a:lnTo>
                  <a:lnTo>
                    <a:pt x="41" y="609"/>
                  </a:lnTo>
                  <a:lnTo>
                    <a:pt x="27" y="653"/>
                  </a:lnTo>
                  <a:lnTo>
                    <a:pt x="15" y="699"/>
                  </a:lnTo>
                  <a:lnTo>
                    <a:pt x="7" y="699"/>
                  </a:lnTo>
                  <a:lnTo>
                    <a:pt x="0" y="699"/>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8" name=""/>
            <p:cNvSpPr/>
            <p:nvPr/>
          </p:nvSpPr>
          <p:spPr>
            <a:xfrm flipH="1">
              <a:off x="1144440" y="1901880"/>
              <a:ext cx="51120" cy="372960"/>
            </a:xfrm>
            <a:custGeom>
              <a:avLst/>
              <a:gdLst/>
              <a:ahLst/>
              <a:rect l="l" t="t" r="r" b="b"/>
              <a:pathLst>
                <a:path w="74" h="564">
                  <a:moveTo>
                    <a:pt x="0" y="564"/>
                  </a:moveTo>
                  <a:lnTo>
                    <a:pt x="0" y="558"/>
                  </a:lnTo>
                  <a:lnTo>
                    <a:pt x="4" y="550"/>
                  </a:lnTo>
                  <a:lnTo>
                    <a:pt x="8" y="541"/>
                  </a:lnTo>
                  <a:lnTo>
                    <a:pt x="15" y="530"/>
                  </a:lnTo>
                  <a:lnTo>
                    <a:pt x="20" y="516"/>
                  </a:lnTo>
                  <a:lnTo>
                    <a:pt x="28" y="501"/>
                  </a:lnTo>
                  <a:lnTo>
                    <a:pt x="37" y="485"/>
                  </a:lnTo>
                  <a:lnTo>
                    <a:pt x="45" y="469"/>
                  </a:lnTo>
                  <a:lnTo>
                    <a:pt x="54" y="408"/>
                  </a:lnTo>
                  <a:lnTo>
                    <a:pt x="62" y="350"/>
                  </a:lnTo>
                  <a:lnTo>
                    <a:pt x="65" y="290"/>
                  </a:lnTo>
                  <a:lnTo>
                    <a:pt x="68" y="233"/>
                  </a:lnTo>
                  <a:lnTo>
                    <a:pt x="65" y="175"/>
                  </a:lnTo>
                  <a:lnTo>
                    <a:pt x="62" y="117"/>
                  </a:lnTo>
                  <a:lnTo>
                    <a:pt x="55" y="58"/>
                  </a:lnTo>
                  <a:lnTo>
                    <a:pt x="49" y="0"/>
                  </a:lnTo>
                  <a:lnTo>
                    <a:pt x="62" y="26"/>
                  </a:lnTo>
                  <a:lnTo>
                    <a:pt x="72" y="88"/>
                  </a:lnTo>
                  <a:lnTo>
                    <a:pt x="74" y="175"/>
                  </a:lnTo>
                  <a:lnTo>
                    <a:pt x="74" y="275"/>
                  </a:lnTo>
                  <a:lnTo>
                    <a:pt x="65" y="375"/>
                  </a:lnTo>
                  <a:lnTo>
                    <a:pt x="51" y="465"/>
                  </a:lnTo>
                  <a:lnTo>
                    <a:pt x="28" y="531"/>
                  </a:lnTo>
                  <a:lnTo>
                    <a:pt x="0" y="564"/>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9" name=""/>
            <p:cNvSpPr/>
            <p:nvPr/>
          </p:nvSpPr>
          <p:spPr>
            <a:xfrm flipH="1">
              <a:off x="920160" y="2135160"/>
              <a:ext cx="34920" cy="95400"/>
            </a:xfrm>
            <a:custGeom>
              <a:avLst/>
              <a:gdLst/>
              <a:ahLst/>
              <a:rect l="l" t="t" r="r" b="b"/>
              <a:pathLst>
                <a:path w="54" h="145">
                  <a:moveTo>
                    <a:pt x="0" y="145"/>
                  </a:moveTo>
                  <a:lnTo>
                    <a:pt x="6" y="130"/>
                  </a:lnTo>
                  <a:lnTo>
                    <a:pt x="15" y="113"/>
                  </a:lnTo>
                  <a:lnTo>
                    <a:pt x="20" y="92"/>
                  </a:lnTo>
                  <a:lnTo>
                    <a:pt x="27" y="72"/>
                  </a:lnTo>
                  <a:lnTo>
                    <a:pt x="31" y="50"/>
                  </a:lnTo>
                  <a:lnTo>
                    <a:pt x="35" y="30"/>
                  </a:lnTo>
                  <a:lnTo>
                    <a:pt x="39" y="12"/>
                  </a:lnTo>
                  <a:lnTo>
                    <a:pt x="43" y="0"/>
                  </a:lnTo>
                  <a:lnTo>
                    <a:pt x="48" y="3"/>
                  </a:lnTo>
                  <a:lnTo>
                    <a:pt x="54" y="6"/>
                  </a:lnTo>
                  <a:lnTo>
                    <a:pt x="53" y="22"/>
                  </a:lnTo>
                  <a:lnTo>
                    <a:pt x="50" y="40"/>
                  </a:lnTo>
                  <a:lnTo>
                    <a:pt x="46" y="59"/>
                  </a:lnTo>
                  <a:lnTo>
                    <a:pt x="42" y="77"/>
                  </a:lnTo>
                  <a:lnTo>
                    <a:pt x="34" y="95"/>
                  </a:lnTo>
                  <a:lnTo>
                    <a:pt x="25" y="113"/>
                  </a:lnTo>
                  <a:lnTo>
                    <a:pt x="16" y="129"/>
                  </a:lnTo>
                  <a:lnTo>
                    <a:pt x="6" y="145"/>
                  </a:lnTo>
                  <a:lnTo>
                    <a:pt x="2" y="145"/>
                  </a:lnTo>
                  <a:lnTo>
                    <a:pt x="0" y="145"/>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0" name=""/>
            <p:cNvSpPr/>
            <p:nvPr/>
          </p:nvSpPr>
          <p:spPr>
            <a:xfrm flipH="1">
              <a:off x="2513880" y="1620720"/>
              <a:ext cx="87480" cy="517680"/>
            </a:xfrm>
            <a:custGeom>
              <a:avLst/>
              <a:gdLst/>
              <a:ahLst/>
              <a:rect l="l" t="t" r="r" b="b"/>
              <a:pathLst>
                <a:path w="135" h="783">
                  <a:moveTo>
                    <a:pt x="37" y="780"/>
                  </a:moveTo>
                  <a:lnTo>
                    <a:pt x="17" y="681"/>
                  </a:lnTo>
                  <a:lnTo>
                    <a:pt x="5" y="586"/>
                  </a:lnTo>
                  <a:lnTo>
                    <a:pt x="0" y="491"/>
                  </a:lnTo>
                  <a:lnTo>
                    <a:pt x="6" y="401"/>
                  </a:lnTo>
                  <a:lnTo>
                    <a:pt x="17" y="309"/>
                  </a:lnTo>
                  <a:lnTo>
                    <a:pt x="37" y="218"/>
                  </a:lnTo>
                  <a:lnTo>
                    <a:pt x="64" y="127"/>
                  </a:lnTo>
                  <a:lnTo>
                    <a:pt x="101" y="36"/>
                  </a:lnTo>
                  <a:lnTo>
                    <a:pt x="109" y="25"/>
                  </a:lnTo>
                  <a:lnTo>
                    <a:pt x="116" y="16"/>
                  </a:lnTo>
                  <a:lnTo>
                    <a:pt x="124" y="6"/>
                  </a:lnTo>
                  <a:lnTo>
                    <a:pt x="135" y="0"/>
                  </a:lnTo>
                  <a:lnTo>
                    <a:pt x="103" y="78"/>
                  </a:lnTo>
                  <a:lnTo>
                    <a:pt x="79" y="153"/>
                  </a:lnTo>
                  <a:lnTo>
                    <a:pt x="59" y="223"/>
                  </a:lnTo>
                  <a:lnTo>
                    <a:pt x="42" y="294"/>
                  </a:lnTo>
                  <a:lnTo>
                    <a:pt x="29" y="363"/>
                  </a:lnTo>
                  <a:lnTo>
                    <a:pt x="21" y="436"/>
                  </a:lnTo>
                  <a:lnTo>
                    <a:pt x="15" y="514"/>
                  </a:lnTo>
                  <a:lnTo>
                    <a:pt x="15" y="602"/>
                  </a:lnTo>
                  <a:lnTo>
                    <a:pt x="19" y="644"/>
                  </a:lnTo>
                  <a:lnTo>
                    <a:pt x="25" y="678"/>
                  </a:lnTo>
                  <a:lnTo>
                    <a:pt x="28" y="704"/>
                  </a:lnTo>
                  <a:lnTo>
                    <a:pt x="32" y="724"/>
                  </a:lnTo>
                  <a:lnTo>
                    <a:pt x="33" y="739"/>
                  </a:lnTo>
                  <a:lnTo>
                    <a:pt x="36" y="753"/>
                  </a:lnTo>
                  <a:lnTo>
                    <a:pt x="37" y="766"/>
                  </a:lnTo>
                  <a:lnTo>
                    <a:pt x="38" y="783"/>
                  </a:lnTo>
                  <a:lnTo>
                    <a:pt x="37" y="78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1" name=""/>
            <p:cNvSpPr/>
            <p:nvPr/>
          </p:nvSpPr>
          <p:spPr>
            <a:xfrm flipH="1">
              <a:off x="2422440" y="1698480"/>
              <a:ext cx="108000" cy="416160"/>
            </a:xfrm>
            <a:custGeom>
              <a:avLst/>
              <a:gdLst/>
              <a:ahLst/>
              <a:rect l="l" t="t" r="r" b="b"/>
              <a:pathLst>
                <a:path w="161" h="631">
                  <a:moveTo>
                    <a:pt x="37" y="631"/>
                  </a:moveTo>
                  <a:lnTo>
                    <a:pt x="14" y="599"/>
                  </a:lnTo>
                  <a:lnTo>
                    <a:pt x="3" y="542"/>
                  </a:lnTo>
                  <a:lnTo>
                    <a:pt x="0" y="466"/>
                  </a:lnTo>
                  <a:lnTo>
                    <a:pt x="7" y="384"/>
                  </a:lnTo>
                  <a:lnTo>
                    <a:pt x="19" y="298"/>
                  </a:lnTo>
                  <a:lnTo>
                    <a:pt x="37" y="222"/>
                  </a:lnTo>
                  <a:lnTo>
                    <a:pt x="57" y="164"/>
                  </a:lnTo>
                  <a:lnTo>
                    <a:pt x="81" y="132"/>
                  </a:lnTo>
                  <a:lnTo>
                    <a:pt x="90" y="113"/>
                  </a:lnTo>
                  <a:lnTo>
                    <a:pt x="99" y="95"/>
                  </a:lnTo>
                  <a:lnTo>
                    <a:pt x="109" y="77"/>
                  </a:lnTo>
                  <a:lnTo>
                    <a:pt x="118" y="61"/>
                  </a:lnTo>
                  <a:lnTo>
                    <a:pt x="128" y="45"/>
                  </a:lnTo>
                  <a:lnTo>
                    <a:pt x="137" y="29"/>
                  </a:lnTo>
                  <a:lnTo>
                    <a:pt x="147" y="14"/>
                  </a:lnTo>
                  <a:lnTo>
                    <a:pt x="159" y="0"/>
                  </a:lnTo>
                  <a:lnTo>
                    <a:pt x="161" y="4"/>
                  </a:lnTo>
                  <a:lnTo>
                    <a:pt x="119" y="77"/>
                  </a:lnTo>
                  <a:lnTo>
                    <a:pt x="87" y="148"/>
                  </a:lnTo>
                  <a:lnTo>
                    <a:pt x="60" y="214"/>
                  </a:lnTo>
                  <a:lnTo>
                    <a:pt x="42" y="281"/>
                  </a:lnTo>
                  <a:lnTo>
                    <a:pt x="29" y="348"/>
                  </a:lnTo>
                  <a:lnTo>
                    <a:pt x="25" y="420"/>
                  </a:lnTo>
                  <a:lnTo>
                    <a:pt x="27" y="497"/>
                  </a:lnTo>
                  <a:lnTo>
                    <a:pt x="37" y="584"/>
                  </a:lnTo>
                  <a:lnTo>
                    <a:pt x="38" y="595"/>
                  </a:lnTo>
                  <a:lnTo>
                    <a:pt x="41" y="604"/>
                  </a:lnTo>
                  <a:lnTo>
                    <a:pt x="42" y="611"/>
                  </a:lnTo>
                  <a:lnTo>
                    <a:pt x="44" y="617"/>
                  </a:lnTo>
                  <a:lnTo>
                    <a:pt x="44" y="623"/>
                  </a:lnTo>
                  <a:lnTo>
                    <a:pt x="45" y="631"/>
                  </a:lnTo>
                  <a:lnTo>
                    <a:pt x="41" y="631"/>
                  </a:lnTo>
                  <a:lnTo>
                    <a:pt x="37" y="631"/>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2" name=""/>
            <p:cNvSpPr/>
            <p:nvPr/>
          </p:nvSpPr>
          <p:spPr>
            <a:xfrm flipH="1">
              <a:off x="1093680" y="1698480"/>
              <a:ext cx="98640" cy="408240"/>
            </a:xfrm>
            <a:custGeom>
              <a:avLst/>
              <a:gdLst/>
              <a:ahLst/>
              <a:rect l="l" t="t" r="r" b="b"/>
              <a:pathLst>
                <a:path w="150" h="619">
                  <a:moveTo>
                    <a:pt x="142" y="618"/>
                  </a:moveTo>
                  <a:lnTo>
                    <a:pt x="127" y="552"/>
                  </a:lnTo>
                  <a:lnTo>
                    <a:pt x="118" y="486"/>
                  </a:lnTo>
                  <a:lnTo>
                    <a:pt x="111" y="421"/>
                  </a:lnTo>
                  <a:lnTo>
                    <a:pt x="105" y="356"/>
                  </a:lnTo>
                  <a:lnTo>
                    <a:pt x="96" y="291"/>
                  </a:lnTo>
                  <a:lnTo>
                    <a:pt x="84" y="228"/>
                  </a:lnTo>
                  <a:lnTo>
                    <a:pt x="65" y="164"/>
                  </a:lnTo>
                  <a:lnTo>
                    <a:pt x="39" y="103"/>
                  </a:lnTo>
                  <a:lnTo>
                    <a:pt x="34" y="87"/>
                  </a:lnTo>
                  <a:lnTo>
                    <a:pt x="28" y="73"/>
                  </a:lnTo>
                  <a:lnTo>
                    <a:pt x="21" y="58"/>
                  </a:lnTo>
                  <a:lnTo>
                    <a:pt x="16" y="46"/>
                  </a:lnTo>
                  <a:lnTo>
                    <a:pt x="8" y="34"/>
                  </a:lnTo>
                  <a:lnTo>
                    <a:pt x="4" y="22"/>
                  </a:lnTo>
                  <a:lnTo>
                    <a:pt x="0" y="10"/>
                  </a:lnTo>
                  <a:lnTo>
                    <a:pt x="0" y="1"/>
                  </a:lnTo>
                  <a:lnTo>
                    <a:pt x="21" y="0"/>
                  </a:lnTo>
                  <a:lnTo>
                    <a:pt x="46" y="37"/>
                  </a:lnTo>
                  <a:lnTo>
                    <a:pt x="70" y="96"/>
                  </a:lnTo>
                  <a:lnTo>
                    <a:pt x="94" y="174"/>
                  </a:lnTo>
                  <a:lnTo>
                    <a:pt x="115" y="253"/>
                  </a:lnTo>
                  <a:lnTo>
                    <a:pt x="132" y="328"/>
                  </a:lnTo>
                  <a:lnTo>
                    <a:pt x="143" y="385"/>
                  </a:lnTo>
                  <a:lnTo>
                    <a:pt x="150" y="415"/>
                  </a:lnTo>
                  <a:lnTo>
                    <a:pt x="149" y="439"/>
                  </a:lnTo>
                  <a:lnTo>
                    <a:pt x="149" y="463"/>
                  </a:lnTo>
                  <a:lnTo>
                    <a:pt x="149" y="489"/>
                  </a:lnTo>
                  <a:lnTo>
                    <a:pt x="149" y="515"/>
                  </a:lnTo>
                  <a:lnTo>
                    <a:pt x="147" y="539"/>
                  </a:lnTo>
                  <a:lnTo>
                    <a:pt x="147" y="565"/>
                  </a:lnTo>
                  <a:lnTo>
                    <a:pt x="147" y="591"/>
                  </a:lnTo>
                  <a:lnTo>
                    <a:pt x="147" y="618"/>
                  </a:lnTo>
                  <a:lnTo>
                    <a:pt x="145" y="619"/>
                  </a:lnTo>
                  <a:lnTo>
                    <a:pt x="142" y="618"/>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3" name=""/>
            <p:cNvSpPr/>
            <p:nvPr/>
          </p:nvSpPr>
          <p:spPr>
            <a:xfrm flipH="1">
              <a:off x="1292400" y="1862280"/>
              <a:ext cx="25200" cy="241200"/>
            </a:xfrm>
            <a:custGeom>
              <a:avLst/>
              <a:gdLst/>
              <a:ahLst/>
              <a:rect l="l" t="t" r="r" b="b"/>
              <a:pathLst>
                <a:path w="38" h="366">
                  <a:moveTo>
                    <a:pt x="19" y="366"/>
                  </a:moveTo>
                  <a:lnTo>
                    <a:pt x="15" y="349"/>
                  </a:lnTo>
                  <a:lnTo>
                    <a:pt x="13" y="308"/>
                  </a:lnTo>
                  <a:lnTo>
                    <a:pt x="10" y="250"/>
                  </a:lnTo>
                  <a:lnTo>
                    <a:pt x="7" y="183"/>
                  </a:lnTo>
                  <a:lnTo>
                    <a:pt x="3" y="116"/>
                  </a:lnTo>
                  <a:lnTo>
                    <a:pt x="2" y="57"/>
                  </a:lnTo>
                  <a:lnTo>
                    <a:pt x="0" y="15"/>
                  </a:lnTo>
                  <a:lnTo>
                    <a:pt x="0" y="0"/>
                  </a:lnTo>
                  <a:lnTo>
                    <a:pt x="8" y="18"/>
                  </a:lnTo>
                  <a:lnTo>
                    <a:pt x="17" y="59"/>
                  </a:lnTo>
                  <a:lnTo>
                    <a:pt x="23" y="113"/>
                  </a:lnTo>
                  <a:lnTo>
                    <a:pt x="31" y="175"/>
                  </a:lnTo>
                  <a:lnTo>
                    <a:pt x="36" y="237"/>
                  </a:lnTo>
                  <a:lnTo>
                    <a:pt x="38" y="296"/>
                  </a:lnTo>
                  <a:lnTo>
                    <a:pt x="37" y="340"/>
                  </a:lnTo>
                  <a:lnTo>
                    <a:pt x="31" y="366"/>
                  </a:lnTo>
                  <a:lnTo>
                    <a:pt x="23" y="366"/>
                  </a:lnTo>
                  <a:lnTo>
                    <a:pt x="19" y="366"/>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4" name=""/>
            <p:cNvSpPr/>
            <p:nvPr/>
          </p:nvSpPr>
          <p:spPr>
            <a:xfrm flipH="1">
              <a:off x="2697120" y="1901880"/>
              <a:ext cx="22320" cy="141120"/>
            </a:xfrm>
            <a:custGeom>
              <a:avLst/>
              <a:gdLst/>
              <a:ahLst/>
              <a:rect l="l" t="t" r="r" b="b"/>
              <a:pathLst>
                <a:path w="31" h="214">
                  <a:moveTo>
                    <a:pt x="25" y="214"/>
                  </a:moveTo>
                  <a:lnTo>
                    <a:pt x="17" y="186"/>
                  </a:lnTo>
                  <a:lnTo>
                    <a:pt x="11" y="159"/>
                  </a:lnTo>
                  <a:lnTo>
                    <a:pt x="7" y="131"/>
                  </a:lnTo>
                  <a:lnTo>
                    <a:pt x="4" y="104"/>
                  </a:lnTo>
                  <a:lnTo>
                    <a:pt x="0" y="77"/>
                  </a:lnTo>
                  <a:lnTo>
                    <a:pt x="0" y="51"/>
                  </a:lnTo>
                  <a:lnTo>
                    <a:pt x="2" y="24"/>
                  </a:lnTo>
                  <a:lnTo>
                    <a:pt x="6" y="0"/>
                  </a:lnTo>
                  <a:lnTo>
                    <a:pt x="11" y="0"/>
                  </a:lnTo>
                  <a:lnTo>
                    <a:pt x="17" y="0"/>
                  </a:lnTo>
                  <a:lnTo>
                    <a:pt x="14" y="26"/>
                  </a:lnTo>
                  <a:lnTo>
                    <a:pt x="13" y="51"/>
                  </a:lnTo>
                  <a:lnTo>
                    <a:pt x="13" y="77"/>
                  </a:lnTo>
                  <a:lnTo>
                    <a:pt x="14" y="103"/>
                  </a:lnTo>
                  <a:lnTo>
                    <a:pt x="14" y="127"/>
                  </a:lnTo>
                  <a:lnTo>
                    <a:pt x="18" y="154"/>
                  </a:lnTo>
                  <a:lnTo>
                    <a:pt x="23" y="182"/>
                  </a:lnTo>
                  <a:lnTo>
                    <a:pt x="31" y="211"/>
                  </a:lnTo>
                  <a:lnTo>
                    <a:pt x="27" y="213"/>
                  </a:lnTo>
                  <a:lnTo>
                    <a:pt x="25" y="214"/>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5" name=""/>
            <p:cNvSpPr/>
            <p:nvPr/>
          </p:nvSpPr>
          <p:spPr>
            <a:xfrm flipH="1">
              <a:off x="1336680" y="1806480"/>
              <a:ext cx="39600" cy="235080"/>
            </a:xfrm>
            <a:custGeom>
              <a:avLst/>
              <a:gdLst/>
              <a:ahLst/>
              <a:rect l="l" t="t" r="r" b="b"/>
              <a:pathLst>
                <a:path w="60" h="356">
                  <a:moveTo>
                    <a:pt x="51" y="356"/>
                  </a:moveTo>
                  <a:lnTo>
                    <a:pt x="43" y="310"/>
                  </a:lnTo>
                  <a:lnTo>
                    <a:pt x="36" y="264"/>
                  </a:lnTo>
                  <a:lnTo>
                    <a:pt x="30" y="220"/>
                  </a:lnTo>
                  <a:lnTo>
                    <a:pt x="26" y="176"/>
                  </a:lnTo>
                  <a:lnTo>
                    <a:pt x="19" y="131"/>
                  </a:lnTo>
                  <a:lnTo>
                    <a:pt x="12" y="87"/>
                  </a:lnTo>
                  <a:lnTo>
                    <a:pt x="5" y="43"/>
                  </a:lnTo>
                  <a:lnTo>
                    <a:pt x="0" y="0"/>
                  </a:lnTo>
                  <a:lnTo>
                    <a:pt x="13" y="41"/>
                  </a:lnTo>
                  <a:lnTo>
                    <a:pt x="27" y="84"/>
                  </a:lnTo>
                  <a:lnTo>
                    <a:pt x="36" y="129"/>
                  </a:lnTo>
                  <a:lnTo>
                    <a:pt x="46" y="173"/>
                  </a:lnTo>
                  <a:lnTo>
                    <a:pt x="51" y="218"/>
                  </a:lnTo>
                  <a:lnTo>
                    <a:pt x="55" y="263"/>
                  </a:lnTo>
                  <a:lnTo>
                    <a:pt x="58" y="309"/>
                  </a:lnTo>
                  <a:lnTo>
                    <a:pt x="60" y="356"/>
                  </a:lnTo>
                  <a:lnTo>
                    <a:pt x="54" y="356"/>
                  </a:lnTo>
                  <a:lnTo>
                    <a:pt x="51" y="356"/>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6" name=""/>
            <p:cNvSpPr/>
            <p:nvPr/>
          </p:nvSpPr>
          <p:spPr>
            <a:xfrm flipH="1">
              <a:off x="2758320" y="1797120"/>
              <a:ext cx="19080" cy="191880"/>
            </a:xfrm>
            <a:custGeom>
              <a:avLst/>
              <a:gdLst/>
              <a:ahLst/>
              <a:rect l="l" t="t" r="r" b="b"/>
              <a:pathLst>
                <a:path w="28" h="290">
                  <a:moveTo>
                    <a:pt x="11" y="288"/>
                  </a:moveTo>
                  <a:lnTo>
                    <a:pt x="7" y="260"/>
                  </a:lnTo>
                  <a:lnTo>
                    <a:pt x="3" y="221"/>
                  </a:lnTo>
                  <a:lnTo>
                    <a:pt x="0" y="175"/>
                  </a:lnTo>
                  <a:lnTo>
                    <a:pt x="0" y="127"/>
                  </a:lnTo>
                  <a:lnTo>
                    <a:pt x="1" y="80"/>
                  </a:lnTo>
                  <a:lnTo>
                    <a:pt x="7" y="41"/>
                  </a:lnTo>
                  <a:lnTo>
                    <a:pt x="15" y="12"/>
                  </a:lnTo>
                  <a:lnTo>
                    <a:pt x="28" y="0"/>
                  </a:lnTo>
                  <a:lnTo>
                    <a:pt x="23" y="34"/>
                  </a:lnTo>
                  <a:lnTo>
                    <a:pt x="19" y="70"/>
                  </a:lnTo>
                  <a:lnTo>
                    <a:pt x="16" y="104"/>
                  </a:lnTo>
                  <a:lnTo>
                    <a:pt x="15" y="141"/>
                  </a:lnTo>
                  <a:lnTo>
                    <a:pt x="13" y="176"/>
                  </a:lnTo>
                  <a:lnTo>
                    <a:pt x="13" y="213"/>
                  </a:lnTo>
                  <a:lnTo>
                    <a:pt x="13" y="249"/>
                  </a:lnTo>
                  <a:lnTo>
                    <a:pt x="15" y="288"/>
                  </a:lnTo>
                  <a:lnTo>
                    <a:pt x="11" y="290"/>
                  </a:lnTo>
                  <a:lnTo>
                    <a:pt x="11" y="288"/>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7" name=""/>
            <p:cNvSpPr/>
            <p:nvPr/>
          </p:nvSpPr>
          <p:spPr>
            <a:xfrm flipH="1">
              <a:off x="2374920" y="1576440"/>
              <a:ext cx="163440" cy="387360"/>
            </a:xfrm>
            <a:custGeom>
              <a:avLst/>
              <a:gdLst/>
              <a:ahLst/>
              <a:rect l="l" t="t" r="r" b="b"/>
              <a:pathLst>
                <a:path w="248" h="587">
                  <a:moveTo>
                    <a:pt x="0" y="587"/>
                  </a:moveTo>
                  <a:lnTo>
                    <a:pt x="2" y="487"/>
                  </a:lnTo>
                  <a:lnTo>
                    <a:pt x="7" y="403"/>
                  </a:lnTo>
                  <a:lnTo>
                    <a:pt x="17" y="329"/>
                  </a:lnTo>
                  <a:lnTo>
                    <a:pt x="36" y="266"/>
                  </a:lnTo>
                  <a:lnTo>
                    <a:pt x="61" y="203"/>
                  </a:lnTo>
                  <a:lnTo>
                    <a:pt x="99" y="142"/>
                  </a:lnTo>
                  <a:lnTo>
                    <a:pt x="149" y="79"/>
                  </a:lnTo>
                  <a:lnTo>
                    <a:pt x="217" y="10"/>
                  </a:lnTo>
                  <a:lnTo>
                    <a:pt x="227" y="4"/>
                  </a:lnTo>
                  <a:lnTo>
                    <a:pt x="236" y="0"/>
                  </a:lnTo>
                  <a:lnTo>
                    <a:pt x="239" y="0"/>
                  </a:lnTo>
                  <a:lnTo>
                    <a:pt x="243" y="3"/>
                  </a:lnTo>
                  <a:lnTo>
                    <a:pt x="246" y="8"/>
                  </a:lnTo>
                  <a:lnTo>
                    <a:pt x="248" y="18"/>
                  </a:lnTo>
                  <a:lnTo>
                    <a:pt x="172" y="76"/>
                  </a:lnTo>
                  <a:lnTo>
                    <a:pt x="118" y="136"/>
                  </a:lnTo>
                  <a:lnTo>
                    <a:pt x="80" y="197"/>
                  </a:lnTo>
                  <a:lnTo>
                    <a:pt x="56" y="263"/>
                  </a:lnTo>
                  <a:lnTo>
                    <a:pt x="40" y="332"/>
                  </a:lnTo>
                  <a:lnTo>
                    <a:pt x="29" y="408"/>
                  </a:lnTo>
                  <a:lnTo>
                    <a:pt x="18" y="492"/>
                  </a:lnTo>
                  <a:lnTo>
                    <a:pt x="3" y="587"/>
                  </a:lnTo>
                  <a:lnTo>
                    <a:pt x="2" y="587"/>
                  </a:lnTo>
                  <a:lnTo>
                    <a:pt x="0" y="58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8" name=""/>
            <p:cNvSpPr/>
            <p:nvPr/>
          </p:nvSpPr>
          <p:spPr>
            <a:xfrm flipH="1">
              <a:off x="2502000" y="1504800"/>
              <a:ext cx="171360" cy="425520"/>
            </a:xfrm>
            <a:custGeom>
              <a:avLst/>
              <a:gdLst/>
              <a:ahLst/>
              <a:rect l="l" t="t" r="r" b="b"/>
              <a:pathLst>
                <a:path w="257" h="643">
                  <a:moveTo>
                    <a:pt x="20" y="643"/>
                  </a:moveTo>
                  <a:lnTo>
                    <a:pt x="0" y="596"/>
                  </a:lnTo>
                  <a:lnTo>
                    <a:pt x="1" y="527"/>
                  </a:lnTo>
                  <a:lnTo>
                    <a:pt x="20" y="443"/>
                  </a:lnTo>
                  <a:lnTo>
                    <a:pt x="51" y="351"/>
                  </a:lnTo>
                  <a:lnTo>
                    <a:pt x="86" y="259"/>
                  </a:lnTo>
                  <a:lnTo>
                    <a:pt x="124" y="175"/>
                  </a:lnTo>
                  <a:lnTo>
                    <a:pt x="158" y="107"/>
                  </a:lnTo>
                  <a:lnTo>
                    <a:pt x="185" y="64"/>
                  </a:lnTo>
                  <a:lnTo>
                    <a:pt x="199" y="46"/>
                  </a:lnTo>
                  <a:lnTo>
                    <a:pt x="211" y="34"/>
                  </a:lnTo>
                  <a:lnTo>
                    <a:pt x="219" y="23"/>
                  </a:lnTo>
                  <a:lnTo>
                    <a:pt x="227" y="16"/>
                  </a:lnTo>
                  <a:lnTo>
                    <a:pt x="238" y="5"/>
                  </a:lnTo>
                  <a:lnTo>
                    <a:pt x="245" y="0"/>
                  </a:lnTo>
                  <a:lnTo>
                    <a:pt x="250" y="0"/>
                  </a:lnTo>
                  <a:lnTo>
                    <a:pt x="257" y="0"/>
                  </a:lnTo>
                  <a:lnTo>
                    <a:pt x="208" y="74"/>
                  </a:lnTo>
                  <a:lnTo>
                    <a:pt x="165" y="148"/>
                  </a:lnTo>
                  <a:lnTo>
                    <a:pt x="124" y="219"/>
                  </a:lnTo>
                  <a:lnTo>
                    <a:pt x="92" y="294"/>
                  </a:lnTo>
                  <a:lnTo>
                    <a:pt x="65" y="368"/>
                  </a:lnTo>
                  <a:lnTo>
                    <a:pt x="46" y="448"/>
                  </a:lnTo>
                  <a:lnTo>
                    <a:pt x="38" y="534"/>
                  </a:lnTo>
                  <a:lnTo>
                    <a:pt x="40" y="628"/>
                  </a:lnTo>
                  <a:lnTo>
                    <a:pt x="36" y="635"/>
                  </a:lnTo>
                  <a:lnTo>
                    <a:pt x="34" y="643"/>
                  </a:lnTo>
                  <a:lnTo>
                    <a:pt x="26" y="643"/>
                  </a:lnTo>
                  <a:lnTo>
                    <a:pt x="20" y="64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9" name=""/>
            <p:cNvSpPr/>
            <p:nvPr/>
          </p:nvSpPr>
          <p:spPr>
            <a:xfrm flipH="1">
              <a:off x="1221480" y="1557360"/>
              <a:ext cx="150840" cy="331920"/>
            </a:xfrm>
            <a:custGeom>
              <a:avLst/>
              <a:gdLst/>
              <a:ahLst/>
              <a:rect l="l" t="t" r="r" b="b"/>
              <a:pathLst>
                <a:path w="227" h="501">
                  <a:moveTo>
                    <a:pt x="224" y="500"/>
                  </a:moveTo>
                  <a:lnTo>
                    <a:pt x="206" y="429"/>
                  </a:lnTo>
                  <a:lnTo>
                    <a:pt x="186" y="363"/>
                  </a:lnTo>
                  <a:lnTo>
                    <a:pt x="162" y="299"/>
                  </a:lnTo>
                  <a:lnTo>
                    <a:pt x="136" y="238"/>
                  </a:lnTo>
                  <a:lnTo>
                    <a:pt x="105" y="177"/>
                  </a:lnTo>
                  <a:lnTo>
                    <a:pt x="72" y="120"/>
                  </a:lnTo>
                  <a:lnTo>
                    <a:pt x="37" y="62"/>
                  </a:lnTo>
                  <a:lnTo>
                    <a:pt x="0" y="4"/>
                  </a:lnTo>
                  <a:lnTo>
                    <a:pt x="0" y="1"/>
                  </a:lnTo>
                  <a:lnTo>
                    <a:pt x="0" y="0"/>
                  </a:lnTo>
                  <a:lnTo>
                    <a:pt x="40" y="51"/>
                  </a:lnTo>
                  <a:lnTo>
                    <a:pt x="79" y="107"/>
                  </a:lnTo>
                  <a:lnTo>
                    <a:pt x="114" y="166"/>
                  </a:lnTo>
                  <a:lnTo>
                    <a:pt x="148" y="230"/>
                  </a:lnTo>
                  <a:lnTo>
                    <a:pt x="175" y="294"/>
                  </a:lnTo>
                  <a:lnTo>
                    <a:pt x="198" y="362"/>
                  </a:lnTo>
                  <a:lnTo>
                    <a:pt x="214" y="428"/>
                  </a:lnTo>
                  <a:lnTo>
                    <a:pt x="227" y="497"/>
                  </a:lnTo>
                  <a:lnTo>
                    <a:pt x="225" y="501"/>
                  </a:lnTo>
                  <a:lnTo>
                    <a:pt x="224" y="50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0" name=""/>
            <p:cNvSpPr/>
            <p:nvPr/>
          </p:nvSpPr>
          <p:spPr>
            <a:xfrm flipH="1">
              <a:off x="1173960" y="1600200"/>
              <a:ext cx="119160" cy="289080"/>
            </a:xfrm>
            <a:custGeom>
              <a:avLst/>
              <a:gdLst/>
              <a:ahLst/>
              <a:rect l="l" t="t" r="r" b="b"/>
              <a:pathLst>
                <a:path w="183" h="439">
                  <a:moveTo>
                    <a:pt x="168" y="439"/>
                  </a:moveTo>
                  <a:lnTo>
                    <a:pt x="164" y="380"/>
                  </a:lnTo>
                  <a:lnTo>
                    <a:pt x="153" y="323"/>
                  </a:lnTo>
                  <a:lnTo>
                    <a:pt x="136" y="265"/>
                  </a:lnTo>
                  <a:lnTo>
                    <a:pt x="115" y="209"/>
                  </a:lnTo>
                  <a:lnTo>
                    <a:pt x="90" y="154"/>
                  </a:lnTo>
                  <a:lnTo>
                    <a:pt x="61" y="102"/>
                  </a:lnTo>
                  <a:lnTo>
                    <a:pt x="30" y="53"/>
                  </a:lnTo>
                  <a:lnTo>
                    <a:pt x="0" y="9"/>
                  </a:lnTo>
                  <a:lnTo>
                    <a:pt x="3" y="3"/>
                  </a:lnTo>
                  <a:lnTo>
                    <a:pt x="8" y="0"/>
                  </a:lnTo>
                  <a:lnTo>
                    <a:pt x="23" y="23"/>
                  </a:lnTo>
                  <a:lnTo>
                    <a:pt x="52" y="76"/>
                  </a:lnTo>
                  <a:lnTo>
                    <a:pt x="87" y="147"/>
                  </a:lnTo>
                  <a:lnTo>
                    <a:pt x="125" y="227"/>
                  </a:lnTo>
                  <a:lnTo>
                    <a:pt x="156" y="304"/>
                  </a:lnTo>
                  <a:lnTo>
                    <a:pt x="179" y="373"/>
                  </a:lnTo>
                  <a:lnTo>
                    <a:pt x="183" y="420"/>
                  </a:lnTo>
                  <a:lnTo>
                    <a:pt x="168" y="439"/>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1" name=""/>
            <p:cNvSpPr/>
            <p:nvPr/>
          </p:nvSpPr>
          <p:spPr>
            <a:xfrm flipH="1">
              <a:off x="1046880" y="1596960"/>
              <a:ext cx="125640" cy="279360"/>
            </a:xfrm>
            <a:custGeom>
              <a:avLst/>
              <a:gdLst/>
              <a:ahLst/>
              <a:rect l="l" t="t" r="r" b="b"/>
              <a:pathLst>
                <a:path w="188" h="424">
                  <a:moveTo>
                    <a:pt x="183" y="423"/>
                  </a:moveTo>
                  <a:lnTo>
                    <a:pt x="168" y="382"/>
                  </a:lnTo>
                  <a:lnTo>
                    <a:pt x="154" y="344"/>
                  </a:lnTo>
                  <a:lnTo>
                    <a:pt x="139" y="305"/>
                  </a:lnTo>
                  <a:lnTo>
                    <a:pt x="126" y="268"/>
                  </a:lnTo>
                  <a:lnTo>
                    <a:pt x="111" y="232"/>
                  </a:lnTo>
                  <a:lnTo>
                    <a:pt x="96" y="195"/>
                  </a:lnTo>
                  <a:lnTo>
                    <a:pt x="78" y="159"/>
                  </a:lnTo>
                  <a:lnTo>
                    <a:pt x="62" y="122"/>
                  </a:lnTo>
                  <a:lnTo>
                    <a:pt x="53" y="106"/>
                  </a:lnTo>
                  <a:lnTo>
                    <a:pt x="43" y="91"/>
                  </a:lnTo>
                  <a:lnTo>
                    <a:pt x="32" y="75"/>
                  </a:lnTo>
                  <a:lnTo>
                    <a:pt x="23" y="60"/>
                  </a:lnTo>
                  <a:lnTo>
                    <a:pt x="13" y="43"/>
                  </a:lnTo>
                  <a:lnTo>
                    <a:pt x="7" y="27"/>
                  </a:lnTo>
                  <a:lnTo>
                    <a:pt x="1" y="12"/>
                  </a:lnTo>
                  <a:lnTo>
                    <a:pt x="0" y="0"/>
                  </a:lnTo>
                  <a:lnTo>
                    <a:pt x="26" y="14"/>
                  </a:lnTo>
                  <a:lnTo>
                    <a:pt x="54" y="54"/>
                  </a:lnTo>
                  <a:lnTo>
                    <a:pt x="84" y="111"/>
                  </a:lnTo>
                  <a:lnTo>
                    <a:pt x="114" y="180"/>
                  </a:lnTo>
                  <a:lnTo>
                    <a:pt x="139" y="252"/>
                  </a:lnTo>
                  <a:lnTo>
                    <a:pt x="162" y="321"/>
                  </a:lnTo>
                  <a:lnTo>
                    <a:pt x="179" y="381"/>
                  </a:lnTo>
                  <a:lnTo>
                    <a:pt x="188" y="423"/>
                  </a:lnTo>
                  <a:lnTo>
                    <a:pt x="185" y="424"/>
                  </a:lnTo>
                  <a:lnTo>
                    <a:pt x="183" y="42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2" name=""/>
            <p:cNvSpPr/>
            <p:nvPr/>
          </p:nvSpPr>
          <p:spPr>
            <a:xfrm flipH="1">
              <a:off x="2593800" y="1517760"/>
              <a:ext cx="136800" cy="339480"/>
            </a:xfrm>
            <a:custGeom>
              <a:avLst/>
              <a:gdLst/>
              <a:ahLst/>
              <a:rect l="l" t="t" r="r" b="b"/>
              <a:pathLst>
                <a:path w="206" h="518">
                  <a:moveTo>
                    <a:pt x="13" y="515"/>
                  </a:moveTo>
                  <a:lnTo>
                    <a:pt x="0" y="467"/>
                  </a:lnTo>
                  <a:lnTo>
                    <a:pt x="7" y="400"/>
                  </a:lnTo>
                  <a:lnTo>
                    <a:pt x="27" y="323"/>
                  </a:lnTo>
                  <a:lnTo>
                    <a:pt x="59" y="242"/>
                  </a:lnTo>
                  <a:lnTo>
                    <a:pt x="94" y="160"/>
                  </a:lnTo>
                  <a:lnTo>
                    <a:pt x="132" y="90"/>
                  </a:lnTo>
                  <a:lnTo>
                    <a:pt x="168" y="33"/>
                  </a:lnTo>
                  <a:lnTo>
                    <a:pt x="198" y="0"/>
                  </a:lnTo>
                  <a:lnTo>
                    <a:pt x="202" y="3"/>
                  </a:lnTo>
                  <a:lnTo>
                    <a:pt x="206" y="6"/>
                  </a:lnTo>
                  <a:lnTo>
                    <a:pt x="204" y="13"/>
                  </a:lnTo>
                  <a:lnTo>
                    <a:pt x="204" y="23"/>
                  </a:lnTo>
                  <a:lnTo>
                    <a:pt x="163" y="80"/>
                  </a:lnTo>
                  <a:lnTo>
                    <a:pt x="128" y="139"/>
                  </a:lnTo>
                  <a:lnTo>
                    <a:pt x="98" y="194"/>
                  </a:lnTo>
                  <a:lnTo>
                    <a:pt x="74" y="252"/>
                  </a:lnTo>
                  <a:lnTo>
                    <a:pt x="53" y="312"/>
                  </a:lnTo>
                  <a:lnTo>
                    <a:pt x="37" y="376"/>
                  </a:lnTo>
                  <a:lnTo>
                    <a:pt x="26" y="443"/>
                  </a:lnTo>
                  <a:lnTo>
                    <a:pt x="21" y="518"/>
                  </a:lnTo>
                  <a:lnTo>
                    <a:pt x="17" y="515"/>
                  </a:lnTo>
                  <a:lnTo>
                    <a:pt x="13" y="515"/>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3" name=""/>
            <p:cNvSpPr/>
            <p:nvPr/>
          </p:nvSpPr>
          <p:spPr>
            <a:xfrm flipH="1">
              <a:off x="1389240" y="1698480"/>
              <a:ext cx="69840" cy="131760"/>
            </a:xfrm>
            <a:custGeom>
              <a:avLst/>
              <a:gdLst/>
              <a:ahLst/>
              <a:rect l="l" t="t" r="r" b="b"/>
              <a:pathLst>
                <a:path w="107" h="200">
                  <a:moveTo>
                    <a:pt x="105" y="200"/>
                  </a:moveTo>
                  <a:lnTo>
                    <a:pt x="94" y="181"/>
                  </a:lnTo>
                  <a:lnTo>
                    <a:pt x="80" y="155"/>
                  </a:lnTo>
                  <a:lnTo>
                    <a:pt x="63" y="122"/>
                  </a:lnTo>
                  <a:lnTo>
                    <a:pt x="45" y="90"/>
                  </a:lnTo>
                  <a:lnTo>
                    <a:pt x="26" y="56"/>
                  </a:lnTo>
                  <a:lnTo>
                    <a:pt x="12" y="29"/>
                  </a:lnTo>
                  <a:lnTo>
                    <a:pt x="2" y="9"/>
                  </a:lnTo>
                  <a:lnTo>
                    <a:pt x="0" y="0"/>
                  </a:lnTo>
                  <a:lnTo>
                    <a:pt x="3" y="0"/>
                  </a:lnTo>
                  <a:lnTo>
                    <a:pt x="8" y="0"/>
                  </a:lnTo>
                  <a:lnTo>
                    <a:pt x="18" y="15"/>
                  </a:lnTo>
                  <a:lnTo>
                    <a:pt x="33" y="44"/>
                  </a:lnTo>
                  <a:lnTo>
                    <a:pt x="52" y="78"/>
                  </a:lnTo>
                  <a:lnTo>
                    <a:pt x="72" y="116"/>
                  </a:lnTo>
                  <a:lnTo>
                    <a:pt x="88" y="150"/>
                  </a:lnTo>
                  <a:lnTo>
                    <a:pt x="102" y="178"/>
                  </a:lnTo>
                  <a:lnTo>
                    <a:pt x="107" y="196"/>
                  </a:lnTo>
                  <a:lnTo>
                    <a:pt x="105" y="20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4" name=""/>
            <p:cNvSpPr/>
            <p:nvPr/>
          </p:nvSpPr>
          <p:spPr>
            <a:xfrm flipH="1">
              <a:off x="1355040" y="1668600"/>
              <a:ext cx="73080" cy="133200"/>
            </a:xfrm>
            <a:custGeom>
              <a:avLst/>
              <a:gdLst/>
              <a:ahLst/>
              <a:rect l="l" t="t" r="r" b="b"/>
              <a:pathLst>
                <a:path w="111" h="202">
                  <a:moveTo>
                    <a:pt x="103" y="202"/>
                  </a:moveTo>
                  <a:lnTo>
                    <a:pt x="91" y="171"/>
                  </a:lnTo>
                  <a:lnTo>
                    <a:pt x="79" y="143"/>
                  </a:lnTo>
                  <a:lnTo>
                    <a:pt x="64" y="117"/>
                  </a:lnTo>
                  <a:lnTo>
                    <a:pt x="50" y="93"/>
                  </a:lnTo>
                  <a:lnTo>
                    <a:pt x="34" y="68"/>
                  </a:lnTo>
                  <a:lnTo>
                    <a:pt x="20" y="46"/>
                  </a:lnTo>
                  <a:lnTo>
                    <a:pt x="8" y="22"/>
                  </a:lnTo>
                  <a:lnTo>
                    <a:pt x="0" y="0"/>
                  </a:lnTo>
                  <a:lnTo>
                    <a:pt x="14" y="11"/>
                  </a:lnTo>
                  <a:lnTo>
                    <a:pt x="31" y="32"/>
                  </a:lnTo>
                  <a:lnTo>
                    <a:pt x="49" y="57"/>
                  </a:lnTo>
                  <a:lnTo>
                    <a:pt x="68" y="87"/>
                  </a:lnTo>
                  <a:lnTo>
                    <a:pt x="84" y="117"/>
                  </a:lnTo>
                  <a:lnTo>
                    <a:pt x="98" y="148"/>
                  </a:lnTo>
                  <a:lnTo>
                    <a:pt x="107" y="175"/>
                  </a:lnTo>
                  <a:lnTo>
                    <a:pt x="111" y="200"/>
                  </a:lnTo>
                  <a:lnTo>
                    <a:pt x="106" y="201"/>
                  </a:lnTo>
                  <a:lnTo>
                    <a:pt x="103" y="20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5" name=""/>
            <p:cNvSpPr/>
            <p:nvPr/>
          </p:nvSpPr>
          <p:spPr>
            <a:xfrm flipH="1">
              <a:off x="1328040" y="1362240"/>
              <a:ext cx="1027080" cy="382320"/>
            </a:xfrm>
            <a:custGeom>
              <a:avLst/>
              <a:gdLst/>
              <a:ahLst/>
              <a:rect l="l" t="t" r="r" b="b"/>
              <a:pathLst>
                <a:path w="1552" h="579">
                  <a:moveTo>
                    <a:pt x="1544" y="579"/>
                  </a:moveTo>
                  <a:lnTo>
                    <a:pt x="1500" y="510"/>
                  </a:lnTo>
                  <a:lnTo>
                    <a:pt x="1462" y="445"/>
                  </a:lnTo>
                  <a:lnTo>
                    <a:pt x="1423" y="384"/>
                  </a:lnTo>
                  <a:lnTo>
                    <a:pt x="1382" y="328"/>
                  </a:lnTo>
                  <a:lnTo>
                    <a:pt x="1336" y="275"/>
                  </a:lnTo>
                  <a:lnTo>
                    <a:pt x="1285" y="228"/>
                  </a:lnTo>
                  <a:lnTo>
                    <a:pt x="1222" y="186"/>
                  </a:lnTo>
                  <a:lnTo>
                    <a:pt x="1152" y="151"/>
                  </a:lnTo>
                  <a:lnTo>
                    <a:pt x="1026" y="87"/>
                  </a:lnTo>
                  <a:lnTo>
                    <a:pt x="885" y="48"/>
                  </a:lnTo>
                  <a:lnTo>
                    <a:pt x="733" y="32"/>
                  </a:lnTo>
                  <a:lnTo>
                    <a:pt x="579" y="36"/>
                  </a:lnTo>
                  <a:lnTo>
                    <a:pt x="423" y="59"/>
                  </a:lnTo>
                  <a:lnTo>
                    <a:pt x="275" y="98"/>
                  </a:lnTo>
                  <a:lnTo>
                    <a:pt x="140" y="151"/>
                  </a:lnTo>
                  <a:lnTo>
                    <a:pt x="23" y="219"/>
                  </a:lnTo>
                  <a:lnTo>
                    <a:pt x="15" y="219"/>
                  </a:lnTo>
                  <a:lnTo>
                    <a:pt x="9" y="223"/>
                  </a:lnTo>
                  <a:lnTo>
                    <a:pt x="0" y="212"/>
                  </a:lnTo>
                  <a:lnTo>
                    <a:pt x="0" y="205"/>
                  </a:lnTo>
                  <a:lnTo>
                    <a:pt x="21" y="183"/>
                  </a:lnTo>
                  <a:lnTo>
                    <a:pt x="45" y="166"/>
                  </a:lnTo>
                  <a:lnTo>
                    <a:pt x="72" y="151"/>
                  </a:lnTo>
                  <a:lnTo>
                    <a:pt x="103" y="139"/>
                  </a:lnTo>
                  <a:lnTo>
                    <a:pt x="133" y="126"/>
                  </a:lnTo>
                  <a:lnTo>
                    <a:pt x="164" y="114"/>
                  </a:lnTo>
                  <a:lnTo>
                    <a:pt x="193" y="101"/>
                  </a:lnTo>
                  <a:lnTo>
                    <a:pt x="221" y="88"/>
                  </a:lnTo>
                  <a:lnTo>
                    <a:pt x="370" y="41"/>
                  </a:lnTo>
                  <a:lnTo>
                    <a:pt x="521" y="13"/>
                  </a:lnTo>
                  <a:lnTo>
                    <a:pt x="667" y="0"/>
                  </a:lnTo>
                  <a:lnTo>
                    <a:pt x="813" y="10"/>
                  </a:lnTo>
                  <a:lnTo>
                    <a:pt x="954" y="37"/>
                  </a:lnTo>
                  <a:lnTo>
                    <a:pt x="1092" y="87"/>
                  </a:lnTo>
                  <a:lnTo>
                    <a:pt x="1227" y="158"/>
                  </a:lnTo>
                  <a:lnTo>
                    <a:pt x="1358" y="254"/>
                  </a:lnTo>
                  <a:lnTo>
                    <a:pt x="1386" y="285"/>
                  </a:lnTo>
                  <a:lnTo>
                    <a:pt x="1418" y="322"/>
                  </a:lnTo>
                  <a:lnTo>
                    <a:pt x="1447" y="359"/>
                  </a:lnTo>
                  <a:lnTo>
                    <a:pt x="1479" y="401"/>
                  </a:lnTo>
                  <a:lnTo>
                    <a:pt x="1503" y="443"/>
                  </a:lnTo>
                  <a:lnTo>
                    <a:pt x="1526" y="488"/>
                  </a:lnTo>
                  <a:lnTo>
                    <a:pt x="1541" y="533"/>
                  </a:lnTo>
                  <a:lnTo>
                    <a:pt x="1552" y="579"/>
                  </a:lnTo>
                  <a:lnTo>
                    <a:pt x="1548" y="579"/>
                  </a:lnTo>
                  <a:lnTo>
                    <a:pt x="1544" y="579"/>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6" name=""/>
            <p:cNvSpPr/>
            <p:nvPr/>
          </p:nvSpPr>
          <p:spPr>
            <a:xfrm flipH="1">
              <a:off x="2649600" y="1488960"/>
              <a:ext cx="92160" cy="219240"/>
            </a:xfrm>
            <a:custGeom>
              <a:avLst/>
              <a:gdLst/>
              <a:ahLst/>
              <a:rect l="l" t="t" r="r" b="b"/>
              <a:pathLst>
                <a:path w="140" h="331">
                  <a:moveTo>
                    <a:pt x="0" y="328"/>
                  </a:moveTo>
                  <a:lnTo>
                    <a:pt x="12" y="285"/>
                  </a:lnTo>
                  <a:lnTo>
                    <a:pt x="26" y="242"/>
                  </a:lnTo>
                  <a:lnTo>
                    <a:pt x="39" y="198"/>
                  </a:lnTo>
                  <a:lnTo>
                    <a:pt x="57" y="156"/>
                  </a:lnTo>
                  <a:lnTo>
                    <a:pt x="73" y="113"/>
                  </a:lnTo>
                  <a:lnTo>
                    <a:pt x="94" y="74"/>
                  </a:lnTo>
                  <a:lnTo>
                    <a:pt x="114" y="34"/>
                  </a:lnTo>
                  <a:lnTo>
                    <a:pt x="140" y="0"/>
                  </a:lnTo>
                  <a:lnTo>
                    <a:pt x="133" y="19"/>
                  </a:lnTo>
                  <a:lnTo>
                    <a:pt x="118" y="59"/>
                  </a:lnTo>
                  <a:lnTo>
                    <a:pt x="96" y="110"/>
                  </a:lnTo>
                  <a:lnTo>
                    <a:pt x="72" y="171"/>
                  </a:lnTo>
                  <a:lnTo>
                    <a:pt x="46" y="228"/>
                  </a:lnTo>
                  <a:lnTo>
                    <a:pt x="24" y="280"/>
                  </a:lnTo>
                  <a:lnTo>
                    <a:pt x="8" y="315"/>
                  </a:lnTo>
                  <a:lnTo>
                    <a:pt x="3" y="331"/>
                  </a:lnTo>
                  <a:lnTo>
                    <a:pt x="0" y="330"/>
                  </a:lnTo>
                  <a:lnTo>
                    <a:pt x="0" y="328"/>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7" name=""/>
            <p:cNvSpPr/>
            <p:nvPr/>
          </p:nvSpPr>
          <p:spPr>
            <a:xfrm flipH="1">
              <a:off x="1498680" y="1552680"/>
              <a:ext cx="101520" cy="98280"/>
            </a:xfrm>
            <a:custGeom>
              <a:avLst/>
              <a:gdLst/>
              <a:ahLst/>
              <a:rect l="l" t="t" r="r" b="b"/>
              <a:pathLst>
                <a:path w="154" h="149">
                  <a:moveTo>
                    <a:pt x="146" y="149"/>
                  </a:moveTo>
                  <a:lnTo>
                    <a:pt x="138" y="131"/>
                  </a:lnTo>
                  <a:lnTo>
                    <a:pt x="121" y="112"/>
                  </a:lnTo>
                  <a:lnTo>
                    <a:pt x="101" y="92"/>
                  </a:lnTo>
                  <a:lnTo>
                    <a:pt x="78" y="71"/>
                  </a:lnTo>
                  <a:lnTo>
                    <a:pt x="54" y="51"/>
                  </a:lnTo>
                  <a:lnTo>
                    <a:pt x="31" y="35"/>
                  </a:lnTo>
                  <a:lnTo>
                    <a:pt x="12" y="21"/>
                  </a:lnTo>
                  <a:lnTo>
                    <a:pt x="0" y="15"/>
                  </a:lnTo>
                  <a:lnTo>
                    <a:pt x="0" y="5"/>
                  </a:lnTo>
                  <a:lnTo>
                    <a:pt x="1" y="0"/>
                  </a:lnTo>
                  <a:lnTo>
                    <a:pt x="16" y="5"/>
                  </a:lnTo>
                  <a:lnTo>
                    <a:pt x="36" y="19"/>
                  </a:lnTo>
                  <a:lnTo>
                    <a:pt x="58" y="36"/>
                  </a:lnTo>
                  <a:lnTo>
                    <a:pt x="82" y="59"/>
                  </a:lnTo>
                  <a:lnTo>
                    <a:pt x="104" y="82"/>
                  </a:lnTo>
                  <a:lnTo>
                    <a:pt x="126" y="107"/>
                  </a:lnTo>
                  <a:lnTo>
                    <a:pt x="142" y="128"/>
                  </a:lnTo>
                  <a:lnTo>
                    <a:pt x="154" y="149"/>
                  </a:lnTo>
                  <a:lnTo>
                    <a:pt x="150" y="149"/>
                  </a:lnTo>
                  <a:lnTo>
                    <a:pt x="146" y="149"/>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8" name=""/>
            <p:cNvSpPr/>
            <p:nvPr/>
          </p:nvSpPr>
          <p:spPr>
            <a:xfrm flipH="1">
              <a:off x="2332080" y="1600200"/>
              <a:ext cx="47520" cy="49320"/>
            </a:xfrm>
            <a:custGeom>
              <a:avLst/>
              <a:gdLst/>
              <a:ahLst/>
              <a:rect l="l" t="t" r="r" b="b"/>
              <a:pathLst>
                <a:path w="75" h="75">
                  <a:moveTo>
                    <a:pt x="0" y="75"/>
                  </a:moveTo>
                  <a:lnTo>
                    <a:pt x="0" y="63"/>
                  </a:lnTo>
                  <a:lnTo>
                    <a:pt x="6" y="51"/>
                  </a:lnTo>
                  <a:lnTo>
                    <a:pt x="12" y="38"/>
                  </a:lnTo>
                  <a:lnTo>
                    <a:pt x="23" y="29"/>
                  </a:lnTo>
                  <a:lnTo>
                    <a:pt x="34" y="17"/>
                  </a:lnTo>
                  <a:lnTo>
                    <a:pt x="45" y="10"/>
                  </a:lnTo>
                  <a:lnTo>
                    <a:pt x="56" y="3"/>
                  </a:lnTo>
                  <a:lnTo>
                    <a:pt x="68" y="0"/>
                  </a:lnTo>
                  <a:lnTo>
                    <a:pt x="71" y="5"/>
                  </a:lnTo>
                  <a:lnTo>
                    <a:pt x="75" y="9"/>
                  </a:lnTo>
                  <a:lnTo>
                    <a:pt x="69" y="14"/>
                  </a:lnTo>
                  <a:lnTo>
                    <a:pt x="61" y="22"/>
                  </a:lnTo>
                  <a:lnTo>
                    <a:pt x="50" y="33"/>
                  </a:lnTo>
                  <a:lnTo>
                    <a:pt x="41" y="45"/>
                  </a:lnTo>
                  <a:lnTo>
                    <a:pt x="29" y="55"/>
                  </a:lnTo>
                  <a:lnTo>
                    <a:pt x="16" y="64"/>
                  </a:lnTo>
                  <a:lnTo>
                    <a:pt x="7" y="71"/>
                  </a:lnTo>
                  <a:lnTo>
                    <a:pt x="0" y="75"/>
                  </a:lnTo>
                  <a:close/>
                </a:path>
              </a:pathLst>
            </a:custGeom>
            <a:solidFill>
              <a:srgbClr val="000000"/>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299" name=""/>
            <p:cNvSpPr/>
            <p:nvPr/>
          </p:nvSpPr>
          <p:spPr>
            <a:xfrm flipH="1">
              <a:off x="1474920" y="1424160"/>
              <a:ext cx="823680" cy="215640"/>
            </a:xfrm>
            <a:custGeom>
              <a:avLst/>
              <a:gdLst/>
              <a:ahLst/>
              <a:rect l="l" t="t" r="r" b="b"/>
              <a:pathLst>
                <a:path w="1246" h="325">
                  <a:moveTo>
                    <a:pt x="1237" y="325"/>
                  </a:moveTo>
                  <a:lnTo>
                    <a:pt x="1109" y="206"/>
                  </a:lnTo>
                  <a:lnTo>
                    <a:pt x="964" y="116"/>
                  </a:lnTo>
                  <a:lnTo>
                    <a:pt x="806" y="57"/>
                  </a:lnTo>
                  <a:lnTo>
                    <a:pt x="641" y="28"/>
                  </a:lnTo>
                  <a:lnTo>
                    <a:pt x="471" y="28"/>
                  </a:lnTo>
                  <a:lnTo>
                    <a:pt x="307" y="61"/>
                  </a:lnTo>
                  <a:lnTo>
                    <a:pt x="151" y="125"/>
                  </a:lnTo>
                  <a:lnTo>
                    <a:pt x="12" y="222"/>
                  </a:lnTo>
                  <a:lnTo>
                    <a:pt x="4" y="222"/>
                  </a:lnTo>
                  <a:lnTo>
                    <a:pt x="0" y="222"/>
                  </a:lnTo>
                  <a:lnTo>
                    <a:pt x="0" y="211"/>
                  </a:lnTo>
                  <a:lnTo>
                    <a:pt x="0" y="202"/>
                  </a:lnTo>
                  <a:lnTo>
                    <a:pt x="20" y="187"/>
                  </a:lnTo>
                  <a:lnTo>
                    <a:pt x="40" y="173"/>
                  </a:lnTo>
                  <a:lnTo>
                    <a:pt x="62" y="158"/>
                  </a:lnTo>
                  <a:lnTo>
                    <a:pt x="84" y="144"/>
                  </a:lnTo>
                  <a:lnTo>
                    <a:pt x="104" y="127"/>
                  </a:lnTo>
                  <a:lnTo>
                    <a:pt x="126" y="112"/>
                  </a:lnTo>
                  <a:lnTo>
                    <a:pt x="147" y="96"/>
                  </a:lnTo>
                  <a:lnTo>
                    <a:pt x="169" y="83"/>
                  </a:lnTo>
                  <a:lnTo>
                    <a:pt x="298" y="36"/>
                  </a:lnTo>
                  <a:lnTo>
                    <a:pt x="435" y="9"/>
                  </a:lnTo>
                  <a:lnTo>
                    <a:pt x="576" y="0"/>
                  </a:lnTo>
                  <a:lnTo>
                    <a:pt x="718" y="12"/>
                  </a:lnTo>
                  <a:lnTo>
                    <a:pt x="855" y="42"/>
                  </a:lnTo>
                  <a:lnTo>
                    <a:pt x="986" y="93"/>
                  </a:lnTo>
                  <a:lnTo>
                    <a:pt x="1105" y="164"/>
                  </a:lnTo>
                  <a:lnTo>
                    <a:pt x="1214" y="257"/>
                  </a:lnTo>
                  <a:lnTo>
                    <a:pt x="1216" y="261"/>
                  </a:lnTo>
                  <a:lnTo>
                    <a:pt x="1222" y="270"/>
                  </a:lnTo>
                  <a:lnTo>
                    <a:pt x="1229" y="278"/>
                  </a:lnTo>
                  <a:lnTo>
                    <a:pt x="1235" y="287"/>
                  </a:lnTo>
                  <a:lnTo>
                    <a:pt x="1239" y="295"/>
                  </a:lnTo>
                  <a:lnTo>
                    <a:pt x="1244" y="306"/>
                  </a:lnTo>
                  <a:lnTo>
                    <a:pt x="1246" y="314"/>
                  </a:lnTo>
                  <a:lnTo>
                    <a:pt x="1246" y="325"/>
                  </a:lnTo>
                  <a:lnTo>
                    <a:pt x="1241" y="325"/>
                  </a:lnTo>
                  <a:lnTo>
                    <a:pt x="1237" y="325"/>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0" name=""/>
            <p:cNvSpPr/>
            <p:nvPr/>
          </p:nvSpPr>
          <p:spPr>
            <a:xfrm flipH="1">
              <a:off x="1434960" y="1525680"/>
              <a:ext cx="92160" cy="98280"/>
            </a:xfrm>
            <a:custGeom>
              <a:avLst/>
              <a:gdLst/>
              <a:ahLst/>
              <a:rect l="l" t="t" r="r" b="b"/>
              <a:pathLst>
                <a:path w="140" h="148">
                  <a:moveTo>
                    <a:pt x="134" y="148"/>
                  </a:moveTo>
                  <a:lnTo>
                    <a:pt x="121" y="129"/>
                  </a:lnTo>
                  <a:lnTo>
                    <a:pt x="102" y="106"/>
                  </a:lnTo>
                  <a:lnTo>
                    <a:pt x="80" y="82"/>
                  </a:lnTo>
                  <a:lnTo>
                    <a:pt x="59" y="59"/>
                  </a:lnTo>
                  <a:lnTo>
                    <a:pt x="36" y="37"/>
                  </a:lnTo>
                  <a:lnTo>
                    <a:pt x="17" y="19"/>
                  </a:lnTo>
                  <a:lnTo>
                    <a:pt x="4" y="7"/>
                  </a:lnTo>
                  <a:lnTo>
                    <a:pt x="0" y="3"/>
                  </a:lnTo>
                  <a:lnTo>
                    <a:pt x="4" y="0"/>
                  </a:lnTo>
                  <a:lnTo>
                    <a:pt x="8" y="0"/>
                  </a:lnTo>
                  <a:lnTo>
                    <a:pt x="27" y="14"/>
                  </a:lnTo>
                  <a:lnTo>
                    <a:pt x="45" y="29"/>
                  </a:lnTo>
                  <a:lnTo>
                    <a:pt x="61" y="42"/>
                  </a:lnTo>
                  <a:lnTo>
                    <a:pt x="79" y="57"/>
                  </a:lnTo>
                  <a:lnTo>
                    <a:pt x="94" y="72"/>
                  </a:lnTo>
                  <a:lnTo>
                    <a:pt x="109" y="90"/>
                  </a:lnTo>
                  <a:lnTo>
                    <a:pt x="124" y="110"/>
                  </a:lnTo>
                  <a:lnTo>
                    <a:pt x="140" y="134"/>
                  </a:lnTo>
                  <a:lnTo>
                    <a:pt x="137" y="141"/>
                  </a:lnTo>
                  <a:lnTo>
                    <a:pt x="137" y="145"/>
                  </a:lnTo>
                  <a:lnTo>
                    <a:pt x="136" y="147"/>
                  </a:lnTo>
                  <a:lnTo>
                    <a:pt x="134" y="148"/>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1" name=""/>
            <p:cNvSpPr/>
            <p:nvPr/>
          </p:nvSpPr>
          <p:spPr>
            <a:xfrm flipH="1">
              <a:off x="2479680" y="1596960"/>
              <a:ext cx="17280" cy="25560"/>
            </a:xfrm>
            <a:custGeom>
              <a:avLst/>
              <a:gdLst/>
              <a:ahLst/>
              <a:rect l="l" t="t" r="r" b="b"/>
              <a:pathLst>
                <a:path w="26" h="36">
                  <a:moveTo>
                    <a:pt x="0" y="36"/>
                  </a:moveTo>
                  <a:lnTo>
                    <a:pt x="4" y="24"/>
                  </a:lnTo>
                  <a:lnTo>
                    <a:pt x="10" y="15"/>
                  </a:lnTo>
                  <a:lnTo>
                    <a:pt x="15" y="5"/>
                  </a:lnTo>
                  <a:lnTo>
                    <a:pt x="23" y="0"/>
                  </a:lnTo>
                  <a:lnTo>
                    <a:pt x="26" y="11"/>
                  </a:lnTo>
                  <a:lnTo>
                    <a:pt x="19" y="21"/>
                  </a:lnTo>
                  <a:lnTo>
                    <a:pt x="7" y="31"/>
                  </a:lnTo>
                  <a:lnTo>
                    <a:pt x="0" y="36"/>
                  </a:lnTo>
                  <a:close/>
                </a:path>
              </a:pathLst>
            </a:custGeom>
            <a:solidFill>
              <a:srgbClr val="000000"/>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302" name=""/>
            <p:cNvSpPr/>
            <p:nvPr/>
          </p:nvSpPr>
          <p:spPr>
            <a:xfrm flipH="1">
              <a:off x="1254240" y="1504800"/>
              <a:ext cx="63360" cy="77760"/>
            </a:xfrm>
            <a:custGeom>
              <a:avLst/>
              <a:gdLst/>
              <a:ahLst/>
              <a:rect l="l" t="t" r="r" b="b"/>
              <a:pathLst>
                <a:path w="97" h="118">
                  <a:moveTo>
                    <a:pt x="91" y="118"/>
                  </a:moveTo>
                  <a:lnTo>
                    <a:pt x="80" y="100"/>
                  </a:lnTo>
                  <a:lnTo>
                    <a:pt x="67" y="84"/>
                  </a:lnTo>
                  <a:lnTo>
                    <a:pt x="52" y="68"/>
                  </a:lnTo>
                  <a:lnTo>
                    <a:pt x="37" y="51"/>
                  </a:lnTo>
                  <a:lnTo>
                    <a:pt x="21" y="35"/>
                  </a:lnTo>
                  <a:lnTo>
                    <a:pt x="10" y="22"/>
                  </a:lnTo>
                  <a:lnTo>
                    <a:pt x="2" y="8"/>
                  </a:lnTo>
                  <a:lnTo>
                    <a:pt x="0" y="0"/>
                  </a:lnTo>
                  <a:lnTo>
                    <a:pt x="11" y="3"/>
                  </a:lnTo>
                  <a:lnTo>
                    <a:pt x="27" y="11"/>
                  </a:lnTo>
                  <a:lnTo>
                    <a:pt x="45" y="23"/>
                  </a:lnTo>
                  <a:lnTo>
                    <a:pt x="63" y="40"/>
                  </a:lnTo>
                  <a:lnTo>
                    <a:pt x="78" y="58"/>
                  </a:lnTo>
                  <a:lnTo>
                    <a:pt x="88" y="77"/>
                  </a:lnTo>
                  <a:lnTo>
                    <a:pt x="95" y="96"/>
                  </a:lnTo>
                  <a:lnTo>
                    <a:pt x="97" y="115"/>
                  </a:lnTo>
                  <a:lnTo>
                    <a:pt x="92" y="116"/>
                  </a:lnTo>
                  <a:lnTo>
                    <a:pt x="91" y="118"/>
                  </a:lnTo>
                  <a:close/>
                </a:path>
              </a:pathLst>
            </a:cu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303" name=""/>
            <p:cNvSpPr/>
            <p:nvPr/>
          </p:nvSpPr>
          <p:spPr>
            <a:xfrm flipH="1">
              <a:off x="1332720" y="1450800"/>
              <a:ext cx="119160" cy="93960"/>
            </a:xfrm>
            <a:custGeom>
              <a:avLst/>
              <a:gdLst/>
              <a:ahLst/>
              <a:rect l="l" t="t" r="r" b="b"/>
              <a:pathLst>
                <a:path w="178" h="144">
                  <a:moveTo>
                    <a:pt x="168" y="141"/>
                  </a:moveTo>
                  <a:lnTo>
                    <a:pt x="146" y="123"/>
                  </a:lnTo>
                  <a:lnTo>
                    <a:pt x="125" y="106"/>
                  </a:lnTo>
                  <a:lnTo>
                    <a:pt x="104" y="90"/>
                  </a:lnTo>
                  <a:lnTo>
                    <a:pt x="84" y="75"/>
                  </a:lnTo>
                  <a:lnTo>
                    <a:pt x="62" y="58"/>
                  </a:lnTo>
                  <a:lnTo>
                    <a:pt x="42" y="44"/>
                  </a:lnTo>
                  <a:lnTo>
                    <a:pt x="20" y="30"/>
                  </a:lnTo>
                  <a:lnTo>
                    <a:pt x="0" y="18"/>
                  </a:lnTo>
                  <a:lnTo>
                    <a:pt x="0" y="8"/>
                  </a:lnTo>
                  <a:lnTo>
                    <a:pt x="0" y="0"/>
                  </a:lnTo>
                  <a:lnTo>
                    <a:pt x="19" y="3"/>
                  </a:lnTo>
                  <a:lnTo>
                    <a:pt x="43" y="15"/>
                  </a:lnTo>
                  <a:lnTo>
                    <a:pt x="68" y="31"/>
                  </a:lnTo>
                  <a:lnTo>
                    <a:pt x="94" y="53"/>
                  </a:lnTo>
                  <a:lnTo>
                    <a:pt x="117" y="75"/>
                  </a:lnTo>
                  <a:lnTo>
                    <a:pt x="140" y="98"/>
                  </a:lnTo>
                  <a:lnTo>
                    <a:pt x="160" y="119"/>
                  </a:lnTo>
                  <a:lnTo>
                    <a:pt x="178" y="138"/>
                  </a:lnTo>
                  <a:lnTo>
                    <a:pt x="178" y="141"/>
                  </a:lnTo>
                  <a:lnTo>
                    <a:pt x="178" y="144"/>
                  </a:lnTo>
                  <a:lnTo>
                    <a:pt x="172" y="142"/>
                  </a:lnTo>
                  <a:lnTo>
                    <a:pt x="168" y="141"/>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4" name=""/>
            <p:cNvSpPr/>
            <p:nvPr/>
          </p:nvSpPr>
          <p:spPr>
            <a:xfrm flipH="1">
              <a:off x="2244600" y="1390680"/>
              <a:ext cx="208080" cy="150840"/>
            </a:xfrm>
            <a:custGeom>
              <a:avLst/>
              <a:gdLst/>
              <a:ahLst/>
              <a:rect l="l" t="t" r="r" b="b"/>
              <a:pathLst>
                <a:path w="315" h="228">
                  <a:moveTo>
                    <a:pt x="0" y="228"/>
                  </a:moveTo>
                  <a:lnTo>
                    <a:pt x="9" y="197"/>
                  </a:lnTo>
                  <a:lnTo>
                    <a:pt x="39" y="163"/>
                  </a:lnTo>
                  <a:lnTo>
                    <a:pt x="80" y="125"/>
                  </a:lnTo>
                  <a:lnTo>
                    <a:pt x="131" y="90"/>
                  </a:lnTo>
                  <a:lnTo>
                    <a:pt x="184" y="55"/>
                  </a:lnTo>
                  <a:lnTo>
                    <a:pt x="235" y="28"/>
                  </a:lnTo>
                  <a:lnTo>
                    <a:pt x="280" y="7"/>
                  </a:lnTo>
                  <a:lnTo>
                    <a:pt x="313" y="0"/>
                  </a:lnTo>
                  <a:lnTo>
                    <a:pt x="315" y="13"/>
                  </a:lnTo>
                  <a:lnTo>
                    <a:pt x="311" y="25"/>
                  </a:lnTo>
                  <a:lnTo>
                    <a:pt x="298" y="34"/>
                  </a:lnTo>
                  <a:lnTo>
                    <a:pt x="282" y="44"/>
                  </a:lnTo>
                  <a:lnTo>
                    <a:pt x="261" y="49"/>
                  </a:lnTo>
                  <a:lnTo>
                    <a:pt x="242" y="56"/>
                  </a:lnTo>
                  <a:lnTo>
                    <a:pt x="223" y="61"/>
                  </a:lnTo>
                  <a:lnTo>
                    <a:pt x="211" y="68"/>
                  </a:lnTo>
                  <a:lnTo>
                    <a:pt x="195" y="78"/>
                  </a:lnTo>
                  <a:lnTo>
                    <a:pt x="169" y="98"/>
                  </a:lnTo>
                  <a:lnTo>
                    <a:pt x="135" y="124"/>
                  </a:lnTo>
                  <a:lnTo>
                    <a:pt x="99" y="154"/>
                  </a:lnTo>
                  <a:lnTo>
                    <a:pt x="61" y="181"/>
                  </a:lnTo>
                  <a:lnTo>
                    <a:pt x="31" y="205"/>
                  </a:lnTo>
                  <a:lnTo>
                    <a:pt x="8" y="221"/>
                  </a:lnTo>
                  <a:lnTo>
                    <a:pt x="0" y="228"/>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5" name=""/>
            <p:cNvSpPr/>
            <p:nvPr/>
          </p:nvSpPr>
          <p:spPr>
            <a:xfrm flipH="1">
              <a:off x="1221480" y="1476360"/>
              <a:ext cx="24120" cy="55440"/>
            </a:xfrm>
            <a:custGeom>
              <a:avLst/>
              <a:gdLst/>
              <a:ahLst/>
              <a:rect l="l" t="t" r="r" b="b"/>
              <a:pathLst>
                <a:path w="39" h="85">
                  <a:moveTo>
                    <a:pt x="39" y="85"/>
                  </a:moveTo>
                  <a:lnTo>
                    <a:pt x="27" y="76"/>
                  </a:lnTo>
                  <a:lnTo>
                    <a:pt x="19" y="67"/>
                  </a:lnTo>
                  <a:lnTo>
                    <a:pt x="12" y="56"/>
                  </a:lnTo>
                  <a:lnTo>
                    <a:pt x="8" y="45"/>
                  </a:lnTo>
                  <a:lnTo>
                    <a:pt x="4" y="33"/>
                  </a:lnTo>
                  <a:lnTo>
                    <a:pt x="1" y="20"/>
                  </a:lnTo>
                  <a:lnTo>
                    <a:pt x="0" y="8"/>
                  </a:lnTo>
                  <a:lnTo>
                    <a:pt x="0" y="0"/>
                  </a:lnTo>
                  <a:lnTo>
                    <a:pt x="7" y="6"/>
                  </a:lnTo>
                  <a:lnTo>
                    <a:pt x="15" y="16"/>
                  </a:lnTo>
                  <a:lnTo>
                    <a:pt x="22" y="31"/>
                  </a:lnTo>
                  <a:lnTo>
                    <a:pt x="30" y="48"/>
                  </a:lnTo>
                  <a:lnTo>
                    <a:pt x="34" y="61"/>
                  </a:lnTo>
                  <a:lnTo>
                    <a:pt x="38" y="75"/>
                  </a:lnTo>
                  <a:lnTo>
                    <a:pt x="39" y="83"/>
                  </a:lnTo>
                  <a:lnTo>
                    <a:pt x="39" y="85"/>
                  </a:lnTo>
                  <a:close/>
                </a:path>
              </a:pathLst>
            </a:cu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06" name=""/>
            <p:cNvSpPr/>
            <p:nvPr/>
          </p:nvSpPr>
          <p:spPr>
            <a:xfrm flipH="1">
              <a:off x="2001240" y="1461960"/>
              <a:ext cx="168120" cy="69840"/>
            </a:xfrm>
            <a:custGeom>
              <a:avLst/>
              <a:gdLst/>
              <a:ahLst/>
              <a:rect l="l" t="t" r="r" b="b"/>
              <a:pathLst>
                <a:path w="253" h="105">
                  <a:moveTo>
                    <a:pt x="0" y="105"/>
                  </a:moveTo>
                  <a:lnTo>
                    <a:pt x="9" y="84"/>
                  </a:lnTo>
                  <a:lnTo>
                    <a:pt x="35" y="63"/>
                  </a:lnTo>
                  <a:lnTo>
                    <a:pt x="72" y="45"/>
                  </a:lnTo>
                  <a:lnTo>
                    <a:pt x="116" y="30"/>
                  </a:lnTo>
                  <a:lnTo>
                    <a:pt x="160" y="16"/>
                  </a:lnTo>
                  <a:lnTo>
                    <a:pt x="202" y="7"/>
                  </a:lnTo>
                  <a:lnTo>
                    <a:pt x="233" y="0"/>
                  </a:lnTo>
                  <a:lnTo>
                    <a:pt x="253" y="0"/>
                  </a:lnTo>
                  <a:lnTo>
                    <a:pt x="226" y="15"/>
                  </a:lnTo>
                  <a:lnTo>
                    <a:pt x="196" y="27"/>
                  </a:lnTo>
                  <a:lnTo>
                    <a:pt x="162" y="36"/>
                  </a:lnTo>
                  <a:lnTo>
                    <a:pt x="130" y="46"/>
                  </a:lnTo>
                  <a:lnTo>
                    <a:pt x="95" y="54"/>
                  </a:lnTo>
                  <a:lnTo>
                    <a:pt x="62" y="68"/>
                  </a:lnTo>
                  <a:lnTo>
                    <a:pt x="28" y="82"/>
                  </a:lnTo>
                  <a:lnTo>
                    <a:pt x="0" y="105"/>
                  </a:lnTo>
                  <a:close/>
                </a:path>
              </a:pathLst>
            </a:cu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07" name=""/>
            <p:cNvSpPr/>
            <p:nvPr/>
          </p:nvSpPr>
          <p:spPr>
            <a:xfrm flipH="1">
              <a:off x="2444760" y="1398600"/>
              <a:ext cx="141120" cy="120600"/>
            </a:xfrm>
            <a:custGeom>
              <a:avLst/>
              <a:gdLst/>
              <a:ahLst/>
              <a:rect l="l" t="t" r="r" b="b"/>
              <a:pathLst>
                <a:path w="212" h="186">
                  <a:moveTo>
                    <a:pt x="0" y="186"/>
                  </a:moveTo>
                  <a:lnTo>
                    <a:pt x="14" y="168"/>
                  </a:lnTo>
                  <a:lnTo>
                    <a:pt x="38" y="144"/>
                  </a:lnTo>
                  <a:lnTo>
                    <a:pt x="68" y="113"/>
                  </a:lnTo>
                  <a:lnTo>
                    <a:pt x="102" y="80"/>
                  </a:lnTo>
                  <a:lnTo>
                    <a:pt x="134" y="48"/>
                  </a:lnTo>
                  <a:lnTo>
                    <a:pt x="165" y="22"/>
                  </a:lnTo>
                  <a:lnTo>
                    <a:pt x="193" y="4"/>
                  </a:lnTo>
                  <a:lnTo>
                    <a:pt x="212" y="0"/>
                  </a:lnTo>
                  <a:lnTo>
                    <a:pt x="182" y="22"/>
                  </a:lnTo>
                  <a:lnTo>
                    <a:pt x="156" y="44"/>
                  </a:lnTo>
                  <a:lnTo>
                    <a:pt x="130" y="65"/>
                  </a:lnTo>
                  <a:lnTo>
                    <a:pt x="106" y="88"/>
                  </a:lnTo>
                  <a:lnTo>
                    <a:pt x="80" y="110"/>
                  </a:lnTo>
                  <a:lnTo>
                    <a:pt x="56" y="134"/>
                  </a:lnTo>
                  <a:lnTo>
                    <a:pt x="31" y="159"/>
                  </a:lnTo>
                  <a:lnTo>
                    <a:pt x="8" y="186"/>
                  </a:lnTo>
                  <a:lnTo>
                    <a:pt x="4" y="186"/>
                  </a:lnTo>
                  <a:lnTo>
                    <a:pt x="0" y="186"/>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8" name=""/>
            <p:cNvSpPr/>
            <p:nvPr/>
          </p:nvSpPr>
          <p:spPr>
            <a:xfrm flipH="1">
              <a:off x="1333440" y="1374840"/>
              <a:ext cx="152640" cy="144360"/>
            </a:xfrm>
            <a:custGeom>
              <a:avLst/>
              <a:gdLst/>
              <a:ahLst/>
              <a:rect l="l" t="t" r="r" b="b"/>
              <a:pathLst>
                <a:path w="231" h="220">
                  <a:moveTo>
                    <a:pt x="229" y="217"/>
                  </a:moveTo>
                  <a:lnTo>
                    <a:pt x="207" y="191"/>
                  </a:lnTo>
                  <a:lnTo>
                    <a:pt x="187" y="167"/>
                  </a:lnTo>
                  <a:lnTo>
                    <a:pt x="164" y="143"/>
                  </a:lnTo>
                  <a:lnTo>
                    <a:pt x="142" y="121"/>
                  </a:lnTo>
                  <a:lnTo>
                    <a:pt x="119" y="97"/>
                  </a:lnTo>
                  <a:lnTo>
                    <a:pt x="96" y="76"/>
                  </a:lnTo>
                  <a:lnTo>
                    <a:pt x="73" y="55"/>
                  </a:lnTo>
                  <a:lnTo>
                    <a:pt x="51" y="37"/>
                  </a:lnTo>
                  <a:lnTo>
                    <a:pt x="42" y="33"/>
                  </a:lnTo>
                  <a:lnTo>
                    <a:pt x="32" y="29"/>
                  </a:lnTo>
                  <a:lnTo>
                    <a:pt x="24" y="25"/>
                  </a:lnTo>
                  <a:lnTo>
                    <a:pt x="17" y="21"/>
                  </a:lnTo>
                  <a:lnTo>
                    <a:pt x="5" y="11"/>
                  </a:lnTo>
                  <a:lnTo>
                    <a:pt x="0" y="0"/>
                  </a:lnTo>
                  <a:lnTo>
                    <a:pt x="28" y="9"/>
                  </a:lnTo>
                  <a:lnTo>
                    <a:pt x="65" y="30"/>
                  </a:lnTo>
                  <a:lnTo>
                    <a:pt x="104" y="63"/>
                  </a:lnTo>
                  <a:lnTo>
                    <a:pt x="143" y="101"/>
                  </a:lnTo>
                  <a:lnTo>
                    <a:pt x="177" y="139"/>
                  </a:lnTo>
                  <a:lnTo>
                    <a:pt x="207" y="175"/>
                  </a:lnTo>
                  <a:lnTo>
                    <a:pt x="225" y="202"/>
                  </a:lnTo>
                  <a:lnTo>
                    <a:pt x="231" y="220"/>
                  </a:lnTo>
                  <a:lnTo>
                    <a:pt x="230" y="219"/>
                  </a:lnTo>
                  <a:lnTo>
                    <a:pt x="229" y="21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9" name=""/>
            <p:cNvSpPr/>
            <p:nvPr/>
          </p:nvSpPr>
          <p:spPr>
            <a:xfrm flipH="1">
              <a:off x="2243880" y="1349280"/>
              <a:ext cx="228600" cy="142920"/>
            </a:xfrm>
            <a:custGeom>
              <a:avLst/>
              <a:gdLst/>
              <a:ahLst/>
              <a:rect l="l" t="t" r="r" b="b"/>
              <a:pathLst>
                <a:path w="343" h="217">
                  <a:moveTo>
                    <a:pt x="0" y="217"/>
                  </a:moveTo>
                  <a:lnTo>
                    <a:pt x="5" y="198"/>
                  </a:lnTo>
                  <a:lnTo>
                    <a:pt x="36" y="171"/>
                  </a:lnTo>
                  <a:lnTo>
                    <a:pt x="84" y="137"/>
                  </a:lnTo>
                  <a:lnTo>
                    <a:pt x="142" y="102"/>
                  </a:lnTo>
                  <a:lnTo>
                    <a:pt x="203" y="66"/>
                  </a:lnTo>
                  <a:lnTo>
                    <a:pt x="261" y="35"/>
                  </a:lnTo>
                  <a:lnTo>
                    <a:pt x="310" y="12"/>
                  </a:lnTo>
                  <a:lnTo>
                    <a:pt x="343" y="0"/>
                  </a:lnTo>
                  <a:lnTo>
                    <a:pt x="332" y="7"/>
                  </a:lnTo>
                  <a:lnTo>
                    <a:pt x="316" y="19"/>
                  </a:lnTo>
                  <a:lnTo>
                    <a:pt x="293" y="30"/>
                  </a:lnTo>
                  <a:lnTo>
                    <a:pt x="268" y="43"/>
                  </a:lnTo>
                  <a:lnTo>
                    <a:pt x="241" y="54"/>
                  </a:lnTo>
                  <a:lnTo>
                    <a:pt x="218" y="66"/>
                  </a:lnTo>
                  <a:lnTo>
                    <a:pt x="199" y="75"/>
                  </a:lnTo>
                  <a:lnTo>
                    <a:pt x="186" y="83"/>
                  </a:lnTo>
                  <a:lnTo>
                    <a:pt x="172" y="92"/>
                  </a:lnTo>
                  <a:lnTo>
                    <a:pt x="149" y="111"/>
                  </a:lnTo>
                  <a:lnTo>
                    <a:pt x="119" y="132"/>
                  </a:lnTo>
                  <a:lnTo>
                    <a:pt x="87" y="156"/>
                  </a:lnTo>
                  <a:lnTo>
                    <a:pt x="53" y="178"/>
                  </a:lnTo>
                  <a:lnTo>
                    <a:pt x="26" y="198"/>
                  </a:lnTo>
                  <a:lnTo>
                    <a:pt x="7" y="211"/>
                  </a:lnTo>
                  <a:lnTo>
                    <a:pt x="0" y="21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0" name=""/>
            <p:cNvSpPr/>
            <p:nvPr/>
          </p:nvSpPr>
          <p:spPr>
            <a:xfrm flipH="1">
              <a:off x="1451880" y="1446120"/>
              <a:ext cx="74520" cy="46080"/>
            </a:xfrm>
            <a:custGeom>
              <a:avLst/>
              <a:gdLst/>
              <a:ahLst/>
              <a:rect l="l" t="t" r="r" b="b"/>
              <a:pathLst>
                <a:path w="111" h="72">
                  <a:moveTo>
                    <a:pt x="106" y="72"/>
                  </a:moveTo>
                  <a:lnTo>
                    <a:pt x="94" y="62"/>
                  </a:lnTo>
                  <a:lnTo>
                    <a:pt x="79" y="53"/>
                  </a:lnTo>
                  <a:lnTo>
                    <a:pt x="61" y="43"/>
                  </a:lnTo>
                  <a:lnTo>
                    <a:pt x="45" y="34"/>
                  </a:lnTo>
                  <a:lnTo>
                    <a:pt x="27" y="23"/>
                  </a:lnTo>
                  <a:lnTo>
                    <a:pt x="14" y="14"/>
                  </a:lnTo>
                  <a:lnTo>
                    <a:pt x="4" y="5"/>
                  </a:lnTo>
                  <a:lnTo>
                    <a:pt x="0" y="0"/>
                  </a:lnTo>
                  <a:lnTo>
                    <a:pt x="11" y="1"/>
                  </a:lnTo>
                  <a:lnTo>
                    <a:pt x="25" y="7"/>
                  </a:lnTo>
                  <a:lnTo>
                    <a:pt x="40" y="15"/>
                  </a:lnTo>
                  <a:lnTo>
                    <a:pt x="56" y="26"/>
                  </a:lnTo>
                  <a:lnTo>
                    <a:pt x="71" y="37"/>
                  </a:lnTo>
                  <a:lnTo>
                    <a:pt x="86" y="49"/>
                  </a:lnTo>
                  <a:lnTo>
                    <a:pt x="98" y="58"/>
                  </a:lnTo>
                  <a:lnTo>
                    <a:pt x="111" y="69"/>
                  </a:lnTo>
                  <a:lnTo>
                    <a:pt x="107" y="71"/>
                  </a:lnTo>
                  <a:lnTo>
                    <a:pt x="106" y="72"/>
                  </a:lnTo>
                  <a:close/>
                </a:path>
              </a:pathLst>
            </a:custGeom>
            <a:solidFill>
              <a:srgbClr val="00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311" name=""/>
            <p:cNvSpPr/>
            <p:nvPr/>
          </p:nvSpPr>
          <p:spPr>
            <a:xfrm flipH="1">
              <a:off x="2585160" y="1359000"/>
              <a:ext cx="87480" cy="128520"/>
            </a:xfrm>
            <a:custGeom>
              <a:avLst/>
              <a:gdLst/>
              <a:ahLst/>
              <a:rect l="l" t="t" r="r" b="b"/>
              <a:pathLst>
                <a:path w="131" h="196">
                  <a:moveTo>
                    <a:pt x="0" y="196"/>
                  </a:moveTo>
                  <a:lnTo>
                    <a:pt x="5" y="168"/>
                  </a:lnTo>
                  <a:lnTo>
                    <a:pt x="16" y="141"/>
                  </a:lnTo>
                  <a:lnTo>
                    <a:pt x="31" y="112"/>
                  </a:lnTo>
                  <a:lnTo>
                    <a:pt x="50" y="86"/>
                  </a:lnTo>
                  <a:lnTo>
                    <a:pt x="69" y="59"/>
                  </a:lnTo>
                  <a:lnTo>
                    <a:pt x="91" y="36"/>
                  </a:lnTo>
                  <a:lnTo>
                    <a:pt x="111" y="16"/>
                  </a:lnTo>
                  <a:lnTo>
                    <a:pt x="131" y="0"/>
                  </a:lnTo>
                  <a:lnTo>
                    <a:pt x="127" y="6"/>
                  </a:lnTo>
                  <a:lnTo>
                    <a:pt x="115" y="28"/>
                  </a:lnTo>
                  <a:lnTo>
                    <a:pt x="97" y="57"/>
                  </a:lnTo>
                  <a:lnTo>
                    <a:pt x="76" y="92"/>
                  </a:lnTo>
                  <a:lnTo>
                    <a:pt x="51" y="126"/>
                  </a:lnTo>
                  <a:lnTo>
                    <a:pt x="30" y="157"/>
                  </a:lnTo>
                  <a:lnTo>
                    <a:pt x="11" y="181"/>
                  </a:lnTo>
                  <a:lnTo>
                    <a:pt x="0" y="196"/>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2" name=""/>
            <p:cNvSpPr/>
            <p:nvPr/>
          </p:nvSpPr>
          <p:spPr>
            <a:xfrm flipH="1">
              <a:off x="2469600" y="1347840"/>
              <a:ext cx="107640" cy="112680"/>
            </a:xfrm>
            <a:custGeom>
              <a:avLst/>
              <a:gdLst/>
              <a:ahLst/>
              <a:rect l="l" t="t" r="r" b="b"/>
              <a:pathLst>
                <a:path w="163" h="169">
                  <a:moveTo>
                    <a:pt x="0" y="169"/>
                  </a:moveTo>
                  <a:lnTo>
                    <a:pt x="6" y="151"/>
                  </a:lnTo>
                  <a:lnTo>
                    <a:pt x="22" y="128"/>
                  </a:lnTo>
                  <a:lnTo>
                    <a:pt x="44" y="100"/>
                  </a:lnTo>
                  <a:lnTo>
                    <a:pt x="69" y="72"/>
                  </a:lnTo>
                  <a:lnTo>
                    <a:pt x="97" y="43"/>
                  </a:lnTo>
                  <a:lnTo>
                    <a:pt x="124" y="21"/>
                  </a:lnTo>
                  <a:lnTo>
                    <a:pt x="145" y="5"/>
                  </a:lnTo>
                  <a:lnTo>
                    <a:pt x="163" y="0"/>
                  </a:lnTo>
                  <a:lnTo>
                    <a:pt x="151" y="9"/>
                  </a:lnTo>
                  <a:lnTo>
                    <a:pt x="132" y="30"/>
                  </a:lnTo>
                  <a:lnTo>
                    <a:pt x="106" y="57"/>
                  </a:lnTo>
                  <a:lnTo>
                    <a:pt x="78" y="88"/>
                  </a:lnTo>
                  <a:lnTo>
                    <a:pt x="48" y="118"/>
                  </a:lnTo>
                  <a:lnTo>
                    <a:pt x="25" y="143"/>
                  </a:lnTo>
                  <a:lnTo>
                    <a:pt x="6" y="161"/>
                  </a:lnTo>
                  <a:lnTo>
                    <a:pt x="0" y="169"/>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3" name=""/>
            <p:cNvSpPr/>
            <p:nvPr/>
          </p:nvSpPr>
          <p:spPr>
            <a:xfrm flipH="1">
              <a:off x="2025000" y="1403280"/>
              <a:ext cx="166680" cy="55800"/>
            </a:xfrm>
            <a:custGeom>
              <a:avLst/>
              <a:gdLst/>
              <a:ahLst/>
              <a:rect l="l" t="t" r="r" b="b"/>
              <a:pathLst>
                <a:path w="252" h="82">
                  <a:moveTo>
                    <a:pt x="0" y="82"/>
                  </a:moveTo>
                  <a:lnTo>
                    <a:pt x="0" y="78"/>
                  </a:lnTo>
                  <a:lnTo>
                    <a:pt x="1" y="77"/>
                  </a:lnTo>
                  <a:lnTo>
                    <a:pt x="28" y="63"/>
                  </a:lnTo>
                  <a:lnTo>
                    <a:pt x="57" y="51"/>
                  </a:lnTo>
                  <a:lnTo>
                    <a:pt x="88" y="39"/>
                  </a:lnTo>
                  <a:lnTo>
                    <a:pt x="120" y="28"/>
                  </a:lnTo>
                  <a:lnTo>
                    <a:pt x="153" y="16"/>
                  </a:lnTo>
                  <a:lnTo>
                    <a:pt x="185" y="9"/>
                  </a:lnTo>
                  <a:lnTo>
                    <a:pt x="218" y="2"/>
                  </a:lnTo>
                  <a:lnTo>
                    <a:pt x="252" y="0"/>
                  </a:lnTo>
                  <a:lnTo>
                    <a:pt x="219" y="8"/>
                  </a:lnTo>
                  <a:lnTo>
                    <a:pt x="187" y="17"/>
                  </a:lnTo>
                  <a:lnTo>
                    <a:pt x="155" y="28"/>
                  </a:lnTo>
                  <a:lnTo>
                    <a:pt x="124" y="40"/>
                  </a:lnTo>
                  <a:lnTo>
                    <a:pt x="92" y="51"/>
                  </a:lnTo>
                  <a:lnTo>
                    <a:pt x="62" y="62"/>
                  </a:lnTo>
                  <a:lnTo>
                    <a:pt x="29" y="72"/>
                  </a:lnTo>
                  <a:lnTo>
                    <a:pt x="0" y="82"/>
                  </a:lnTo>
                  <a:close/>
                </a:path>
              </a:pathLst>
            </a:custGeom>
            <a:solidFill>
              <a:srgbClr val="000000"/>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314" name=""/>
            <p:cNvSpPr/>
            <p:nvPr/>
          </p:nvSpPr>
          <p:spPr>
            <a:xfrm flipH="1">
              <a:off x="2628360" y="1332000"/>
              <a:ext cx="75960" cy="106200"/>
            </a:xfrm>
            <a:custGeom>
              <a:avLst/>
              <a:gdLst/>
              <a:ahLst/>
              <a:rect l="l" t="t" r="r" b="b"/>
              <a:pathLst>
                <a:path w="117" h="163">
                  <a:moveTo>
                    <a:pt x="0" y="163"/>
                  </a:moveTo>
                  <a:lnTo>
                    <a:pt x="4" y="145"/>
                  </a:lnTo>
                  <a:lnTo>
                    <a:pt x="14" y="124"/>
                  </a:lnTo>
                  <a:lnTo>
                    <a:pt x="26" y="97"/>
                  </a:lnTo>
                  <a:lnTo>
                    <a:pt x="42" y="69"/>
                  </a:lnTo>
                  <a:lnTo>
                    <a:pt x="59" y="42"/>
                  </a:lnTo>
                  <a:lnTo>
                    <a:pt x="78" y="21"/>
                  </a:lnTo>
                  <a:lnTo>
                    <a:pt x="96" y="6"/>
                  </a:lnTo>
                  <a:lnTo>
                    <a:pt x="114" y="0"/>
                  </a:lnTo>
                  <a:lnTo>
                    <a:pt x="114" y="4"/>
                  </a:lnTo>
                  <a:lnTo>
                    <a:pt x="117" y="8"/>
                  </a:lnTo>
                  <a:lnTo>
                    <a:pt x="102" y="22"/>
                  </a:lnTo>
                  <a:lnTo>
                    <a:pt x="86" y="44"/>
                  </a:lnTo>
                  <a:lnTo>
                    <a:pt x="67" y="68"/>
                  </a:lnTo>
                  <a:lnTo>
                    <a:pt x="48" y="95"/>
                  </a:lnTo>
                  <a:lnTo>
                    <a:pt x="29" y="120"/>
                  </a:lnTo>
                  <a:lnTo>
                    <a:pt x="15" y="141"/>
                  </a:lnTo>
                  <a:lnTo>
                    <a:pt x="3" y="156"/>
                  </a:lnTo>
                  <a:lnTo>
                    <a:pt x="0" y="16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5" name=""/>
            <p:cNvSpPr/>
            <p:nvPr/>
          </p:nvSpPr>
          <p:spPr>
            <a:xfrm flipH="1">
              <a:off x="2379600" y="1382760"/>
              <a:ext cx="92160" cy="52200"/>
            </a:xfrm>
            <a:custGeom>
              <a:avLst/>
              <a:gdLst/>
              <a:ahLst/>
              <a:rect l="l" t="t" r="r" b="b"/>
              <a:pathLst>
                <a:path w="140" h="80">
                  <a:moveTo>
                    <a:pt x="0" y="80"/>
                  </a:moveTo>
                  <a:lnTo>
                    <a:pt x="11" y="69"/>
                  </a:lnTo>
                  <a:lnTo>
                    <a:pt x="29" y="58"/>
                  </a:lnTo>
                  <a:lnTo>
                    <a:pt x="48" y="44"/>
                  </a:lnTo>
                  <a:lnTo>
                    <a:pt x="69" y="30"/>
                  </a:lnTo>
                  <a:lnTo>
                    <a:pt x="90" y="16"/>
                  </a:lnTo>
                  <a:lnTo>
                    <a:pt x="110" y="7"/>
                  </a:lnTo>
                  <a:lnTo>
                    <a:pt x="126" y="0"/>
                  </a:lnTo>
                  <a:lnTo>
                    <a:pt x="140" y="0"/>
                  </a:lnTo>
                  <a:lnTo>
                    <a:pt x="129" y="4"/>
                  </a:lnTo>
                  <a:lnTo>
                    <a:pt x="113" y="15"/>
                  </a:lnTo>
                  <a:lnTo>
                    <a:pt x="90" y="27"/>
                  </a:lnTo>
                  <a:lnTo>
                    <a:pt x="67" y="42"/>
                  </a:lnTo>
                  <a:lnTo>
                    <a:pt x="42" y="56"/>
                  </a:lnTo>
                  <a:lnTo>
                    <a:pt x="22" y="68"/>
                  </a:lnTo>
                  <a:lnTo>
                    <a:pt x="7" y="76"/>
                  </a:lnTo>
                  <a:lnTo>
                    <a:pt x="0" y="80"/>
                  </a:lnTo>
                  <a:close/>
                </a:path>
              </a:pathLst>
            </a:custGeom>
            <a:solidFill>
              <a:srgbClr val="000000"/>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316" name=""/>
            <p:cNvSpPr/>
            <p:nvPr/>
          </p:nvSpPr>
          <p:spPr>
            <a:xfrm flipH="1">
              <a:off x="1548720" y="1319040"/>
              <a:ext cx="236520" cy="106560"/>
            </a:xfrm>
            <a:custGeom>
              <a:avLst/>
              <a:gdLst/>
              <a:ahLst/>
              <a:rect l="l" t="t" r="r" b="b"/>
              <a:pathLst>
                <a:path w="358" h="163">
                  <a:moveTo>
                    <a:pt x="345" y="163"/>
                  </a:moveTo>
                  <a:lnTo>
                    <a:pt x="303" y="141"/>
                  </a:lnTo>
                  <a:lnTo>
                    <a:pt x="261" y="119"/>
                  </a:lnTo>
                  <a:lnTo>
                    <a:pt x="219" y="98"/>
                  </a:lnTo>
                  <a:lnTo>
                    <a:pt x="178" y="79"/>
                  </a:lnTo>
                  <a:lnTo>
                    <a:pt x="136" y="60"/>
                  </a:lnTo>
                  <a:lnTo>
                    <a:pt x="94" y="46"/>
                  </a:lnTo>
                  <a:lnTo>
                    <a:pt x="52" y="35"/>
                  </a:lnTo>
                  <a:lnTo>
                    <a:pt x="10" y="31"/>
                  </a:lnTo>
                  <a:lnTo>
                    <a:pt x="2" y="23"/>
                  </a:lnTo>
                  <a:lnTo>
                    <a:pt x="0" y="18"/>
                  </a:lnTo>
                  <a:lnTo>
                    <a:pt x="0" y="12"/>
                  </a:lnTo>
                  <a:lnTo>
                    <a:pt x="2" y="8"/>
                  </a:lnTo>
                  <a:lnTo>
                    <a:pt x="27" y="0"/>
                  </a:lnTo>
                  <a:lnTo>
                    <a:pt x="71" y="7"/>
                  </a:lnTo>
                  <a:lnTo>
                    <a:pt x="122" y="24"/>
                  </a:lnTo>
                  <a:lnTo>
                    <a:pt x="179" y="50"/>
                  </a:lnTo>
                  <a:lnTo>
                    <a:pt x="235" y="79"/>
                  </a:lnTo>
                  <a:lnTo>
                    <a:pt x="288" y="108"/>
                  </a:lnTo>
                  <a:lnTo>
                    <a:pt x="330" y="137"/>
                  </a:lnTo>
                  <a:lnTo>
                    <a:pt x="358" y="160"/>
                  </a:lnTo>
                  <a:lnTo>
                    <a:pt x="350" y="160"/>
                  </a:lnTo>
                  <a:lnTo>
                    <a:pt x="345" y="16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7" name=""/>
            <p:cNvSpPr/>
            <p:nvPr/>
          </p:nvSpPr>
          <p:spPr>
            <a:xfrm flipH="1">
              <a:off x="1324800" y="1216080"/>
              <a:ext cx="368280" cy="209520"/>
            </a:xfrm>
            <a:custGeom>
              <a:avLst/>
              <a:gdLst/>
              <a:ahLst/>
              <a:rect l="l" t="t" r="r" b="b"/>
              <a:pathLst>
                <a:path w="557" h="317">
                  <a:moveTo>
                    <a:pt x="552" y="317"/>
                  </a:moveTo>
                  <a:lnTo>
                    <a:pt x="485" y="272"/>
                  </a:lnTo>
                  <a:lnTo>
                    <a:pt x="422" y="227"/>
                  </a:lnTo>
                  <a:lnTo>
                    <a:pt x="357" y="185"/>
                  </a:lnTo>
                  <a:lnTo>
                    <a:pt x="293" y="146"/>
                  </a:lnTo>
                  <a:lnTo>
                    <a:pt x="225" y="107"/>
                  </a:lnTo>
                  <a:lnTo>
                    <a:pt x="159" y="73"/>
                  </a:lnTo>
                  <a:lnTo>
                    <a:pt x="88" y="40"/>
                  </a:lnTo>
                  <a:lnTo>
                    <a:pt x="18" y="16"/>
                  </a:lnTo>
                  <a:lnTo>
                    <a:pt x="8" y="8"/>
                  </a:lnTo>
                  <a:lnTo>
                    <a:pt x="0" y="0"/>
                  </a:lnTo>
                  <a:lnTo>
                    <a:pt x="63" y="8"/>
                  </a:lnTo>
                  <a:lnTo>
                    <a:pt x="133" y="32"/>
                  </a:lnTo>
                  <a:lnTo>
                    <a:pt x="209" y="67"/>
                  </a:lnTo>
                  <a:lnTo>
                    <a:pt x="289" y="113"/>
                  </a:lnTo>
                  <a:lnTo>
                    <a:pt x="366" y="164"/>
                  </a:lnTo>
                  <a:lnTo>
                    <a:pt x="439" y="215"/>
                  </a:lnTo>
                  <a:lnTo>
                    <a:pt x="503" y="264"/>
                  </a:lnTo>
                  <a:lnTo>
                    <a:pt x="557" y="308"/>
                  </a:lnTo>
                  <a:lnTo>
                    <a:pt x="554" y="315"/>
                  </a:lnTo>
                  <a:lnTo>
                    <a:pt x="552" y="31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8" name=""/>
            <p:cNvSpPr/>
            <p:nvPr/>
          </p:nvSpPr>
          <p:spPr>
            <a:xfrm flipH="1">
              <a:off x="2029680" y="1336680"/>
              <a:ext cx="198360" cy="69840"/>
            </a:xfrm>
            <a:custGeom>
              <a:avLst/>
              <a:gdLst/>
              <a:ahLst/>
              <a:rect l="l" t="t" r="r" b="b"/>
              <a:pathLst>
                <a:path w="299" h="104">
                  <a:moveTo>
                    <a:pt x="0" y="104"/>
                  </a:moveTo>
                  <a:lnTo>
                    <a:pt x="1" y="98"/>
                  </a:lnTo>
                  <a:lnTo>
                    <a:pt x="2" y="95"/>
                  </a:lnTo>
                  <a:lnTo>
                    <a:pt x="30" y="77"/>
                  </a:lnTo>
                  <a:lnTo>
                    <a:pt x="63" y="61"/>
                  </a:lnTo>
                  <a:lnTo>
                    <a:pt x="101" y="45"/>
                  </a:lnTo>
                  <a:lnTo>
                    <a:pt x="142" y="30"/>
                  </a:lnTo>
                  <a:lnTo>
                    <a:pt x="183" y="16"/>
                  </a:lnTo>
                  <a:lnTo>
                    <a:pt x="225" y="7"/>
                  </a:lnTo>
                  <a:lnTo>
                    <a:pt x="264" y="0"/>
                  </a:lnTo>
                  <a:lnTo>
                    <a:pt x="299" y="1"/>
                  </a:lnTo>
                  <a:lnTo>
                    <a:pt x="267" y="14"/>
                  </a:lnTo>
                  <a:lnTo>
                    <a:pt x="231" y="27"/>
                  </a:lnTo>
                  <a:lnTo>
                    <a:pt x="192" y="41"/>
                  </a:lnTo>
                  <a:lnTo>
                    <a:pt x="153" y="54"/>
                  </a:lnTo>
                  <a:lnTo>
                    <a:pt x="111" y="67"/>
                  </a:lnTo>
                  <a:lnTo>
                    <a:pt x="72" y="79"/>
                  </a:lnTo>
                  <a:lnTo>
                    <a:pt x="32" y="91"/>
                  </a:lnTo>
                  <a:lnTo>
                    <a:pt x="0" y="104"/>
                  </a:lnTo>
                  <a:close/>
                </a:path>
              </a:pathLst>
            </a:cu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19" name=""/>
            <p:cNvSpPr/>
            <p:nvPr/>
          </p:nvSpPr>
          <p:spPr>
            <a:xfrm flipH="1">
              <a:off x="1298520" y="1170000"/>
              <a:ext cx="426960" cy="223920"/>
            </a:xfrm>
            <a:custGeom>
              <a:avLst/>
              <a:gdLst/>
              <a:ahLst/>
              <a:rect l="l" t="t" r="r" b="b"/>
              <a:pathLst>
                <a:path w="646" h="337">
                  <a:moveTo>
                    <a:pt x="634" y="337"/>
                  </a:moveTo>
                  <a:lnTo>
                    <a:pt x="574" y="272"/>
                  </a:lnTo>
                  <a:lnTo>
                    <a:pt x="504" y="212"/>
                  </a:lnTo>
                  <a:lnTo>
                    <a:pt x="425" y="159"/>
                  </a:lnTo>
                  <a:lnTo>
                    <a:pt x="342" y="113"/>
                  </a:lnTo>
                  <a:lnTo>
                    <a:pt x="254" y="73"/>
                  </a:lnTo>
                  <a:lnTo>
                    <a:pt x="168" y="42"/>
                  </a:lnTo>
                  <a:lnTo>
                    <a:pt x="81" y="18"/>
                  </a:lnTo>
                  <a:lnTo>
                    <a:pt x="0" y="5"/>
                  </a:lnTo>
                  <a:lnTo>
                    <a:pt x="0" y="1"/>
                  </a:lnTo>
                  <a:lnTo>
                    <a:pt x="2" y="0"/>
                  </a:lnTo>
                  <a:lnTo>
                    <a:pt x="63" y="8"/>
                  </a:lnTo>
                  <a:lnTo>
                    <a:pt x="154" y="33"/>
                  </a:lnTo>
                  <a:lnTo>
                    <a:pt x="261" y="71"/>
                  </a:lnTo>
                  <a:lnTo>
                    <a:pt x="375" y="119"/>
                  </a:lnTo>
                  <a:lnTo>
                    <a:pt x="480" y="172"/>
                  </a:lnTo>
                  <a:lnTo>
                    <a:pt x="569" y="227"/>
                  </a:lnTo>
                  <a:lnTo>
                    <a:pt x="627" y="283"/>
                  </a:lnTo>
                  <a:lnTo>
                    <a:pt x="646" y="337"/>
                  </a:lnTo>
                  <a:lnTo>
                    <a:pt x="638" y="337"/>
                  </a:lnTo>
                  <a:lnTo>
                    <a:pt x="634" y="33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0" name=""/>
            <p:cNvSpPr/>
            <p:nvPr/>
          </p:nvSpPr>
          <p:spPr>
            <a:xfrm flipH="1">
              <a:off x="1509120" y="1297080"/>
              <a:ext cx="161640" cy="92160"/>
            </a:xfrm>
            <a:custGeom>
              <a:avLst/>
              <a:gdLst/>
              <a:ahLst/>
              <a:rect l="l" t="t" r="r" b="b"/>
              <a:pathLst>
                <a:path w="244" h="137">
                  <a:moveTo>
                    <a:pt x="241" y="137"/>
                  </a:moveTo>
                  <a:lnTo>
                    <a:pt x="212" y="120"/>
                  </a:lnTo>
                  <a:lnTo>
                    <a:pt x="180" y="106"/>
                  </a:lnTo>
                  <a:lnTo>
                    <a:pt x="145" y="91"/>
                  </a:lnTo>
                  <a:lnTo>
                    <a:pt x="111" y="78"/>
                  </a:lnTo>
                  <a:lnTo>
                    <a:pt x="76" y="64"/>
                  </a:lnTo>
                  <a:lnTo>
                    <a:pt x="46" y="50"/>
                  </a:lnTo>
                  <a:lnTo>
                    <a:pt x="19" y="36"/>
                  </a:lnTo>
                  <a:lnTo>
                    <a:pt x="0" y="24"/>
                  </a:lnTo>
                  <a:lnTo>
                    <a:pt x="0" y="18"/>
                  </a:lnTo>
                  <a:lnTo>
                    <a:pt x="0" y="11"/>
                  </a:lnTo>
                  <a:lnTo>
                    <a:pt x="6" y="5"/>
                  </a:lnTo>
                  <a:lnTo>
                    <a:pt x="12" y="0"/>
                  </a:lnTo>
                  <a:lnTo>
                    <a:pt x="39" y="9"/>
                  </a:lnTo>
                  <a:lnTo>
                    <a:pt x="72" y="20"/>
                  </a:lnTo>
                  <a:lnTo>
                    <a:pt x="103" y="31"/>
                  </a:lnTo>
                  <a:lnTo>
                    <a:pt x="136" y="45"/>
                  </a:lnTo>
                  <a:lnTo>
                    <a:pt x="165" y="59"/>
                  </a:lnTo>
                  <a:lnTo>
                    <a:pt x="195" y="78"/>
                  </a:lnTo>
                  <a:lnTo>
                    <a:pt x="221" y="100"/>
                  </a:lnTo>
                  <a:lnTo>
                    <a:pt x="244" y="127"/>
                  </a:lnTo>
                  <a:lnTo>
                    <a:pt x="243" y="135"/>
                  </a:lnTo>
                  <a:lnTo>
                    <a:pt x="241" y="137"/>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21" name=""/>
            <p:cNvSpPr/>
            <p:nvPr/>
          </p:nvSpPr>
          <p:spPr>
            <a:xfrm flipH="1">
              <a:off x="2071080" y="1222200"/>
              <a:ext cx="409320" cy="165240"/>
            </a:xfrm>
            <a:custGeom>
              <a:avLst/>
              <a:gdLst/>
              <a:ahLst/>
              <a:rect l="l" t="t" r="r" b="b"/>
              <a:pathLst>
                <a:path w="620" h="249">
                  <a:moveTo>
                    <a:pt x="3" y="249"/>
                  </a:moveTo>
                  <a:lnTo>
                    <a:pt x="0" y="230"/>
                  </a:lnTo>
                  <a:lnTo>
                    <a:pt x="15" y="207"/>
                  </a:lnTo>
                  <a:lnTo>
                    <a:pt x="41" y="179"/>
                  </a:lnTo>
                  <a:lnTo>
                    <a:pt x="76" y="151"/>
                  </a:lnTo>
                  <a:lnTo>
                    <a:pt x="111" y="124"/>
                  </a:lnTo>
                  <a:lnTo>
                    <a:pt x="145" y="101"/>
                  </a:lnTo>
                  <a:lnTo>
                    <a:pt x="171" y="84"/>
                  </a:lnTo>
                  <a:lnTo>
                    <a:pt x="186" y="77"/>
                  </a:lnTo>
                  <a:lnTo>
                    <a:pt x="239" y="53"/>
                  </a:lnTo>
                  <a:lnTo>
                    <a:pt x="292" y="36"/>
                  </a:lnTo>
                  <a:lnTo>
                    <a:pt x="342" y="23"/>
                  </a:lnTo>
                  <a:lnTo>
                    <a:pt x="395" y="13"/>
                  </a:lnTo>
                  <a:lnTo>
                    <a:pt x="445" y="5"/>
                  </a:lnTo>
                  <a:lnTo>
                    <a:pt x="500" y="2"/>
                  </a:lnTo>
                  <a:lnTo>
                    <a:pt x="557" y="0"/>
                  </a:lnTo>
                  <a:lnTo>
                    <a:pt x="620" y="0"/>
                  </a:lnTo>
                  <a:lnTo>
                    <a:pt x="615" y="4"/>
                  </a:lnTo>
                  <a:lnTo>
                    <a:pt x="611" y="8"/>
                  </a:lnTo>
                  <a:lnTo>
                    <a:pt x="514" y="16"/>
                  </a:lnTo>
                  <a:lnTo>
                    <a:pt x="428" y="25"/>
                  </a:lnTo>
                  <a:lnTo>
                    <a:pt x="350" y="39"/>
                  </a:lnTo>
                  <a:lnTo>
                    <a:pt x="278" y="61"/>
                  </a:lnTo>
                  <a:lnTo>
                    <a:pt x="209" y="89"/>
                  </a:lnTo>
                  <a:lnTo>
                    <a:pt x="144" y="128"/>
                  </a:lnTo>
                  <a:lnTo>
                    <a:pt x="78" y="179"/>
                  </a:lnTo>
                  <a:lnTo>
                    <a:pt x="11" y="246"/>
                  </a:lnTo>
                  <a:lnTo>
                    <a:pt x="6" y="246"/>
                  </a:lnTo>
                  <a:lnTo>
                    <a:pt x="3" y="249"/>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2" name=""/>
            <p:cNvSpPr/>
            <p:nvPr/>
          </p:nvSpPr>
          <p:spPr>
            <a:xfrm flipH="1">
              <a:off x="2288520" y="1192320"/>
              <a:ext cx="269640" cy="183960"/>
            </a:xfrm>
            <a:custGeom>
              <a:avLst/>
              <a:gdLst/>
              <a:ahLst/>
              <a:rect l="l" t="t" r="r" b="b"/>
              <a:pathLst>
                <a:path w="408" h="280">
                  <a:moveTo>
                    <a:pt x="0" y="280"/>
                  </a:moveTo>
                  <a:lnTo>
                    <a:pt x="19" y="250"/>
                  </a:lnTo>
                  <a:lnTo>
                    <a:pt x="62" y="210"/>
                  </a:lnTo>
                  <a:lnTo>
                    <a:pt x="120" y="162"/>
                  </a:lnTo>
                  <a:lnTo>
                    <a:pt x="190" y="113"/>
                  </a:lnTo>
                  <a:lnTo>
                    <a:pt x="259" y="67"/>
                  </a:lnTo>
                  <a:lnTo>
                    <a:pt x="325" y="29"/>
                  </a:lnTo>
                  <a:lnTo>
                    <a:pt x="376" y="5"/>
                  </a:lnTo>
                  <a:lnTo>
                    <a:pt x="408" y="0"/>
                  </a:lnTo>
                  <a:lnTo>
                    <a:pt x="353" y="28"/>
                  </a:lnTo>
                  <a:lnTo>
                    <a:pt x="302" y="57"/>
                  </a:lnTo>
                  <a:lnTo>
                    <a:pt x="253" y="85"/>
                  </a:lnTo>
                  <a:lnTo>
                    <a:pt x="206" y="116"/>
                  </a:lnTo>
                  <a:lnTo>
                    <a:pt x="158" y="146"/>
                  </a:lnTo>
                  <a:lnTo>
                    <a:pt x="114" y="180"/>
                  </a:lnTo>
                  <a:lnTo>
                    <a:pt x="69" y="216"/>
                  </a:lnTo>
                  <a:lnTo>
                    <a:pt x="24" y="257"/>
                  </a:lnTo>
                  <a:lnTo>
                    <a:pt x="17" y="265"/>
                  </a:lnTo>
                  <a:lnTo>
                    <a:pt x="12" y="271"/>
                  </a:lnTo>
                  <a:lnTo>
                    <a:pt x="7" y="275"/>
                  </a:lnTo>
                  <a:lnTo>
                    <a:pt x="0" y="28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3" name=""/>
            <p:cNvSpPr/>
            <p:nvPr/>
          </p:nvSpPr>
          <p:spPr>
            <a:xfrm flipH="1">
              <a:off x="1861560" y="1230480"/>
              <a:ext cx="485640" cy="112680"/>
            </a:xfrm>
            <a:custGeom>
              <a:avLst/>
              <a:gdLst/>
              <a:ahLst/>
              <a:rect l="l" t="t" r="r" b="b"/>
              <a:pathLst>
                <a:path w="734" h="171">
                  <a:moveTo>
                    <a:pt x="0" y="171"/>
                  </a:moveTo>
                  <a:lnTo>
                    <a:pt x="9" y="156"/>
                  </a:lnTo>
                  <a:lnTo>
                    <a:pt x="32" y="141"/>
                  </a:lnTo>
                  <a:lnTo>
                    <a:pt x="59" y="125"/>
                  </a:lnTo>
                  <a:lnTo>
                    <a:pt x="93" y="111"/>
                  </a:lnTo>
                  <a:lnTo>
                    <a:pt x="127" y="96"/>
                  </a:lnTo>
                  <a:lnTo>
                    <a:pt x="158" y="85"/>
                  </a:lnTo>
                  <a:lnTo>
                    <a:pt x="185" y="76"/>
                  </a:lnTo>
                  <a:lnTo>
                    <a:pt x="204" y="70"/>
                  </a:lnTo>
                  <a:lnTo>
                    <a:pt x="265" y="50"/>
                  </a:lnTo>
                  <a:lnTo>
                    <a:pt x="330" y="34"/>
                  </a:lnTo>
                  <a:lnTo>
                    <a:pt x="397" y="19"/>
                  </a:lnTo>
                  <a:lnTo>
                    <a:pt x="464" y="8"/>
                  </a:lnTo>
                  <a:lnTo>
                    <a:pt x="532" y="0"/>
                  </a:lnTo>
                  <a:lnTo>
                    <a:pt x="600" y="0"/>
                  </a:lnTo>
                  <a:lnTo>
                    <a:pt x="666" y="5"/>
                  </a:lnTo>
                  <a:lnTo>
                    <a:pt x="734" y="19"/>
                  </a:lnTo>
                  <a:lnTo>
                    <a:pt x="734" y="22"/>
                  </a:lnTo>
                  <a:lnTo>
                    <a:pt x="734" y="26"/>
                  </a:lnTo>
                  <a:lnTo>
                    <a:pt x="631" y="20"/>
                  </a:lnTo>
                  <a:lnTo>
                    <a:pt x="536" y="23"/>
                  </a:lnTo>
                  <a:lnTo>
                    <a:pt x="444" y="31"/>
                  </a:lnTo>
                  <a:lnTo>
                    <a:pt x="357" y="47"/>
                  </a:lnTo>
                  <a:lnTo>
                    <a:pt x="268" y="68"/>
                  </a:lnTo>
                  <a:lnTo>
                    <a:pt x="181" y="96"/>
                  </a:lnTo>
                  <a:lnTo>
                    <a:pt x="90" y="130"/>
                  </a:lnTo>
                  <a:lnTo>
                    <a:pt x="0" y="171"/>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4" name=""/>
            <p:cNvSpPr/>
            <p:nvPr/>
          </p:nvSpPr>
          <p:spPr>
            <a:xfrm flipH="1">
              <a:off x="2010600" y="1300320"/>
              <a:ext cx="189000" cy="34920"/>
            </a:xfrm>
            <a:custGeom>
              <a:avLst/>
              <a:gdLst/>
              <a:ahLst/>
              <a:rect l="l" t="t" r="r" b="b"/>
              <a:pathLst>
                <a:path w="286" h="50">
                  <a:moveTo>
                    <a:pt x="0" y="50"/>
                  </a:moveTo>
                  <a:lnTo>
                    <a:pt x="20" y="35"/>
                  </a:lnTo>
                  <a:lnTo>
                    <a:pt x="51" y="23"/>
                  </a:lnTo>
                  <a:lnTo>
                    <a:pt x="89" y="14"/>
                  </a:lnTo>
                  <a:lnTo>
                    <a:pt x="133" y="8"/>
                  </a:lnTo>
                  <a:lnTo>
                    <a:pt x="175" y="3"/>
                  </a:lnTo>
                  <a:lnTo>
                    <a:pt x="218" y="0"/>
                  </a:lnTo>
                  <a:lnTo>
                    <a:pt x="255" y="0"/>
                  </a:lnTo>
                  <a:lnTo>
                    <a:pt x="286" y="4"/>
                  </a:lnTo>
                  <a:lnTo>
                    <a:pt x="263" y="9"/>
                  </a:lnTo>
                  <a:lnTo>
                    <a:pt x="229" y="18"/>
                  </a:lnTo>
                  <a:lnTo>
                    <a:pt x="188" y="26"/>
                  </a:lnTo>
                  <a:lnTo>
                    <a:pt x="145" y="35"/>
                  </a:lnTo>
                  <a:lnTo>
                    <a:pt x="99" y="41"/>
                  </a:lnTo>
                  <a:lnTo>
                    <a:pt x="58" y="46"/>
                  </a:lnTo>
                  <a:lnTo>
                    <a:pt x="23" y="50"/>
                  </a:lnTo>
                  <a:lnTo>
                    <a:pt x="0" y="50"/>
                  </a:lnTo>
                  <a:close/>
                </a:path>
              </a:pathLst>
            </a:custGeom>
            <a:solidFill>
              <a:srgbClr val="00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325" name=""/>
            <p:cNvSpPr/>
            <p:nvPr/>
          </p:nvSpPr>
          <p:spPr>
            <a:xfrm flipH="1">
              <a:off x="1878840" y="1301760"/>
              <a:ext cx="50760" cy="9360"/>
            </a:xfrm>
            <a:custGeom>
              <a:avLst/>
              <a:gdLst/>
              <a:ahLst/>
              <a:rect l="l" t="t" r="r" b="b"/>
              <a:pathLst>
                <a:path w="76" h="15">
                  <a:moveTo>
                    <a:pt x="25" y="14"/>
                  </a:moveTo>
                  <a:lnTo>
                    <a:pt x="12" y="11"/>
                  </a:lnTo>
                  <a:lnTo>
                    <a:pt x="0" y="8"/>
                  </a:lnTo>
                  <a:lnTo>
                    <a:pt x="0" y="4"/>
                  </a:lnTo>
                  <a:lnTo>
                    <a:pt x="0" y="0"/>
                  </a:lnTo>
                  <a:lnTo>
                    <a:pt x="12" y="0"/>
                  </a:lnTo>
                  <a:lnTo>
                    <a:pt x="23" y="0"/>
                  </a:lnTo>
                  <a:lnTo>
                    <a:pt x="31" y="0"/>
                  </a:lnTo>
                  <a:lnTo>
                    <a:pt x="40" y="0"/>
                  </a:lnTo>
                  <a:lnTo>
                    <a:pt x="45" y="0"/>
                  </a:lnTo>
                  <a:lnTo>
                    <a:pt x="52" y="0"/>
                  </a:lnTo>
                  <a:lnTo>
                    <a:pt x="59" y="2"/>
                  </a:lnTo>
                  <a:lnTo>
                    <a:pt x="68" y="3"/>
                  </a:lnTo>
                  <a:lnTo>
                    <a:pt x="72" y="7"/>
                  </a:lnTo>
                  <a:lnTo>
                    <a:pt x="76" y="11"/>
                  </a:lnTo>
                  <a:lnTo>
                    <a:pt x="71" y="13"/>
                  </a:lnTo>
                  <a:lnTo>
                    <a:pt x="64" y="14"/>
                  </a:lnTo>
                  <a:lnTo>
                    <a:pt x="56" y="14"/>
                  </a:lnTo>
                  <a:lnTo>
                    <a:pt x="48" y="15"/>
                  </a:lnTo>
                  <a:lnTo>
                    <a:pt x="40" y="14"/>
                  </a:lnTo>
                  <a:lnTo>
                    <a:pt x="31" y="14"/>
                  </a:lnTo>
                  <a:lnTo>
                    <a:pt x="26" y="14"/>
                  </a:lnTo>
                  <a:lnTo>
                    <a:pt x="25" y="14"/>
                  </a:lnTo>
                  <a:close/>
                </a:path>
              </a:pathLst>
            </a:cu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26" name=""/>
            <p:cNvSpPr/>
            <p:nvPr/>
          </p:nvSpPr>
          <p:spPr>
            <a:xfrm flipH="1">
              <a:off x="1674000" y="1227240"/>
              <a:ext cx="196920" cy="30240"/>
            </a:xfrm>
            <a:custGeom>
              <a:avLst/>
              <a:gdLst/>
              <a:ahLst/>
              <a:rect l="l" t="t" r="r" b="b"/>
              <a:pathLst>
                <a:path w="297" h="46">
                  <a:moveTo>
                    <a:pt x="289" y="46"/>
                  </a:moveTo>
                  <a:lnTo>
                    <a:pt x="253" y="41"/>
                  </a:lnTo>
                  <a:lnTo>
                    <a:pt x="217" y="35"/>
                  </a:lnTo>
                  <a:lnTo>
                    <a:pt x="178" y="30"/>
                  </a:lnTo>
                  <a:lnTo>
                    <a:pt x="138" y="26"/>
                  </a:lnTo>
                  <a:lnTo>
                    <a:pt x="98" y="20"/>
                  </a:lnTo>
                  <a:lnTo>
                    <a:pt x="62" y="15"/>
                  </a:lnTo>
                  <a:lnTo>
                    <a:pt x="30" y="8"/>
                  </a:lnTo>
                  <a:lnTo>
                    <a:pt x="3" y="1"/>
                  </a:lnTo>
                  <a:lnTo>
                    <a:pt x="0" y="0"/>
                  </a:lnTo>
                  <a:lnTo>
                    <a:pt x="28" y="0"/>
                  </a:lnTo>
                  <a:lnTo>
                    <a:pt x="66" y="1"/>
                  </a:lnTo>
                  <a:lnTo>
                    <a:pt x="108" y="4"/>
                  </a:lnTo>
                  <a:lnTo>
                    <a:pt x="153" y="8"/>
                  </a:lnTo>
                  <a:lnTo>
                    <a:pt x="196" y="12"/>
                  </a:lnTo>
                  <a:lnTo>
                    <a:pt x="237" y="19"/>
                  </a:lnTo>
                  <a:lnTo>
                    <a:pt x="271" y="28"/>
                  </a:lnTo>
                  <a:lnTo>
                    <a:pt x="297" y="43"/>
                  </a:lnTo>
                  <a:lnTo>
                    <a:pt x="293" y="43"/>
                  </a:lnTo>
                  <a:lnTo>
                    <a:pt x="289" y="46"/>
                  </a:lnTo>
                  <a:close/>
                </a:path>
              </a:pathLst>
            </a:cu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327" name=""/>
            <p:cNvSpPr/>
            <p:nvPr/>
          </p:nvSpPr>
          <p:spPr>
            <a:xfrm flipH="1">
              <a:off x="1721880" y="1192320"/>
              <a:ext cx="104760" cy="19080"/>
            </a:xfrm>
            <a:custGeom>
              <a:avLst/>
              <a:gdLst/>
              <a:ahLst/>
              <a:rect l="l" t="t" r="r" b="b"/>
              <a:pathLst>
                <a:path w="160" h="29">
                  <a:moveTo>
                    <a:pt x="136" y="29"/>
                  </a:moveTo>
                  <a:lnTo>
                    <a:pt x="118" y="25"/>
                  </a:lnTo>
                  <a:lnTo>
                    <a:pt x="102" y="24"/>
                  </a:lnTo>
                  <a:lnTo>
                    <a:pt x="85" y="20"/>
                  </a:lnTo>
                  <a:lnTo>
                    <a:pt x="69" y="19"/>
                  </a:lnTo>
                  <a:lnTo>
                    <a:pt x="52" y="16"/>
                  </a:lnTo>
                  <a:lnTo>
                    <a:pt x="35" y="13"/>
                  </a:lnTo>
                  <a:lnTo>
                    <a:pt x="19" y="11"/>
                  </a:lnTo>
                  <a:lnTo>
                    <a:pt x="3" y="9"/>
                  </a:lnTo>
                  <a:lnTo>
                    <a:pt x="0" y="8"/>
                  </a:lnTo>
                  <a:lnTo>
                    <a:pt x="0" y="6"/>
                  </a:lnTo>
                  <a:lnTo>
                    <a:pt x="1" y="2"/>
                  </a:lnTo>
                  <a:lnTo>
                    <a:pt x="4" y="0"/>
                  </a:lnTo>
                  <a:lnTo>
                    <a:pt x="23" y="2"/>
                  </a:lnTo>
                  <a:lnTo>
                    <a:pt x="42" y="6"/>
                  </a:lnTo>
                  <a:lnTo>
                    <a:pt x="61" y="9"/>
                  </a:lnTo>
                  <a:lnTo>
                    <a:pt x="81" y="13"/>
                  </a:lnTo>
                  <a:lnTo>
                    <a:pt x="100" y="16"/>
                  </a:lnTo>
                  <a:lnTo>
                    <a:pt x="121" y="20"/>
                  </a:lnTo>
                  <a:lnTo>
                    <a:pt x="140" y="23"/>
                  </a:lnTo>
                  <a:lnTo>
                    <a:pt x="160" y="27"/>
                  </a:lnTo>
                  <a:lnTo>
                    <a:pt x="148" y="28"/>
                  </a:lnTo>
                  <a:lnTo>
                    <a:pt x="136" y="29"/>
                  </a:lnTo>
                  <a:close/>
                </a:path>
              </a:pathLst>
            </a:cu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328" name=""/>
            <p:cNvSpPr/>
            <p:nvPr/>
          </p:nvSpPr>
          <p:spPr>
            <a:xfrm flipH="1">
              <a:off x="1863000" y="1133640"/>
              <a:ext cx="206280" cy="18720"/>
            </a:xfrm>
            <a:custGeom>
              <a:avLst/>
              <a:gdLst/>
              <a:ahLst/>
              <a:rect l="l" t="t" r="r" b="b"/>
              <a:pathLst>
                <a:path w="313" h="27">
                  <a:moveTo>
                    <a:pt x="307" y="27"/>
                  </a:moveTo>
                  <a:lnTo>
                    <a:pt x="272" y="18"/>
                  </a:lnTo>
                  <a:lnTo>
                    <a:pt x="234" y="14"/>
                  </a:lnTo>
                  <a:lnTo>
                    <a:pt x="194" y="11"/>
                  </a:lnTo>
                  <a:lnTo>
                    <a:pt x="153" y="12"/>
                  </a:lnTo>
                  <a:lnTo>
                    <a:pt x="111" y="14"/>
                  </a:lnTo>
                  <a:lnTo>
                    <a:pt x="70" y="16"/>
                  </a:lnTo>
                  <a:lnTo>
                    <a:pt x="32" y="20"/>
                  </a:lnTo>
                  <a:lnTo>
                    <a:pt x="0" y="24"/>
                  </a:lnTo>
                  <a:lnTo>
                    <a:pt x="22" y="11"/>
                  </a:lnTo>
                  <a:lnTo>
                    <a:pt x="57" y="3"/>
                  </a:lnTo>
                  <a:lnTo>
                    <a:pt x="100" y="0"/>
                  </a:lnTo>
                  <a:lnTo>
                    <a:pt x="150" y="1"/>
                  </a:lnTo>
                  <a:lnTo>
                    <a:pt x="199" y="3"/>
                  </a:lnTo>
                  <a:lnTo>
                    <a:pt x="245" y="7"/>
                  </a:lnTo>
                  <a:lnTo>
                    <a:pt x="283" y="9"/>
                  </a:lnTo>
                  <a:lnTo>
                    <a:pt x="313" y="14"/>
                  </a:lnTo>
                  <a:lnTo>
                    <a:pt x="309" y="22"/>
                  </a:lnTo>
                  <a:lnTo>
                    <a:pt x="307" y="27"/>
                  </a:lnTo>
                  <a:close/>
                </a:path>
              </a:pathLst>
            </a:custGeom>
            <a:solidFill>
              <a:srgbClr val="000000"/>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329" name=""/>
            <p:cNvSpPr/>
            <p:nvPr/>
          </p:nvSpPr>
          <p:spPr>
            <a:xfrm>
              <a:off x="1436760" y="1530360"/>
              <a:ext cx="987480" cy="987480"/>
            </a:xfrm>
            <a:prstGeom prst="ellipse">
              <a:avLst/>
            </a:prstGeom>
            <a:gradFill rotWithShape="0">
              <a:gsLst>
                <a:gs pos="0">
                  <a:srgbClr val="ffcc00"/>
                </a:gs>
                <a:gs pos="100000">
                  <a:srgbClr val="ff0000"/>
                </a:gs>
              </a:gsLst>
              <a:path path="rect">
                <a:fillToRect l="50000" t="50000" r="50000" b="50000"/>
              </a:path>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330" name=""/>
          <p:cNvGrpSpPr/>
          <p:nvPr/>
        </p:nvGrpSpPr>
        <p:grpSpPr>
          <a:xfrm>
            <a:off x="2867040" y="1530360"/>
            <a:ext cx="3073320" cy="3894120"/>
            <a:chOff x="2867040" y="1530360"/>
            <a:chExt cx="3073320" cy="3894120"/>
          </a:xfrm>
        </p:grpSpPr>
        <p:grpSp>
          <p:nvGrpSpPr>
            <p:cNvPr id="1331" name=""/>
            <p:cNvGrpSpPr/>
            <p:nvPr/>
          </p:nvGrpSpPr>
          <p:grpSpPr>
            <a:xfrm>
              <a:off x="2867040" y="2158920"/>
              <a:ext cx="2765520" cy="3265560"/>
              <a:chOff x="2867040" y="2158920"/>
              <a:chExt cx="2765520" cy="3265560"/>
            </a:xfrm>
          </p:grpSpPr>
          <p:sp>
            <p:nvSpPr>
              <p:cNvPr id="1332" name=""/>
              <p:cNvSpPr/>
              <p:nvPr/>
            </p:nvSpPr>
            <p:spPr>
              <a:xfrm flipH="1">
                <a:off x="2867040" y="2158920"/>
                <a:ext cx="2765520" cy="3265560"/>
              </a:xfrm>
              <a:custGeom>
                <a:avLst/>
                <a:gdLst/>
                <a:ahLst/>
                <a:rect l="l" t="t" r="r" b="b"/>
                <a:pathLst>
                  <a:path w="4183" h="4941">
                    <a:moveTo>
                      <a:pt x="1488" y="4941"/>
                    </a:moveTo>
                    <a:lnTo>
                      <a:pt x="1418" y="4932"/>
                    </a:lnTo>
                    <a:lnTo>
                      <a:pt x="1349" y="4924"/>
                    </a:lnTo>
                    <a:lnTo>
                      <a:pt x="1278" y="4911"/>
                    </a:lnTo>
                    <a:lnTo>
                      <a:pt x="1209" y="4900"/>
                    </a:lnTo>
                    <a:lnTo>
                      <a:pt x="1138" y="4886"/>
                    </a:lnTo>
                    <a:lnTo>
                      <a:pt x="1071" y="4873"/>
                    </a:lnTo>
                    <a:lnTo>
                      <a:pt x="1002" y="4860"/>
                    </a:lnTo>
                    <a:lnTo>
                      <a:pt x="937" y="4852"/>
                    </a:lnTo>
                    <a:lnTo>
                      <a:pt x="834" y="4837"/>
                    </a:lnTo>
                    <a:lnTo>
                      <a:pt x="737" y="4813"/>
                    </a:lnTo>
                    <a:lnTo>
                      <a:pt x="642" y="4782"/>
                    </a:lnTo>
                    <a:lnTo>
                      <a:pt x="550" y="4749"/>
                    </a:lnTo>
                    <a:lnTo>
                      <a:pt x="456" y="4717"/>
                    </a:lnTo>
                    <a:lnTo>
                      <a:pt x="361" y="4690"/>
                    </a:lnTo>
                    <a:lnTo>
                      <a:pt x="264" y="4670"/>
                    </a:lnTo>
                    <a:lnTo>
                      <a:pt x="163" y="4664"/>
                    </a:lnTo>
                    <a:lnTo>
                      <a:pt x="156" y="4657"/>
                    </a:lnTo>
                    <a:lnTo>
                      <a:pt x="153" y="4650"/>
                    </a:lnTo>
                    <a:lnTo>
                      <a:pt x="151" y="4643"/>
                    </a:lnTo>
                    <a:lnTo>
                      <a:pt x="153" y="4636"/>
                    </a:lnTo>
                    <a:lnTo>
                      <a:pt x="171" y="4624"/>
                    </a:lnTo>
                    <a:lnTo>
                      <a:pt x="199" y="4608"/>
                    </a:lnTo>
                    <a:lnTo>
                      <a:pt x="230" y="4587"/>
                    </a:lnTo>
                    <a:lnTo>
                      <a:pt x="267" y="4566"/>
                    </a:lnTo>
                    <a:lnTo>
                      <a:pt x="299" y="4545"/>
                    </a:lnTo>
                    <a:lnTo>
                      <a:pt x="328" y="4526"/>
                    </a:lnTo>
                    <a:lnTo>
                      <a:pt x="346" y="4514"/>
                    </a:lnTo>
                    <a:lnTo>
                      <a:pt x="354" y="4509"/>
                    </a:lnTo>
                    <a:lnTo>
                      <a:pt x="319" y="4497"/>
                    </a:lnTo>
                    <a:lnTo>
                      <a:pt x="268" y="4487"/>
                    </a:lnTo>
                    <a:lnTo>
                      <a:pt x="205" y="4477"/>
                    </a:lnTo>
                    <a:lnTo>
                      <a:pt x="140" y="4467"/>
                    </a:lnTo>
                    <a:lnTo>
                      <a:pt x="78" y="4454"/>
                    </a:lnTo>
                    <a:lnTo>
                      <a:pt x="30" y="4440"/>
                    </a:lnTo>
                    <a:lnTo>
                      <a:pt x="0" y="4421"/>
                    </a:lnTo>
                    <a:lnTo>
                      <a:pt x="0" y="4397"/>
                    </a:lnTo>
                    <a:lnTo>
                      <a:pt x="110" y="4366"/>
                    </a:lnTo>
                    <a:lnTo>
                      <a:pt x="220" y="4335"/>
                    </a:lnTo>
                    <a:lnTo>
                      <a:pt x="328" y="4301"/>
                    </a:lnTo>
                    <a:lnTo>
                      <a:pt x="436" y="4265"/>
                    </a:lnTo>
                    <a:lnTo>
                      <a:pt x="542" y="4226"/>
                    </a:lnTo>
                    <a:lnTo>
                      <a:pt x="648" y="4184"/>
                    </a:lnTo>
                    <a:lnTo>
                      <a:pt x="753" y="4139"/>
                    </a:lnTo>
                    <a:lnTo>
                      <a:pt x="862" y="4092"/>
                    </a:lnTo>
                    <a:lnTo>
                      <a:pt x="933" y="4064"/>
                    </a:lnTo>
                    <a:lnTo>
                      <a:pt x="1017" y="4031"/>
                    </a:lnTo>
                    <a:lnTo>
                      <a:pt x="1112" y="3999"/>
                    </a:lnTo>
                    <a:lnTo>
                      <a:pt x="1212" y="3969"/>
                    </a:lnTo>
                    <a:lnTo>
                      <a:pt x="1311" y="3944"/>
                    </a:lnTo>
                    <a:lnTo>
                      <a:pt x="1409" y="3928"/>
                    </a:lnTo>
                    <a:lnTo>
                      <a:pt x="1499" y="3924"/>
                    </a:lnTo>
                    <a:lnTo>
                      <a:pt x="1581" y="3938"/>
                    </a:lnTo>
                    <a:lnTo>
                      <a:pt x="1587" y="3937"/>
                    </a:lnTo>
                    <a:lnTo>
                      <a:pt x="1593" y="3936"/>
                    </a:lnTo>
                    <a:lnTo>
                      <a:pt x="1594" y="3934"/>
                    </a:lnTo>
                    <a:lnTo>
                      <a:pt x="1595" y="3934"/>
                    </a:lnTo>
                    <a:lnTo>
                      <a:pt x="1586" y="3906"/>
                    </a:lnTo>
                    <a:lnTo>
                      <a:pt x="1570" y="3875"/>
                    </a:lnTo>
                    <a:lnTo>
                      <a:pt x="1549" y="3842"/>
                    </a:lnTo>
                    <a:lnTo>
                      <a:pt x="1526" y="3810"/>
                    </a:lnTo>
                    <a:lnTo>
                      <a:pt x="1499" y="3778"/>
                    </a:lnTo>
                    <a:lnTo>
                      <a:pt x="1477" y="3751"/>
                    </a:lnTo>
                    <a:lnTo>
                      <a:pt x="1456" y="3727"/>
                    </a:lnTo>
                    <a:lnTo>
                      <a:pt x="1440" y="3711"/>
                    </a:lnTo>
                    <a:lnTo>
                      <a:pt x="1406" y="3708"/>
                    </a:lnTo>
                    <a:lnTo>
                      <a:pt x="1387" y="3690"/>
                    </a:lnTo>
                    <a:lnTo>
                      <a:pt x="1374" y="3662"/>
                    </a:lnTo>
                    <a:lnTo>
                      <a:pt x="1367" y="3628"/>
                    </a:lnTo>
                    <a:lnTo>
                      <a:pt x="1358" y="3591"/>
                    </a:lnTo>
                    <a:lnTo>
                      <a:pt x="1347" y="3560"/>
                    </a:lnTo>
                    <a:lnTo>
                      <a:pt x="1326" y="3538"/>
                    </a:lnTo>
                    <a:lnTo>
                      <a:pt x="1294" y="3529"/>
                    </a:lnTo>
                    <a:lnTo>
                      <a:pt x="1292" y="3542"/>
                    </a:lnTo>
                    <a:lnTo>
                      <a:pt x="1292" y="3563"/>
                    </a:lnTo>
                    <a:lnTo>
                      <a:pt x="1289" y="3589"/>
                    </a:lnTo>
                    <a:lnTo>
                      <a:pt x="1288" y="3617"/>
                    </a:lnTo>
                    <a:lnTo>
                      <a:pt x="1282" y="3642"/>
                    </a:lnTo>
                    <a:lnTo>
                      <a:pt x="1274" y="3665"/>
                    </a:lnTo>
                    <a:lnTo>
                      <a:pt x="1260" y="3677"/>
                    </a:lnTo>
                    <a:lnTo>
                      <a:pt x="1243" y="3683"/>
                    </a:lnTo>
                    <a:lnTo>
                      <a:pt x="1239" y="3679"/>
                    </a:lnTo>
                    <a:lnTo>
                      <a:pt x="1237" y="3672"/>
                    </a:lnTo>
                    <a:lnTo>
                      <a:pt x="1234" y="3666"/>
                    </a:lnTo>
                    <a:lnTo>
                      <a:pt x="1233" y="3658"/>
                    </a:lnTo>
                    <a:lnTo>
                      <a:pt x="1230" y="3646"/>
                    </a:lnTo>
                    <a:lnTo>
                      <a:pt x="1229" y="3632"/>
                    </a:lnTo>
                    <a:lnTo>
                      <a:pt x="1215" y="3622"/>
                    </a:lnTo>
                    <a:lnTo>
                      <a:pt x="1205" y="3607"/>
                    </a:lnTo>
                    <a:lnTo>
                      <a:pt x="1196" y="3583"/>
                    </a:lnTo>
                    <a:lnTo>
                      <a:pt x="1189" y="3558"/>
                    </a:lnTo>
                    <a:lnTo>
                      <a:pt x="1182" y="3529"/>
                    </a:lnTo>
                    <a:lnTo>
                      <a:pt x="1178" y="3504"/>
                    </a:lnTo>
                    <a:lnTo>
                      <a:pt x="1174" y="3481"/>
                    </a:lnTo>
                    <a:lnTo>
                      <a:pt x="1170" y="3467"/>
                    </a:lnTo>
                    <a:lnTo>
                      <a:pt x="1160" y="3463"/>
                    </a:lnTo>
                    <a:lnTo>
                      <a:pt x="1153" y="3462"/>
                    </a:lnTo>
                    <a:lnTo>
                      <a:pt x="1147" y="3459"/>
                    </a:lnTo>
                    <a:lnTo>
                      <a:pt x="1141" y="3458"/>
                    </a:lnTo>
                    <a:lnTo>
                      <a:pt x="1136" y="3456"/>
                    </a:lnTo>
                    <a:lnTo>
                      <a:pt x="1130" y="3456"/>
                    </a:lnTo>
                    <a:lnTo>
                      <a:pt x="1123" y="3456"/>
                    </a:lnTo>
                    <a:lnTo>
                      <a:pt x="1116" y="3458"/>
                    </a:lnTo>
                    <a:lnTo>
                      <a:pt x="1112" y="3472"/>
                    </a:lnTo>
                    <a:lnTo>
                      <a:pt x="1109" y="3489"/>
                    </a:lnTo>
                    <a:lnTo>
                      <a:pt x="1103" y="3505"/>
                    </a:lnTo>
                    <a:lnTo>
                      <a:pt x="1098" y="3521"/>
                    </a:lnTo>
                    <a:lnTo>
                      <a:pt x="1088" y="3531"/>
                    </a:lnTo>
                    <a:lnTo>
                      <a:pt x="1078" y="3534"/>
                    </a:lnTo>
                    <a:lnTo>
                      <a:pt x="1065" y="3528"/>
                    </a:lnTo>
                    <a:lnTo>
                      <a:pt x="1054" y="3510"/>
                    </a:lnTo>
                    <a:lnTo>
                      <a:pt x="1037" y="3514"/>
                    </a:lnTo>
                    <a:lnTo>
                      <a:pt x="1026" y="3515"/>
                    </a:lnTo>
                    <a:lnTo>
                      <a:pt x="1016" y="3511"/>
                    </a:lnTo>
                    <a:lnTo>
                      <a:pt x="1010" y="3503"/>
                    </a:lnTo>
                    <a:lnTo>
                      <a:pt x="1005" y="3491"/>
                    </a:lnTo>
                    <a:lnTo>
                      <a:pt x="1002" y="3480"/>
                    </a:lnTo>
                    <a:lnTo>
                      <a:pt x="1000" y="3467"/>
                    </a:lnTo>
                    <a:lnTo>
                      <a:pt x="999" y="3458"/>
                    </a:lnTo>
                    <a:lnTo>
                      <a:pt x="988" y="3456"/>
                    </a:lnTo>
                    <a:lnTo>
                      <a:pt x="981" y="3455"/>
                    </a:lnTo>
                    <a:lnTo>
                      <a:pt x="972" y="3453"/>
                    </a:lnTo>
                    <a:lnTo>
                      <a:pt x="968" y="3453"/>
                    </a:lnTo>
                    <a:lnTo>
                      <a:pt x="965" y="3474"/>
                    </a:lnTo>
                    <a:lnTo>
                      <a:pt x="964" y="3508"/>
                    </a:lnTo>
                    <a:lnTo>
                      <a:pt x="964" y="3548"/>
                    </a:lnTo>
                    <a:lnTo>
                      <a:pt x="965" y="3593"/>
                    </a:lnTo>
                    <a:lnTo>
                      <a:pt x="964" y="3634"/>
                    </a:lnTo>
                    <a:lnTo>
                      <a:pt x="962" y="3672"/>
                    </a:lnTo>
                    <a:lnTo>
                      <a:pt x="959" y="3700"/>
                    </a:lnTo>
                    <a:lnTo>
                      <a:pt x="957" y="3716"/>
                    </a:lnTo>
                    <a:lnTo>
                      <a:pt x="945" y="3716"/>
                    </a:lnTo>
                    <a:lnTo>
                      <a:pt x="937" y="3718"/>
                    </a:lnTo>
                    <a:lnTo>
                      <a:pt x="933" y="3696"/>
                    </a:lnTo>
                    <a:lnTo>
                      <a:pt x="927" y="3646"/>
                    </a:lnTo>
                    <a:lnTo>
                      <a:pt x="917" y="3573"/>
                    </a:lnTo>
                    <a:lnTo>
                      <a:pt x="909" y="3490"/>
                    </a:lnTo>
                    <a:lnTo>
                      <a:pt x="897" y="3401"/>
                    </a:lnTo>
                    <a:lnTo>
                      <a:pt x="886" y="3318"/>
                    </a:lnTo>
                    <a:lnTo>
                      <a:pt x="876" y="3250"/>
                    </a:lnTo>
                    <a:lnTo>
                      <a:pt x="869" y="3207"/>
                    </a:lnTo>
                    <a:lnTo>
                      <a:pt x="834" y="3152"/>
                    </a:lnTo>
                    <a:lnTo>
                      <a:pt x="830" y="3085"/>
                    </a:lnTo>
                    <a:lnTo>
                      <a:pt x="845" y="3008"/>
                    </a:lnTo>
                    <a:lnTo>
                      <a:pt x="879" y="2926"/>
                    </a:lnTo>
                    <a:lnTo>
                      <a:pt x="920" y="2844"/>
                    </a:lnTo>
                    <a:lnTo>
                      <a:pt x="964" y="2769"/>
                    </a:lnTo>
                    <a:lnTo>
                      <a:pt x="1002" y="2703"/>
                    </a:lnTo>
                    <a:lnTo>
                      <a:pt x="1030" y="2655"/>
                    </a:lnTo>
                    <a:lnTo>
                      <a:pt x="1057" y="2589"/>
                    </a:lnTo>
                    <a:lnTo>
                      <a:pt x="1086" y="2525"/>
                    </a:lnTo>
                    <a:lnTo>
                      <a:pt x="1117" y="2462"/>
                    </a:lnTo>
                    <a:lnTo>
                      <a:pt x="1151" y="2403"/>
                    </a:lnTo>
                    <a:lnTo>
                      <a:pt x="1185" y="2342"/>
                    </a:lnTo>
                    <a:lnTo>
                      <a:pt x="1220" y="2283"/>
                    </a:lnTo>
                    <a:lnTo>
                      <a:pt x="1257" y="2224"/>
                    </a:lnTo>
                    <a:lnTo>
                      <a:pt x="1296" y="2166"/>
                    </a:lnTo>
                    <a:lnTo>
                      <a:pt x="1299" y="2155"/>
                    </a:lnTo>
                    <a:lnTo>
                      <a:pt x="1303" y="2146"/>
                    </a:lnTo>
                    <a:lnTo>
                      <a:pt x="1306" y="2135"/>
                    </a:lnTo>
                    <a:lnTo>
                      <a:pt x="1311" y="2126"/>
                    </a:lnTo>
                    <a:lnTo>
                      <a:pt x="1315" y="2117"/>
                    </a:lnTo>
                    <a:lnTo>
                      <a:pt x="1320" y="2108"/>
                    </a:lnTo>
                    <a:lnTo>
                      <a:pt x="1326" y="2101"/>
                    </a:lnTo>
                    <a:lnTo>
                      <a:pt x="1334" y="2098"/>
                    </a:lnTo>
                    <a:lnTo>
                      <a:pt x="1334" y="2074"/>
                    </a:lnTo>
                    <a:lnTo>
                      <a:pt x="1334" y="2050"/>
                    </a:lnTo>
                    <a:lnTo>
                      <a:pt x="1334" y="2026"/>
                    </a:lnTo>
                    <a:lnTo>
                      <a:pt x="1334" y="2002"/>
                    </a:lnTo>
                    <a:lnTo>
                      <a:pt x="1330" y="1977"/>
                    </a:lnTo>
                    <a:lnTo>
                      <a:pt x="1327" y="1956"/>
                    </a:lnTo>
                    <a:lnTo>
                      <a:pt x="1323" y="1935"/>
                    </a:lnTo>
                    <a:lnTo>
                      <a:pt x="1318" y="1919"/>
                    </a:lnTo>
                    <a:lnTo>
                      <a:pt x="1298" y="1891"/>
                    </a:lnTo>
                    <a:lnTo>
                      <a:pt x="1291" y="1867"/>
                    </a:lnTo>
                    <a:lnTo>
                      <a:pt x="1292" y="1844"/>
                    </a:lnTo>
                    <a:lnTo>
                      <a:pt x="1302" y="1825"/>
                    </a:lnTo>
                    <a:lnTo>
                      <a:pt x="1315" y="1804"/>
                    </a:lnTo>
                    <a:lnTo>
                      <a:pt x="1332" y="1784"/>
                    </a:lnTo>
                    <a:lnTo>
                      <a:pt x="1349" y="1765"/>
                    </a:lnTo>
                    <a:lnTo>
                      <a:pt x="1366" y="1747"/>
                    </a:lnTo>
                    <a:lnTo>
                      <a:pt x="1347" y="1740"/>
                    </a:lnTo>
                    <a:lnTo>
                      <a:pt x="1333" y="1733"/>
                    </a:lnTo>
                    <a:lnTo>
                      <a:pt x="1322" y="1726"/>
                    </a:lnTo>
                    <a:lnTo>
                      <a:pt x="1315" y="1720"/>
                    </a:lnTo>
                    <a:lnTo>
                      <a:pt x="1308" y="1710"/>
                    </a:lnTo>
                    <a:lnTo>
                      <a:pt x="1302" y="1701"/>
                    </a:lnTo>
                    <a:lnTo>
                      <a:pt x="1298" y="1688"/>
                    </a:lnTo>
                    <a:lnTo>
                      <a:pt x="1294" y="1675"/>
                    </a:lnTo>
                    <a:lnTo>
                      <a:pt x="1298" y="1644"/>
                    </a:lnTo>
                    <a:lnTo>
                      <a:pt x="1315" y="1626"/>
                    </a:lnTo>
                    <a:lnTo>
                      <a:pt x="1337" y="1619"/>
                    </a:lnTo>
                    <a:lnTo>
                      <a:pt x="1366" y="1620"/>
                    </a:lnTo>
                    <a:lnTo>
                      <a:pt x="1395" y="1624"/>
                    </a:lnTo>
                    <a:lnTo>
                      <a:pt x="1426" y="1632"/>
                    </a:lnTo>
                    <a:lnTo>
                      <a:pt x="1454" y="1636"/>
                    </a:lnTo>
                    <a:lnTo>
                      <a:pt x="1478" y="1637"/>
                    </a:lnTo>
                    <a:lnTo>
                      <a:pt x="1477" y="1617"/>
                    </a:lnTo>
                    <a:lnTo>
                      <a:pt x="1478" y="1601"/>
                    </a:lnTo>
                    <a:lnTo>
                      <a:pt x="1481" y="1584"/>
                    </a:lnTo>
                    <a:lnTo>
                      <a:pt x="1487" y="1571"/>
                    </a:lnTo>
                    <a:lnTo>
                      <a:pt x="1491" y="1557"/>
                    </a:lnTo>
                    <a:lnTo>
                      <a:pt x="1499" y="1544"/>
                    </a:lnTo>
                    <a:lnTo>
                      <a:pt x="1509" y="1531"/>
                    </a:lnTo>
                    <a:lnTo>
                      <a:pt x="1522" y="1519"/>
                    </a:lnTo>
                    <a:lnTo>
                      <a:pt x="1519" y="1512"/>
                    </a:lnTo>
                    <a:lnTo>
                      <a:pt x="1514" y="1502"/>
                    </a:lnTo>
                    <a:lnTo>
                      <a:pt x="1504" y="1488"/>
                    </a:lnTo>
                    <a:lnTo>
                      <a:pt x="1495" y="1475"/>
                    </a:lnTo>
                    <a:lnTo>
                      <a:pt x="1484" y="1460"/>
                    </a:lnTo>
                    <a:lnTo>
                      <a:pt x="1476" y="1445"/>
                    </a:lnTo>
                    <a:lnTo>
                      <a:pt x="1468" y="1433"/>
                    </a:lnTo>
                    <a:lnTo>
                      <a:pt x="1466" y="1426"/>
                    </a:lnTo>
                    <a:lnTo>
                      <a:pt x="1436" y="1428"/>
                    </a:lnTo>
                    <a:lnTo>
                      <a:pt x="1415" y="1433"/>
                    </a:lnTo>
                    <a:lnTo>
                      <a:pt x="1398" y="1436"/>
                    </a:lnTo>
                    <a:lnTo>
                      <a:pt x="1387" y="1437"/>
                    </a:lnTo>
                    <a:lnTo>
                      <a:pt x="1377" y="1431"/>
                    </a:lnTo>
                    <a:lnTo>
                      <a:pt x="1370" y="1419"/>
                    </a:lnTo>
                    <a:lnTo>
                      <a:pt x="1363" y="1397"/>
                    </a:lnTo>
                    <a:lnTo>
                      <a:pt x="1356" y="1366"/>
                    </a:lnTo>
                    <a:lnTo>
                      <a:pt x="1354" y="1365"/>
                    </a:lnTo>
                    <a:lnTo>
                      <a:pt x="1354" y="1364"/>
                    </a:lnTo>
                    <a:lnTo>
                      <a:pt x="1344" y="1375"/>
                    </a:lnTo>
                    <a:lnTo>
                      <a:pt x="1337" y="1389"/>
                    </a:lnTo>
                    <a:lnTo>
                      <a:pt x="1332" y="1400"/>
                    </a:lnTo>
                    <a:lnTo>
                      <a:pt x="1326" y="1412"/>
                    </a:lnTo>
                    <a:lnTo>
                      <a:pt x="1318" y="1416"/>
                    </a:lnTo>
                    <a:lnTo>
                      <a:pt x="1311" y="1416"/>
                    </a:lnTo>
                    <a:lnTo>
                      <a:pt x="1301" y="1407"/>
                    </a:lnTo>
                    <a:lnTo>
                      <a:pt x="1289" y="1392"/>
                    </a:lnTo>
                    <a:lnTo>
                      <a:pt x="1274" y="1388"/>
                    </a:lnTo>
                    <a:lnTo>
                      <a:pt x="1265" y="1383"/>
                    </a:lnTo>
                    <a:lnTo>
                      <a:pt x="1258" y="1379"/>
                    </a:lnTo>
                    <a:lnTo>
                      <a:pt x="1256" y="1376"/>
                    </a:lnTo>
                    <a:lnTo>
                      <a:pt x="1254" y="1369"/>
                    </a:lnTo>
                    <a:lnTo>
                      <a:pt x="1254" y="1364"/>
                    </a:lnTo>
                    <a:lnTo>
                      <a:pt x="1253" y="1354"/>
                    </a:lnTo>
                    <a:lnTo>
                      <a:pt x="1253" y="1344"/>
                    </a:lnTo>
                    <a:lnTo>
                      <a:pt x="1250" y="1344"/>
                    </a:lnTo>
                    <a:lnTo>
                      <a:pt x="1248" y="1347"/>
                    </a:lnTo>
                    <a:lnTo>
                      <a:pt x="1240" y="1366"/>
                    </a:lnTo>
                    <a:lnTo>
                      <a:pt x="1236" y="1390"/>
                    </a:lnTo>
                    <a:lnTo>
                      <a:pt x="1233" y="1416"/>
                    </a:lnTo>
                    <a:lnTo>
                      <a:pt x="1232" y="1444"/>
                    </a:lnTo>
                    <a:lnTo>
                      <a:pt x="1229" y="1469"/>
                    </a:lnTo>
                    <a:lnTo>
                      <a:pt x="1226" y="1496"/>
                    </a:lnTo>
                    <a:lnTo>
                      <a:pt x="1220" y="1519"/>
                    </a:lnTo>
                    <a:lnTo>
                      <a:pt x="1212" y="1538"/>
                    </a:lnTo>
                    <a:lnTo>
                      <a:pt x="1205" y="1538"/>
                    </a:lnTo>
                    <a:lnTo>
                      <a:pt x="1198" y="1541"/>
                    </a:lnTo>
                    <a:lnTo>
                      <a:pt x="1192" y="1527"/>
                    </a:lnTo>
                    <a:lnTo>
                      <a:pt x="1186" y="1500"/>
                    </a:lnTo>
                    <a:lnTo>
                      <a:pt x="1182" y="1462"/>
                    </a:lnTo>
                    <a:lnTo>
                      <a:pt x="1178" y="1421"/>
                    </a:lnTo>
                    <a:lnTo>
                      <a:pt x="1174" y="1379"/>
                    </a:lnTo>
                    <a:lnTo>
                      <a:pt x="1170" y="1341"/>
                    </a:lnTo>
                    <a:lnTo>
                      <a:pt x="1167" y="1311"/>
                    </a:lnTo>
                    <a:lnTo>
                      <a:pt x="1167" y="1296"/>
                    </a:lnTo>
                    <a:lnTo>
                      <a:pt x="1148" y="1248"/>
                    </a:lnTo>
                    <a:lnTo>
                      <a:pt x="1130" y="1204"/>
                    </a:lnTo>
                    <a:lnTo>
                      <a:pt x="1113" y="1165"/>
                    </a:lnTo>
                    <a:lnTo>
                      <a:pt x="1106" y="1128"/>
                    </a:lnTo>
                    <a:lnTo>
                      <a:pt x="1105" y="1091"/>
                    </a:lnTo>
                    <a:lnTo>
                      <a:pt x="1119" y="1056"/>
                    </a:lnTo>
                    <a:lnTo>
                      <a:pt x="1148" y="1021"/>
                    </a:lnTo>
                    <a:lnTo>
                      <a:pt x="1198" y="987"/>
                    </a:lnTo>
                    <a:lnTo>
                      <a:pt x="1220" y="976"/>
                    </a:lnTo>
                    <a:lnTo>
                      <a:pt x="1246" y="965"/>
                    </a:lnTo>
                    <a:lnTo>
                      <a:pt x="1271" y="952"/>
                    </a:lnTo>
                    <a:lnTo>
                      <a:pt x="1299" y="941"/>
                    </a:lnTo>
                    <a:lnTo>
                      <a:pt x="1326" y="928"/>
                    </a:lnTo>
                    <a:lnTo>
                      <a:pt x="1353" y="919"/>
                    </a:lnTo>
                    <a:lnTo>
                      <a:pt x="1378" y="912"/>
                    </a:lnTo>
                    <a:lnTo>
                      <a:pt x="1404" y="911"/>
                    </a:lnTo>
                    <a:lnTo>
                      <a:pt x="1394" y="862"/>
                    </a:lnTo>
                    <a:lnTo>
                      <a:pt x="1406" y="818"/>
                    </a:lnTo>
                    <a:lnTo>
                      <a:pt x="1432" y="776"/>
                    </a:lnTo>
                    <a:lnTo>
                      <a:pt x="1461" y="736"/>
                    </a:lnTo>
                    <a:lnTo>
                      <a:pt x="1488" y="695"/>
                    </a:lnTo>
                    <a:lnTo>
                      <a:pt x="1508" y="654"/>
                    </a:lnTo>
                    <a:lnTo>
                      <a:pt x="1509" y="612"/>
                    </a:lnTo>
                    <a:lnTo>
                      <a:pt x="1490" y="568"/>
                    </a:lnTo>
                    <a:lnTo>
                      <a:pt x="1480" y="506"/>
                    </a:lnTo>
                    <a:lnTo>
                      <a:pt x="1499" y="454"/>
                    </a:lnTo>
                    <a:lnTo>
                      <a:pt x="1539" y="410"/>
                    </a:lnTo>
                    <a:lnTo>
                      <a:pt x="1595" y="375"/>
                    </a:lnTo>
                    <a:lnTo>
                      <a:pt x="1659" y="347"/>
                    </a:lnTo>
                    <a:lnTo>
                      <a:pt x="1727" y="329"/>
                    </a:lnTo>
                    <a:lnTo>
                      <a:pt x="1789" y="317"/>
                    </a:lnTo>
                    <a:lnTo>
                      <a:pt x="1842" y="315"/>
                    </a:lnTo>
                    <a:lnTo>
                      <a:pt x="1901" y="286"/>
                    </a:lnTo>
                    <a:lnTo>
                      <a:pt x="1966" y="265"/>
                    </a:lnTo>
                    <a:lnTo>
                      <a:pt x="2034" y="251"/>
                    </a:lnTo>
                    <a:lnTo>
                      <a:pt x="2104" y="244"/>
                    </a:lnTo>
                    <a:lnTo>
                      <a:pt x="2175" y="243"/>
                    </a:lnTo>
                    <a:lnTo>
                      <a:pt x="2245" y="248"/>
                    </a:lnTo>
                    <a:lnTo>
                      <a:pt x="2313" y="261"/>
                    </a:lnTo>
                    <a:lnTo>
                      <a:pt x="2379" y="282"/>
                    </a:lnTo>
                    <a:lnTo>
                      <a:pt x="2385" y="281"/>
                    </a:lnTo>
                    <a:lnTo>
                      <a:pt x="2395" y="279"/>
                    </a:lnTo>
                    <a:lnTo>
                      <a:pt x="2405" y="275"/>
                    </a:lnTo>
                    <a:lnTo>
                      <a:pt x="2413" y="271"/>
                    </a:lnTo>
                    <a:lnTo>
                      <a:pt x="2402" y="261"/>
                    </a:lnTo>
                    <a:lnTo>
                      <a:pt x="2388" y="257"/>
                    </a:lnTo>
                    <a:lnTo>
                      <a:pt x="2368" y="253"/>
                    </a:lnTo>
                    <a:lnTo>
                      <a:pt x="2348" y="251"/>
                    </a:lnTo>
                    <a:lnTo>
                      <a:pt x="2327" y="245"/>
                    </a:lnTo>
                    <a:lnTo>
                      <a:pt x="2312" y="237"/>
                    </a:lnTo>
                    <a:lnTo>
                      <a:pt x="2299" y="224"/>
                    </a:lnTo>
                    <a:lnTo>
                      <a:pt x="2293" y="206"/>
                    </a:lnTo>
                    <a:lnTo>
                      <a:pt x="2300" y="198"/>
                    </a:lnTo>
                    <a:lnTo>
                      <a:pt x="2313" y="193"/>
                    </a:lnTo>
                    <a:lnTo>
                      <a:pt x="2326" y="190"/>
                    </a:lnTo>
                    <a:lnTo>
                      <a:pt x="2340" y="189"/>
                    </a:lnTo>
                    <a:lnTo>
                      <a:pt x="2353" y="186"/>
                    </a:lnTo>
                    <a:lnTo>
                      <a:pt x="2365" y="185"/>
                    </a:lnTo>
                    <a:lnTo>
                      <a:pt x="2374" y="181"/>
                    </a:lnTo>
                    <a:lnTo>
                      <a:pt x="2382" y="178"/>
                    </a:lnTo>
                    <a:lnTo>
                      <a:pt x="2365" y="168"/>
                    </a:lnTo>
                    <a:lnTo>
                      <a:pt x="2351" y="158"/>
                    </a:lnTo>
                    <a:lnTo>
                      <a:pt x="2337" y="148"/>
                    </a:lnTo>
                    <a:lnTo>
                      <a:pt x="2326" y="140"/>
                    </a:lnTo>
                    <a:lnTo>
                      <a:pt x="2315" y="127"/>
                    </a:lnTo>
                    <a:lnTo>
                      <a:pt x="2306" y="116"/>
                    </a:lnTo>
                    <a:lnTo>
                      <a:pt x="2300" y="102"/>
                    </a:lnTo>
                    <a:lnTo>
                      <a:pt x="2300" y="89"/>
                    </a:lnTo>
                    <a:lnTo>
                      <a:pt x="2312" y="81"/>
                    </a:lnTo>
                    <a:lnTo>
                      <a:pt x="2327" y="81"/>
                    </a:lnTo>
                    <a:lnTo>
                      <a:pt x="2343" y="83"/>
                    </a:lnTo>
                    <a:lnTo>
                      <a:pt x="2363" y="90"/>
                    </a:lnTo>
                    <a:lnTo>
                      <a:pt x="2378" y="95"/>
                    </a:lnTo>
                    <a:lnTo>
                      <a:pt x="2395" y="100"/>
                    </a:lnTo>
                    <a:lnTo>
                      <a:pt x="2406" y="102"/>
                    </a:lnTo>
                    <a:lnTo>
                      <a:pt x="2415" y="100"/>
                    </a:lnTo>
                    <a:lnTo>
                      <a:pt x="2406" y="86"/>
                    </a:lnTo>
                    <a:lnTo>
                      <a:pt x="2401" y="73"/>
                    </a:lnTo>
                    <a:lnTo>
                      <a:pt x="2395" y="61"/>
                    </a:lnTo>
                    <a:lnTo>
                      <a:pt x="2392" y="49"/>
                    </a:lnTo>
                    <a:lnTo>
                      <a:pt x="2388" y="37"/>
                    </a:lnTo>
                    <a:lnTo>
                      <a:pt x="2389" y="24"/>
                    </a:lnTo>
                    <a:lnTo>
                      <a:pt x="2391" y="11"/>
                    </a:lnTo>
                    <a:lnTo>
                      <a:pt x="2396" y="0"/>
                    </a:lnTo>
                    <a:lnTo>
                      <a:pt x="2415" y="0"/>
                    </a:lnTo>
                    <a:lnTo>
                      <a:pt x="2433" y="6"/>
                    </a:lnTo>
                    <a:lnTo>
                      <a:pt x="2450" y="13"/>
                    </a:lnTo>
                    <a:lnTo>
                      <a:pt x="2467" y="24"/>
                    </a:lnTo>
                    <a:lnTo>
                      <a:pt x="2481" y="35"/>
                    </a:lnTo>
                    <a:lnTo>
                      <a:pt x="2495" y="52"/>
                    </a:lnTo>
                    <a:lnTo>
                      <a:pt x="2508" y="68"/>
                    </a:lnTo>
                    <a:lnTo>
                      <a:pt x="2520" y="89"/>
                    </a:lnTo>
                    <a:lnTo>
                      <a:pt x="2523" y="89"/>
                    </a:lnTo>
                    <a:lnTo>
                      <a:pt x="2528" y="92"/>
                    </a:lnTo>
                    <a:lnTo>
                      <a:pt x="2542" y="75"/>
                    </a:lnTo>
                    <a:lnTo>
                      <a:pt x="2559" y="59"/>
                    </a:lnTo>
                    <a:lnTo>
                      <a:pt x="2575" y="45"/>
                    </a:lnTo>
                    <a:lnTo>
                      <a:pt x="2595" y="34"/>
                    </a:lnTo>
                    <a:lnTo>
                      <a:pt x="2614" y="23"/>
                    </a:lnTo>
                    <a:lnTo>
                      <a:pt x="2635" y="16"/>
                    </a:lnTo>
                    <a:lnTo>
                      <a:pt x="2656" y="10"/>
                    </a:lnTo>
                    <a:lnTo>
                      <a:pt x="2681" y="10"/>
                    </a:lnTo>
                    <a:lnTo>
                      <a:pt x="2693" y="18"/>
                    </a:lnTo>
                    <a:lnTo>
                      <a:pt x="2698" y="28"/>
                    </a:lnTo>
                    <a:lnTo>
                      <a:pt x="2698" y="38"/>
                    </a:lnTo>
                    <a:lnTo>
                      <a:pt x="2695" y="49"/>
                    </a:lnTo>
                    <a:lnTo>
                      <a:pt x="2690" y="59"/>
                    </a:lnTo>
                    <a:lnTo>
                      <a:pt x="2684" y="69"/>
                    </a:lnTo>
                    <a:lnTo>
                      <a:pt x="2680" y="79"/>
                    </a:lnTo>
                    <a:lnTo>
                      <a:pt x="2681" y="89"/>
                    </a:lnTo>
                    <a:lnTo>
                      <a:pt x="2690" y="89"/>
                    </a:lnTo>
                    <a:lnTo>
                      <a:pt x="2704" y="90"/>
                    </a:lnTo>
                    <a:lnTo>
                      <a:pt x="2719" y="90"/>
                    </a:lnTo>
                    <a:lnTo>
                      <a:pt x="2739" y="95"/>
                    </a:lnTo>
                    <a:lnTo>
                      <a:pt x="2755" y="99"/>
                    </a:lnTo>
                    <a:lnTo>
                      <a:pt x="2770" y="106"/>
                    </a:lnTo>
                    <a:lnTo>
                      <a:pt x="2780" y="114"/>
                    </a:lnTo>
                    <a:lnTo>
                      <a:pt x="2784" y="127"/>
                    </a:lnTo>
                    <a:lnTo>
                      <a:pt x="2770" y="136"/>
                    </a:lnTo>
                    <a:lnTo>
                      <a:pt x="2757" y="143"/>
                    </a:lnTo>
                    <a:lnTo>
                      <a:pt x="2745" y="148"/>
                    </a:lnTo>
                    <a:lnTo>
                      <a:pt x="2732" y="154"/>
                    </a:lnTo>
                    <a:lnTo>
                      <a:pt x="2732" y="157"/>
                    </a:lnTo>
                    <a:lnTo>
                      <a:pt x="2732" y="161"/>
                    </a:lnTo>
                    <a:lnTo>
                      <a:pt x="2743" y="165"/>
                    </a:lnTo>
                    <a:lnTo>
                      <a:pt x="2760" y="169"/>
                    </a:lnTo>
                    <a:lnTo>
                      <a:pt x="2776" y="175"/>
                    </a:lnTo>
                    <a:lnTo>
                      <a:pt x="2794" y="183"/>
                    </a:lnTo>
                    <a:lnTo>
                      <a:pt x="2808" y="192"/>
                    </a:lnTo>
                    <a:lnTo>
                      <a:pt x="2821" y="203"/>
                    </a:lnTo>
                    <a:lnTo>
                      <a:pt x="2831" y="216"/>
                    </a:lnTo>
                    <a:lnTo>
                      <a:pt x="2836" y="234"/>
                    </a:lnTo>
                    <a:lnTo>
                      <a:pt x="2828" y="240"/>
                    </a:lnTo>
                    <a:lnTo>
                      <a:pt x="2824" y="245"/>
                    </a:lnTo>
                    <a:lnTo>
                      <a:pt x="2818" y="248"/>
                    </a:lnTo>
                    <a:lnTo>
                      <a:pt x="2814" y="253"/>
                    </a:lnTo>
                    <a:lnTo>
                      <a:pt x="2808" y="253"/>
                    </a:lnTo>
                    <a:lnTo>
                      <a:pt x="2803" y="254"/>
                    </a:lnTo>
                    <a:lnTo>
                      <a:pt x="2795" y="255"/>
                    </a:lnTo>
                    <a:lnTo>
                      <a:pt x="2788" y="257"/>
                    </a:lnTo>
                    <a:lnTo>
                      <a:pt x="2797" y="269"/>
                    </a:lnTo>
                    <a:lnTo>
                      <a:pt x="2815" y="289"/>
                    </a:lnTo>
                    <a:lnTo>
                      <a:pt x="2838" y="309"/>
                    </a:lnTo>
                    <a:lnTo>
                      <a:pt x="2862" y="334"/>
                    </a:lnTo>
                    <a:lnTo>
                      <a:pt x="2879" y="358"/>
                    </a:lnTo>
                    <a:lnTo>
                      <a:pt x="2887" y="382"/>
                    </a:lnTo>
                    <a:lnTo>
                      <a:pt x="2882" y="405"/>
                    </a:lnTo>
                    <a:lnTo>
                      <a:pt x="2859" y="426"/>
                    </a:lnTo>
                    <a:lnTo>
                      <a:pt x="2842" y="423"/>
                    </a:lnTo>
                    <a:lnTo>
                      <a:pt x="2829" y="422"/>
                    </a:lnTo>
                    <a:lnTo>
                      <a:pt x="2817" y="419"/>
                    </a:lnTo>
                    <a:lnTo>
                      <a:pt x="2804" y="418"/>
                    </a:lnTo>
                    <a:lnTo>
                      <a:pt x="2791" y="413"/>
                    </a:lnTo>
                    <a:lnTo>
                      <a:pt x="2779" y="410"/>
                    </a:lnTo>
                    <a:lnTo>
                      <a:pt x="2767" y="408"/>
                    </a:lnTo>
                    <a:lnTo>
                      <a:pt x="2756" y="408"/>
                    </a:lnTo>
                    <a:lnTo>
                      <a:pt x="2756" y="410"/>
                    </a:lnTo>
                    <a:lnTo>
                      <a:pt x="2760" y="418"/>
                    </a:lnTo>
                    <a:lnTo>
                      <a:pt x="2764" y="426"/>
                    </a:lnTo>
                    <a:lnTo>
                      <a:pt x="2772" y="436"/>
                    </a:lnTo>
                    <a:lnTo>
                      <a:pt x="2777" y="444"/>
                    </a:lnTo>
                    <a:lnTo>
                      <a:pt x="2784" y="454"/>
                    </a:lnTo>
                    <a:lnTo>
                      <a:pt x="2788" y="461"/>
                    </a:lnTo>
                    <a:lnTo>
                      <a:pt x="2794" y="470"/>
                    </a:lnTo>
                    <a:lnTo>
                      <a:pt x="2800" y="501"/>
                    </a:lnTo>
                    <a:lnTo>
                      <a:pt x="2797" y="520"/>
                    </a:lnTo>
                    <a:lnTo>
                      <a:pt x="2786" y="527"/>
                    </a:lnTo>
                    <a:lnTo>
                      <a:pt x="2772" y="526"/>
                    </a:lnTo>
                    <a:lnTo>
                      <a:pt x="2750" y="518"/>
                    </a:lnTo>
                    <a:lnTo>
                      <a:pt x="2731" y="508"/>
                    </a:lnTo>
                    <a:lnTo>
                      <a:pt x="2711" y="496"/>
                    </a:lnTo>
                    <a:lnTo>
                      <a:pt x="2695" y="491"/>
                    </a:lnTo>
                    <a:lnTo>
                      <a:pt x="2695" y="501"/>
                    </a:lnTo>
                    <a:lnTo>
                      <a:pt x="2695" y="511"/>
                    </a:lnTo>
                    <a:lnTo>
                      <a:pt x="2695" y="519"/>
                    </a:lnTo>
                    <a:lnTo>
                      <a:pt x="2695" y="529"/>
                    </a:lnTo>
                    <a:lnTo>
                      <a:pt x="2693" y="537"/>
                    </a:lnTo>
                    <a:lnTo>
                      <a:pt x="2690" y="546"/>
                    </a:lnTo>
                    <a:lnTo>
                      <a:pt x="2684" y="554"/>
                    </a:lnTo>
                    <a:lnTo>
                      <a:pt x="2678" y="566"/>
                    </a:lnTo>
                    <a:lnTo>
                      <a:pt x="2664" y="566"/>
                    </a:lnTo>
                    <a:lnTo>
                      <a:pt x="2653" y="566"/>
                    </a:lnTo>
                    <a:lnTo>
                      <a:pt x="2653" y="574"/>
                    </a:lnTo>
                    <a:lnTo>
                      <a:pt x="2653" y="585"/>
                    </a:lnTo>
                    <a:lnTo>
                      <a:pt x="2654" y="595"/>
                    </a:lnTo>
                    <a:lnTo>
                      <a:pt x="2657" y="606"/>
                    </a:lnTo>
                    <a:lnTo>
                      <a:pt x="2659" y="616"/>
                    </a:lnTo>
                    <a:lnTo>
                      <a:pt x="2662" y="628"/>
                    </a:lnTo>
                    <a:lnTo>
                      <a:pt x="2664" y="639"/>
                    </a:lnTo>
                    <a:lnTo>
                      <a:pt x="2669" y="652"/>
                    </a:lnTo>
                    <a:lnTo>
                      <a:pt x="2667" y="691"/>
                    </a:lnTo>
                    <a:lnTo>
                      <a:pt x="2667" y="771"/>
                    </a:lnTo>
                    <a:lnTo>
                      <a:pt x="2660" y="877"/>
                    </a:lnTo>
                    <a:lnTo>
                      <a:pt x="2650" y="994"/>
                    </a:lnTo>
                    <a:lnTo>
                      <a:pt x="2630" y="1106"/>
                    </a:lnTo>
                    <a:lnTo>
                      <a:pt x="2604" y="1199"/>
                    </a:lnTo>
                    <a:lnTo>
                      <a:pt x="2566" y="1258"/>
                    </a:lnTo>
                    <a:lnTo>
                      <a:pt x="2516" y="1271"/>
                    </a:lnTo>
                    <a:lnTo>
                      <a:pt x="2512" y="1310"/>
                    </a:lnTo>
                    <a:lnTo>
                      <a:pt x="2506" y="1348"/>
                    </a:lnTo>
                    <a:lnTo>
                      <a:pt x="2498" y="1385"/>
                    </a:lnTo>
                    <a:lnTo>
                      <a:pt x="2488" y="1421"/>
                    </a:lnTo>
                    <a:lnTo>
                      <a:pt x="2474" y="1455"/>
                    </a:lnTo>
                    <a:lnTo>
                      <a:pt x="2456" y="1489"/>
                    </a:lnTo>
                    <a:lnTo>
                      <a:pt x="2433" y="1522"/>
                    </a:lnTo>
                    <a:lnTo>
                      <a:pt x="2406" y="1555"/>
                    </a:lnTo>
                    <a:lnTo>
                      <a:pt x="2403" y="1558"/>
                    </a:lnTo>
                    <a:lnTo>
                      <a:pt x="2403" y="1562"/>
                    </a:lnTo>
                    <a:lnTo>
                      <a:pt x="2484" y="1572"/>
                    </a:lnTo>
                    <a:lnTo>
                      <a:pt x="2547" y="1592"/>
                    </a:lnTo>
                    <a:lnTo>
                      <a:pt x="2595" y="1619"/>
                    </a:lnTo>
                    <a:lnTo>
                      <a:pt x="2632" y="1656"/>
                    </a:lnTo>
                    <a:lnTo>
                      <a:pt x="2659" y="1699"/>
                    </a:lnTo>
                    <a:lnTo>
                      <a:pt x="2683" y="1753"/>
                    </a:lnTo>
                    <a:lnTo>
                      <a:pt x="2704" y="1816"/>
                    </a:lnTo>
                    <a:lnTo>
                      <a:pt x="2729" y="1888"/>
                    </a:lnTo>
                    <a:lnTo>
                      <a:pt x="2731" y="1919"/>
                    </a:lnTo>
                    <a:lnTo>
                      <a:pt x="2732" y="1959"/>
                    </a:lnTo>
                    <a:lnTo>
                      <a:pt x="2728" y="2004"/>
                    </a:lnTo>
                    <a:lnTo>
                      <a:pt x="2724" y="2053"/>
                    </a:lnTo>
                    <a:lnTo>
                      <a:pt x="2714" y="2100"/>
                    </a:lnTo>
                    <a:lnTo>
                      <a:pt x="2701" y="2145"/>
                    </a:lnTo>
                    <a:lnTo>
                      <a:pt x="2683" y="2180"/>
                    </a:lnTo>
                    <a:lnTo>
                      <a:pt x="2662" y="2207"/>
                    </a:lnTo>
                    <a:lnTo>
                      <a:pt x="2666" y="2228"/>
                    </a:lnTo>
                    <a:lnTo>
                      <a:pt x="2673" y="2251"/>
                    </a:lnTo>
                    <a:lnTo>
                      <a:pt x="2678" y="2273"/>
                    </a:lnTo>
                    <a:lnTo>
                      <a:pt x="2685" y="2297"/>
                    </a:lnTo>
                    <a:lnTo>
                      <a:pt x="2690" y="2320"/>
                    </a:lnTo>
                    <a:lnTo>
                      <a:pt x="2695" y="2344"/>
                    </a:lnTo>
                    <a:lnTo>
                      <a:pt x="2700" y="2368"/>
                    </a:lnTo>
                    <a:lnTo>
                      <a:pt x="2705" y="2393"/>
                    </a:lnTo>
                    <a:lnTo>
                      <a:pt x="2704" y="2441"/>
                    </a:lnTo>
                    <a:lnTo>
                      <a:pt x="2704" y="2485"/>
                    </a:lnTo>
                    <a:lnTo>
                      <a:pt x="2705" y="2524"/>
                    </a:lnTo>
                    <a:lnTo>
                      <a:pt x="2709" y="2564"/>
                    </a:lnTo>
                    <a:lnTo>
                      <a:pt x="2714" y="2602"/>
                    </a:lnTo>
                    <a:lnTo>
                      <a:pt x="2724" y="2641"/>
                    </a:lnTo>
                    <a:lnTo>
                      <a:pt x="2733" y="2683"/>
                    </a:lnTo>
                    <a:lnTo>
                      <a:pt x="2749" y="2731"/>
                    </a:lnTo>
                    <a:lnTo>
                      <a:pt x="2755" y="2789"/>
                    </a:lnTo>
                    <a:lnTo>
                      <a:pt x="2760" y="2848"/>
                    </a:lnTo>
                    <a:lnTo>
                      <a:pt x="2763" y="2908"/>
                    </a:lnTo>
                    <a:lnTo>
                      <a:pt x="2766" y="2967"/>
                    </a:lnTo>
                    <a:lnTo>
                      <a:pt x="2764" y="3026"/>
                    </a:lnTo>
                    <a:lnTo>
                      <a:pt x="2762" y="3085"/>
                    </a:lnTo>
                    <a:lnTo>
                      <a:pt x="2756" y="3144"/>
                    </a:lnTo>
                    <a:lnTo>
                      <a:pt x="2750" y="3204"/>
                    </a:lnTo>
                    <a:lnTo>
                      <a:pt x="2759" y="3250"/>
                    </a:lnTo>
                    <a:lnTo>
                      <a:pt x="2763" y="3332"/>
                    </a:lnTo>
                    <a:lnTo>
                      <a:pt x="2762" y="3432"/>
                    </a:lnTo>
                    <a:lnTo>
                      <a:pt x="2759" y="3544"/>
                    </a:lnTo>
                    <a:lnTo>
                      <a:pt x="2752" y="3651"/>
                    </a:lnTo>
                    <a:lnTo>
                      <a:pt x="2745" y="3745"/>
                    </a:lnTo>
                    <a:lnTo>
                      <a:pt x="2736" y="3814"/>
                    </a:lnTo>
                    <a:lnTo>
                      <a:pt x="2729" y="3848"/>
                    </a:lnTo>
                    <a:lnTo>
                      <a:pt x="2721" y="3848"/>
                    </a:lnTo>
                    <a:lnTo>
                      <a:pt x="2717" y="3849"/>
                    </a:lnTo>
                    <a:lnTo>
                      <a:pt x="2712" y="3849"/>
                    </a:lnTo>
                    <a:lnTo>
                      <a:pt x="2708" y="3851"/>
                    </a:lnTo>
                    <a:lnTo>
                      <a:pt x="2701" y="3821"/>
                    </a:lnTo>
                    <a:lnTo>
                      <a:pt x="2694" y="3789"/>
                    </a:lnTo>
                    <a:lnTo>
                      <a:pt x="2687" y="3754"/>
                    </a:lnTo>
                    <a:lnTo>
                      <a:pt x="2681" y="3718"/>
                    </a:lnTo>
                    <a:lnTo>
                      <a:pt x="2674" y="3682"/>
                    </a:lnTo>
                    <a:lnTo>
                      <a:pt x="2667" y="3649"/>
                    </a:lnTo>
                    <a:lnTo>
                      <a:pt x="2660" y="3618"/>
                    </a:lnTo>
                    <a:lnTo>
                      <a:pt x="2653" y="3594"/>
                    </a:lnTo>
                    <a:lnTo>
                      <a:pt x="2626" y="3600"/>
                    </a:lnTo>
                    <a:lnTo>
                      <a:pt x="2608" y="3591"/>
                    </a:lnTo>
                    <a:lnTo>
                      <a:pt x="2597" y="3572"/>
                    </a:lnTo>
                    <a:lnTo>
                      <a:pt x="2592" y="3545"/>
                    </a:lnTo>
                    <a:lnTo>
                      <a:pt x="2590" y="3512"/>
                    </a:lnTo>
                    <a:lnTo>
                      <a:pt x="2590" y="3480"/>
                    </a:lnTo>
                    <a:lnTo>
                      <a:pt x="2588" y="3452"/>
                    </a:lnTo>
                    <a:lnTo>
                      <a:pt x="2585" y="3434"/>
                    </a:lnTo>
                    <a:lnTo>
                      <a:pt x="2574" y="3431"/>
                    </a:lnTo>
                    <a:lnTo>
                      <a:pt x="2568" y="3431"/>
                    </a:lnTo>
                    <a:lnTo>
                      <a:pt x="2563" y="3431"/>
                    </a:lnTo>
                    <a:lnTo>
                      <a:pt x="2557" y="3434"/>
                    </a:lnTo>
                    <a:lnTo>
                      <a:pt x="2549" y="3443"/>
                    </a:lnTo>
                    <a:lnTo>
                      <a:pt x="2542" y="3455"/>
                    </a:lnTo>
                    <a:lnTo>
                      <a:pt x="2533" y="3465"/>
                    </a:lnTo>
                    <a:lnTo>
                      <a:pt x="2526" y="3476"/>
                    </a:lnTo>
                    <a:lnTo>
                      <a:pt x="2518" y="3486"/>
                    </a:lnTo>
                    <a:lnTo>
                      <a:pt x="2513" y="3497"/>
                    </a:lnTo>
                    <a:lnTo>
                      <a:pt x="2509" y="3508"/>
                    </a:lnTo>
                    <a:lnTo>
                      <a:pt x="2509" y="3520"/>
                    </a:lnTo>
                    <a:lnTo>
                      <a:pt x="2515" y="3545"/>
                    </a:lnTo>
                    <a:lnTo>
                      <a:pt x="2508" y="3591"/>
                    </a:lnTo>
                    <a:lnTo>
                      <a:pt x="2491" y="3651"/>
                    </a:lnTo>
                    <a:lnTo>
                      <a:pt x="2470" y="3718"/>
                    </a:lnTo>
                    <a:lnTo>
                      <a:pt x="2444" y="3786"/>
                    </a:lnTo>
                    <a:lnTo>
                      <a:pt x="2422" y="3849"/>
                    </a:lnTo>
                    <a:lnTo>
                      <a:pt x="2405" y="3902"/>
                    </a:lnTo>
                    <a:lnTo>
                      <a:pt x="2396" y="3938"/>
                    </a:lnTo>
                    <a:lnTo>
                      <a:pt x="2429" y="3941"/>
                    </a:lnTo>
                    <a:lnTo>
                      <a:pt x="2457" y="3950"/>
                    </a:lnTo>
                    <a:lnTo>
                      <a:pt x="2480" y="3959"/>
                    </a:lnTo>
                    <a:lnTo>
                      <a:pt x="2498" y="3974"/>
                    </a:lnTo>
                    <a:lnTo>
                      <a:pt x="2511" y="3990"/>
                    </a:lnTo>
                    <a:lnTo>
                      <a:pt x="2522" y="4013"/>
                    </a:lnTo>
                    <a:lnTo>
                      <a:pt x="2529" y="4040"/>
                    </a:lnTo>
                    <a:lnTo>
                      <a:pt x="2537" y="4074"/>
                    </a:lnTo>
                    <a:lnTo>
                      <a:pt x="2616" y="4095"/>
                    </a:lnTo>
                    <a:lnTo>
                      <a:pt x="2697" y="4113"/>
                    </a:lnTo>
                    <a:lnTo>
                      <a:pt x="2777" y="4130"/>
                    </a:lnTo>
                    <a:lnTo>
                      <a:pt x="2859" y="4148"/>
                    </a:lnTo>
                    <a:lnTo>
                      <a:pt x="2939" y="4164"/>
                    </a:lnTo>
                    <a:lnTo>
                      <a:pt x="3023" y="4182"/>
                    </a:lnTo>
                    <a:lnTo>
                      <a:pt x="3104" y="4201"/>
                    </a:lnTo>
                    <a:lnTo>
                      <a:pt x="3189" y="4225"/>
                    </a:lnTo>
                    <a:lnTo>
                      <a:pt x="3238" y="4247"/>
                    </a:lnTo>
                    <a:lnTo>
                      <a:pt x="3289" y="4270"/>
                    </a:lnTo>
                    <a:lnTo>
                      <a:pt x="3340" y="4292"/>
                    </a:lnTo>
                    <a:lnTo>
                      <a:pt x="3393" y="4316"/>
                    </a:lnTo>
                    <a:lnTo>
                      <a:pt x="3446" y="4337"/>
                    </a:lnTo>
                    <a:lnTo>
                      <a:pt x="3499" y="4360"/>
                    </a:lnTo>
                    <a:lnTo>
                      <a:pt x="3554" y="4380"/>
                    </a:lnTo>
                    <a:lnTo>
                      <a:pt x="3609" y="4399"/>
                    </a:lnTo>
                    <a:lnTo>
                      <a:pt x="3653" y="4405"/>
                    </a:lnTo>
                    <a:lnTo>
                      <a:pt x="3728" y="4416"/>
                    </a:lnTo>
                    <a:lnTo>
                      <a:pt x="3821" y="4430"/>
                    </a:lnTo>
                    <a:lnTo>
                      <a:pt x="3922" y="4450"/>
                    </a:lnTo>
                    <a:lnTo>
                      <a:pt x="4020" y="4470"/>
                    </a:lnTo>
                    <a:lnTo>
                      <a:pt x="4103" y="4495"/>
                    </a:lnTo>
                    <a:lnTo>
                      <a:pt x="4161" y="4521"/>
                    </a:lnTo>
                    <a:lnTo>
                      <a:pt x="4183" y="4550"/>
                    </a:lnTo>
                    <a:lnTo>
                      <a:pt x="4152" y="4560"/>
                    </a:lnTo>
                    <a:lnTo>
                      <a:pt x="4113" y="4567"/>
                    </a:lnTo>
                    <a:lnTo>
                      <a:pt x="4065" y="4570"/>
                    </a:lnTo>
                    <a:lnTo>
                      <a:pt x="4015" y="4571"/>
                    </a:lnTo>
                    <a:lnTo>
                      <a:pt x="3963" y="4570"/>
                    </a:lnTo>
                    <a:lnTo>
                      <a:pt x="3915" y="4569"/>
                    </a:lnTo>
                    <a:lnTo>
                      <a:pt x="3873" y="4567"/>
                    </a:lnTo>
                    <a:lnTo>
                      <a:pt x="3840" y="4569"/>
                    </a:lnTo>
                    <a:lnTo>
                      <a:pt x="3824" y="4570"/>
                    </a:lnTo>
                    <a:lnTo>
                      <a:pt x="3807" y="4573"/>
                    </a:lnTo>
                    <a:lnTo>
                      <a:pt x="3788" y="4576"/>
                    </a:lnTo>
                    <a:lnTo>
                      <a:pt x="3771" y="4580"/>
                    </a:lnTo>
                    <a:lnTo>
                      <a:pt x="3753" y="4581"/>
                    </a:lnTo>
                    <a:lnTo>
                      <a:pt x="3736" y="4583"/>
                    </a:lnTo>
                    <a:lnTo>
                      <a:pt x="3721" y="4583"/>
                    </a:lnTo>
                    <a:lnTo>
                      <a:pt x="3709" y="4584"/>
                    </a:lnTo>
                    <a:lnTo>
                      <a:pt x="3709" y="4587"/>
                    </a:lnTo>
                    <a:lnTo>
                      <a:pt x="3709" y="4591"/>
                    </a:lnTo>
                    <a:lnTo>
                      <a:pt x="3721" y="4594"/>
                    </a:lnTo>
                    <a:lnTo>
                      <a:pt x="3739" y="4601"/>
                    </a:lnTo>
                    <a:lnTo>
                      <a:pt x="3761" y="4609"/>
                    </a:lnTo>
                    <a:lnTo>
                      <a:pt x="3787" y="4622"/>
                    </a:lnTo>
                    <a:lnTo>
                      <a:pt x="3809" y="4633"/>
                    </a:lnTo>
                    <a:lnTo>
                      <a:pt x="3831" y="4649"/>
                    </a:lnTo>
                    <a:lnTo>
                      <a:pt x="3845" y="4666"/>
                    </a:lnTo>
                    <a:lnTo>
                      <a:pt x="3853" y="4684"/>
                    </a:lnTo>
                    <a:lnTo>
                      <a:pt x="3709" y="4731"/>
                    </a:lnTo>
                    <a:lnTo>
                      <a:pt x="3563" y="4760"/>
                    </a:lnTo>
                    <a:lnTo>
                      <a:pt x="3410" y="4776"/>
                    </a:lnTo>
                    <a:lnTo>
                      <a:pt x="3259" y="4783"/>
                    </a:lnTo>
                    <a:lnTo>
                      <a:pt x="3106" y="4786"/>
                    </a:lnTo>
                    <a:lnTo>
                      <a:pt x="2953" y="4794"/>
                    </a:lnTo>
                    <a:lnTo>
                      <a:pt x="2804" y="4807"/>
                    </a:lnTo>
                    <a:lnTo>
                      <a:pt x="2660" y="4835"/>
                    </a:lnTo>
                    <a:lnTo>
                      <a:pt x="2509" y="4879"/>
                    </a:lnTo>
                    <a:lnTo>
                      <a:pt x="2364" y="4907"/>
                    </a:lnTo>
                    <a:lnTo>
                      <a:pt x="2220" y="4924"/>
                    </a:lnTo>
                    <a:lnTo>
                      <a:pt x="2078" y="4934"/>
                    </a:lnTo>
                    <a:lnTo>
                      <a:pt x="1932" y="4935"/>
                    </a:lnTo>
                    <a:lnTo>
                      <a:pt x="1789" y="4937"/>
                    </a:lnTo>
                    <a:lnTo>
                      <a:pt x="1641" y="4937"/>
                    </a:lnTo>
                    <a:lnTo>
                      <a:pt x="1488" y="4941"/>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3" name=""/>
              <p:cNvSpPr/>
              <p:nvPr/>
            </p:nvSpPr>
            <p:spPr>
              <a:xfrm flipH="1">
                <a:off x="2911680" y="4772520"/>
                <a:ext cx="2704680" cy="632880"/>
              </a:xfrm>
              <a:custGeom>
                <a:avLst/>
                <a:gdLst/>
                <a:ahLst/>
                <a:rect l="l" t="t" r="r" b="b"/>
                <a:pathLst>
                  <a:path w="4093" h="957">
                    <a:moveTo>
                      <a:pt x="1976" y="957"/>
                    </a:moveTo>
                    <a:lnTo>
                      <a:pt x="1868" y="956"/>
                    </a:lnTo>
                    <a:lnTo>
                      <a:pt x="1765" y="954"/>
                    </a:lnTo>
                    <a:lnTo>
                      <a:pt x="1664" y="953"/>
                    </a:lnTo>
                    <a:lnTo>
                      <a:pt x="1569" y="952"/>
                    </a:lnTo>
                    <a:lnTo>
                      <a:pt x="1471" y="946"/>
                    </a:lnTo>
                    <a:lnTo>
                      <a:pt x="1374" y="937"/>
                    </a:lnTo>
                    <a:lnTo>
                      <a:pt x="1275" y="923"/>
                    </a:lnTo>
                    <a:lnTo>
                      <a:pt x="1174" y="905"/>
                    </a:lnTo>
                    <a:lnTo>
                      <a:pt x="1100" y="898"/>
                    </a:lnTo>
                    <a:lnTo>
                      <a:pt x="1024" y="891"/>
                    </a:lnTo>
                    <a:lnTo>
                      <a:pt x="945" y="883"/>
                    </a:lnTo>
                    <a:lnTo>
                      <a:pt x="866" y="870"/>
                    </a:lnTo>
                    <a:lnTo>
                      <a:pt x="787" y="853"/>
                    </a:lnTo>
                    <a:lnTo>
                      <a:pt x="713" y="833"/>
                    </a:lnTo>
                    <a:lnTo>
                      <a:pt x="641" y="808"/>
                    </a:lnTo>
                    <a:lnTo>
                      <a:pt x="577" y="778"/>
                    </a:lnTo>
                    <a:lnTo>
                      <a:pt x="528" y="758"/>
                    </a:lnTo>
                    <a:lnTo>
                      <a:pt x="478" y="743"/>
                    </a:lnTo>
                    <a:lnTo>
                      <a:pt x="428" y="727"/>
                    </a:lnTo>
                    <a:lnTo>
                      <a:pt x="378" y="716"/>
                    </a:lnTo>
                    <a:lnTo>
                      <a:pt x="328" y="705"/>
                    </a:lnTo>
                    <a:lnTo>
                      <a:pt x="277" y="696"/>
                    </a:lnTo>
                    <a:lnTo>
                      <a:pt x="226" y="689"/>
                    </a:lnTo>
                    <a:lnTo>
                      <a:pt x="180" y="685"/>
                    </a:lnTo>
                    <a:lnTo>
                      <a:pt x="194" y="661"/>
                    </a:lnTo>
                    <a:lnTo>
                      <a:pt x="232" y="636"/>
                    </a:lnTo>
                    <a:lnTo>
                      <a:pt x="287" y="608"/>
                    </a:lnTo>
                    <a:lnTo>
                      <a:pt x="352" y="581"/>
                    </a:lnTo>
                    <a:lnTo>
                      <a:pt x="415" y="553"/>
                    </a:lnTo>
                    <a:lnTo>
                      <a:pt x="474" y="529"/>
                    </a:lnTo>
                    <a:lnTo>
                      <a:pt x="517" y="506"/>
                    </a:lnTo>
                    <a:lnTo>
                      <a:pt x="539" y="491"/>
                    </a:lnTo>
                    <a:lnTo>
                      <a:pt x="522" y="478"/>
                    </a:lnTo>
                    <a:lnTo>
                      <a:pt x="502" y="478"/>
                    </a:lnTo>
                    <a:lnTo>
                      <a:pt x="476" y="483"/>
                    </a:lnTo>
                    <a:lnTo>
                      <a:pt x="449" y="495"/>
                    </a:lnTo>
                    <a:lnTo>
                      <a:pt x="421" y="509"/>
                    </a:lnTo>
                    <a:lnTo>
                      <a:pt x="395" y="523"/>
                    </a:lnTo>
                    <a:lnTo>
                      <a:pt x="374" y="534"/>
                    </a:lnTo>
                    <a:lnTo>
                      <a:pt x="359" y="543"/>
                    </a:lnTo>
                    <a:lnTo>
                      <a:pt x="319" y="523"/>
                    </a:lnTo>
                    <a:lnTo>
                      <a:pt x="275" y="507"/>
                    </a:lnTo>
                    <a:lnTo>
                      <a:pt x="229" y="495"/>
                    </a:lnTo>
                    <a:lnTo>
                      <a:pt x="181" y="488"/>
                    </a:lnTo>
                    <a:lnTo>
                      <a:pt x="132" y="479"/>
                    </a:lnTo>
                    <a:lnTo>
                      <a:pt x="84" y="474"/>
                    </a:lnTo>
                    <a:lnTo>
                      <a:pt x="40" y="469"/>
                    </a:lnTo>
                    <a:lnTo>
                      <a:pt x="0" y="467"/>
                    </a:lnTo>
                    <a:lnTo>
                      <a:pt x="0" y="462"/>
                    </a:lnTo>
                    <a:lnTo>
                      <a:pt x="2" y="460"/>
                    </a:lnTo>
                    <a:lnTo>
                      <a:pt x="163" y="413"/>
                    </a:lnTo>
                    <a:lnTo>
                      <a:pt x="323" y="361"/>
                    </a:lnTo>
                    <a:lnTo>
                      <a:pt x="480" y="304"/>
                    </a:lnTo>
                    <a:lnTo>
                      <a:pt x="636" y="247"/>
                    </a:lnTo>
                    <a:lnTo>
                      <a:pt x="792" y="186"/>
                    </a:lnTo>
                    <a:lnTo>
                      <a:pt x="948" y="128"/>
                    </a:lnTo>
                    <a:lnTo>
                      <a:pt x="1106" y="73"/>
                    </a:lnTo>
                    <a:lnTo>
                      <a:pt x="1270" y="25"/>
                    </a:lnTo>
                    <a:lnTo>
                      <a:pt x="1292" y="20"/>
                    </a:lnTo>
                    <a:lnTo>
                      <a:pt x="1323" y="15"/>
                    </a:lnTo>
                    <a:lnTo>
                      <a:pt x="1360" y="10"/>
                    </a:lnTo>
                    <a:lnTo>
                      <a:pt x="1399" y="5"/>
                    </a:lnTo>
                    <a:lnTo>
                      <a:pt x="1437" y="0"/>
                    </a:lnTo>
                    <a:lnTo>
                      <a:pt x="1474" y="0"/>
                    </a:lnTo>
                    <a:lnTo>
                      <a:pt x="1505" y="3"/>
                    </a:lnTo>
                    <a:lnTo>
                      <a:pt x="1530" y="11"/>
                    </a:lnTo>
                    <a:lnTo>
                      <a:pt x="1490" y="72"/>
                    </a:lnTo>
                    <a:lnTo>
                      <a:pt x="1484" y="120"/>
                    </a:lnTo>
                    <a:lnTo>
                      <a:pt x="1501" y="155"/>
                    </a:lnTo>
                    <a:lnTo>
                      <a:pt x="1536" y="183"/>
                    </a:lnTo>
                    <a:lnTo>
                      <a:pt x="1576" y="207"/>
                    </a:lnTo>
                    <a:lnTo>
                      <a:pt x="1617" y="232"/>
                    </a:lnTo>
                    <a:lnTo>
                      <a:pt x="1648" y="259"/>
                    </a:lnTo>
                    <a:lnTo>
                      <a:pt x="1660" y="296"/>
                    </a:lnTo>
                    <a:lnTo>
                      <a:pt x="1655" y="299"/>
                    </a:lnTo>
                    <a:lnTo>
                      <a:pt x="1649" y="302"/>
                    </a:lnTo>
                    <a:lnTo>
                      <a:pt x="1632" y="320"/>
                    </a:lnTo>
                    <a:lnTo>
                      <a:pt x="1604" y="337"/>
                    </a:lnTo>
                    <a:lnTo>
                      <a:pt x="1567" y="351"/>
                    </a:lnTo>
                    <a:lnTo>
                      <a:pt x="1526" y="364"/>
                    </a:lnTo>
                    <a:lnTo>
                      <a:pt x="1483" y="372"/>
                    </a:lnTo>
                    <a:lnTo>
                      <a:pt x="1443" y="381"/>
                    </a:lnTo>
                    <a:lnTo>
                      <a:pt x="1408" y="386"/>
                    </a:lnTo>
                    <a:lnTo>
                      <a:pt x="1382" y="392"/>
                    </a:lnTo>
                    <a:lnTo>
                      <a:pt x="1365" y="399"/>
                    </a:lnTo>
                    <a:lnTo>
                      <a:pt x="1349" y="410"/>
                    </a:lnTo>
                    <a:lnTo>
                      <a:pt x="1330" y="420"/>
                    </a:lnTo>
                    <a:lnTo>
                      <a:pt x="1312" y="433"/>
                    </a:lnTo>
                    <a:lnTo>
                      <a:pt x="1292" y="443"/>
                    </a:lnTo>
                    <a:lnTo>
                      <a:pt x="1274" y="454"/>
                    </a:lnTo>
                    <a:lnTo>
                      <a:pt x="1257" y="461"/>
                    </a:lnTo>
                    <a:lnTo>
                      <a:pt x="1241" y="469"/>
                    </a:lnTo>
                    <a:lnTo>
                      <a:pt x="1244" y="457"/>
                    </a:lnTo>
                    <a:lnTo>
                      <a:pt x="1251" y="444"/>
                    </a:lnTo>
                    <a:lnTo>
                      <a:pt x="1257" y="431"/>
                    </a:lnTo>
                    <a:lnTo>
                      <a:pt x="1263" y="419"/>
                    </a:lnTo>
                    <a:lnTo>
                      <a:pt x="1254" y="421"/>
                    </a:lnTo>
                    <a:lnTo>
                      <a:pt x="1248" y="428"/>
                    </a:lnTo>
                    <a:lnTo>
                      <a:pt x="1243" y="436"/>
                    </a:lnTo>
                    <a:lnTo>
                      <a:pt x="1239" y="444"/>
                    </a:lnTo>
                    <a:lnTo>
                      <a:pt x="1234" y="452"/>
                    </a:lnTo>
                    <a:lnTo>
                      <a:pt x="1230" y="461"/>
                    </a:lnTo>
                    <a:lnTo>
                      <a:pt x="1226" y="471"/>
                    </a:lnTo>
                    <a:lnTo>
                      <a:pt x="1222" y="481"/>
                    </a:lnTo>
                    <a:lnTo>
                      <a:pt x="1210" y="482"/>
                    </a:lnTo>
                    <a:lnTo>
                      <a:pt x="1201" y="483"/>
                    </a:lnTo>
                    <a:lnTo>
                      <a:pt x="1201" y="472"/>
                    </a:lnTo>
                    <a:lnTo>
                      <a:pt x="1203" y="464"/>
                    </a:lnTo>
                    <a:lnTo>
                      <a:pt x="1208" y="455"/>
                    </a:lnTo>
                    <a:lnTo>
                      <a:pt x="1212" y="447"/>
                    </a:lnTo>
                    <a:lnTo>
                      <a:pt x="1216" y="438"/>
                    </a:lnTo>
                    <a:lnTo>
                      <a:pt x="1222" y="431"/>
                    </a:lnTo>
                    <a:lnTo>
                      <a:pt x="1224" y="423"/>
                    </a:lnTo>
                    <a:lnTo>
                      <a:pt x="1229" y="416"/>
                    </a:lnTo>
                    <a:lnTo>
                      <a:pt x="1224" y="416"/>
                    </a:lnTo>
                    <a:lnTo>
                      <a:pt x="1222" y="416"/>
                    </a:lnTo>
                    <a:lnTo>
                      <a:pt x="1216" y="423"/>
                    </a:lnTo>
                    <a:lnTo>
                      <a:pt x="1212" y="431"/>
                    </a:lnTo>
                    <a:lnTo>
                      <a:pt x="1208" y="440"/>
                    </a:lnTo>
                    <a:lnTo>
                      <a:pt x="1203" y="448"/>
                    </a:lnTo>
                    <a:lnTo>
                      <a:pt x="1199" y="455"/>
                    </a:lnTo>
                    <a:lnTo>
                      <a:pt x="1195" y="464"/>
                    </a:lnTo>
                    <a:lnTo>
                      <a:pt x="1191" y="472"/>
                    </a:lnTo>
                    <a:lnTo>
                      <a:pt x="1186" y="481"/>
                    </a:lnTo>
                    <a:lnTo>
                      <a:pt x="1181" y="481"/>
                    </a:lnTo>
                    <a:lnTo>
                      <a:pt x="1179" y="481"/>
                    </a:lnTo>
                    <a:lnTo>
                      <a:pt x="1179" y="469"/>
                    </a:lnTo>
                    <a:lnTo>
                      <a:pt x="1182" y="461"/>
                    </a:lnTo>
                    <a:lnTo>
                      <a:pt x="1185" y="452"/>
                    </a:lnTo>
                    <a:lnTo>
                      <a:pt x="1189" y="447"/>
                    </a:lnTo>
                    <a:lnTo>
                      <a:pt x="1198" y="433"/>
                    </a:lnTo>
                    <a:lnTo>
                      <a:pt x="1205" y="419"/>
                    </a:lnTo>
                    <a:lnTo>
                      <a:pt x="1201" y="417"/>
                    </a:lnTo>
                    <a:lnTo>
                      <a:pt x="1198" y="416"/>
                    </a:lnTo>
                    <a:lnTo>
                      <a:pt x="1192" y="423"/>
                    </a:lnTo>
                    <a:lnTo>
                      <a:pt x="1188" y="431"/>
                    </a:lnTo>
                    <a:lnTo>
                      <a:pt x="1182" y="440"/>
                    </a:lnTo>
                    <a:lnTo>
                      <a:pt x="1178" y="448"/>
                    </a:lnTo>
                    <a:lnTo>
                      <a:pt x="1172" y="455"/>
                    </a:lnTo>
                    <a:lnTo>
                      <a:pt x="1168" y="464"/>
                    </a:lnTo>
                    <a:lnTo>
                      <a:pt x="1164" y="472"/>
                    </a:lnTo>
                    <a:lnTo>
                      <a:pt x="1160" y="481"/>
                    </a:lnTo>
                    <a:lnTo>
                      <a:pt x="1148" y="482"/>
                    </a:lnTo>
                    <a:lnTo>
                      <a:pt x="1138" y="483"/>
                    </a:lnTo>
                    <a:lnTo>
                      <a:pt x="1138" y="472"/>
                    </a:lnTo>
                    <a:lnTo>
                      <a:pt x="1141" y="465"/>
                    </a:lnTo>
                    <a:lnTo>
                      <a:pt x="1144" y="457"/>
                    </a:lnTo>
                    <a:lnTo>
                      <a:pt x="1148" y="451"/>
                    </a:lnTo>
                    <a:lnTo>
                      <a:pt x="1157" y="438"/>
                    </a:lnTo>
                    <a:lnTo>
                      <a:pt x="1164" y="426"/>
                    </a:lnTo>
                    <a:lnTo>
                      <a:pt x="1155" y="428"/>
                    </a:lnTo>
                    <a:lnTo>
                      <a:pt x="1148" y="433"/>
                    </a:lnTo>
                    <a:lnTo>
                      <a:pt x="1143" y="440"/>
                    </a:lnTo>
                    <a:lnTo>
                      <a:pt x="1138" y="448"/>
                    </a:lnTo>
                    <a:lnTo>
                      <a:pt x="1134" y="457"/>
                    </a:lnTo>
                    <a:lnTo>
                      <a:pt x="1130" y="465"/>
                    </a:lnTo>
                    <a:lnTo>
                      <a:pt x="1126" y="474"/>
                    </a:lnTo>
                    <a:lnTo>
                      <a:pt x="1123" y="483"/>
                    </a:lnTo>
                    <a:lnTo>
                      <a:pt x="1114" y="485"/>
                    </a:lnTo>
                    <a:lnTo>
                      <a:pt x="1107" y="486"/>
                    </a:lnTo>
                    <a:lnTo>
                      <a:pt x="1099" y="488"/>
                    </a:lnTo>
                    <a:lnTo>
                      <a:pt x="1092" y="491"/>
                    </a:lnTo>
                    <a:lnTo>
                      <a:pt x="1093" y="479"/>
                    </a:lnTo>
                    <a:lnTo>
                      <a:pt x="1096" y="471"/>
                    </a:lnTo>
                    <a:lnTo>
                      <a:pt x="1099" y="462"/>
                    </a:lnTo>
                    <a:lnTo>
                      <a:pt x="1103" y="457"/>
                    </a:lnTo>
                    <a:lnTo>
                      <a:pt x="1107" y="443"/>
                    </a:lnTo>
                    <a:lnTo>
                      <a:pt x="1112" y="433"/>
                    </a:lnTo>
                    <a:lnTo>
                      <a:pt x="1109" y="431"/>
                    </a:lnTo>
                    <a:lnTo>
                      <a:pt x="1100" y="444"/>
                    </a:lnTo>
                    <a:lnTo>
                      <a:pt x="1092" y="460"/>
                    </a:lnTo>
                    <a:lnTo>
                      <a:pt x="1085" y="472"/>
                    </a:lnTo>
                    <a:lnTo>
                      <a:pt x="1081" y="488"/>
                    </a:lnTo>
                    <a:lnTo>
                      <a:pt x="1065" y="491"/>
                    </a:lnTo>
                    <a:lnTo>
                      <a:pt x="1054" y="495"/>
                    </a:lnTo>
                    <a:lnTo>
                      <a:pt x="1055" y="482"/>
                    </a:lnTo>
                    <a:lnTo>
                      <a:pt x="1059" y="468"/>
                    </a:lnTo>
                    <a:lnTo>
                      <a:pt x="1062" y="457"/>
                    </a:lnTo>
                    <a:lnTo>
                      <a:pt x="1064" y="450"/>
                    </a:lnTo>
                    <a:lnTo>
                      <a:pt x="1054" y="460"/>
                    </a:lnTo>
                    <a:lnTo>
                      <a:pt x="1050" y="469"/>
                    </a:lnTo>
                    <a:lnTo>
                      <a:pt x="1044" y="481"/>
                    </a:lnTo>
                    <a:lnTo>
                      <a:pt x="1040" y="495"/>
                    </a:lnTo>
                    <a:lnTo>
                      <a:pt x="1030" y="496"/>
                    </a:lnTo>
                    <a:lnTo>
                      <a:pt x="1020" y="498"/>
                    </a:lnTo>
                    <a:lnTo>
                      <a:pt x="1021" y="483"/>
                    </a:lnTo>
                    <a:lnTo>
                      <a:pt x="1026" y="475"/>
                    </a:lnTo>
                    <a:lnTo>
                      <a:pt x="1031" y="465"/>
                    </a:lnTo>
                    <a:lnTo>
                      <a:pt x="1037" y="457"/>
                    </a:lnTo>
                    <a:lnTo>
                      <a:pt x="1033" y="457"/>
                    </a:lnTo>
                    <a:lnTo>
                      <a:pt x="1030" y="457"/>
                    </a:lnTo>
                    <a:lnTo>
                      <a:pt x="1021" y="467"/>
                    </a:lnTo>
                    <a:lnTo>
                      <a:pt x="1016" y="474"/>
                    </a:lnTo>
                    <a:lnTo>
                      <a:pt x="1013" y="478"/>
                    </a:lnTo>
                    <a:lnTo>
                      <a:pt x="1012" y="483"/>
                    </a:lnTo>
                    <a:lnTo>
                      <a:pt x="1012" y="491"/>
                    </a:lnTo>
                    <a:lnTo>
                      <a:pt x="1012" y="500"/>
                    </a:lnTo>
                    <a:lnTo>
                      <a:pt x="1000" y="502"/>
                    </a:lnTo>
                    <a:lnTo>
                      <a:pt x="989" y="503"/>
                    </a:lnTo>
                    <a:lnTo>
                      <a:pt x="990" y="491"/>
                    </a:lnTo>
                    <a:lnTo>
                      <a:pt x="992" y="483"/>
                    </a:lnTo>
                    <a:lnTo>
                      <a:pt x="995" y="475"/>
                    </a:lnTo>
                    <a:lnTo>
                      <a:pt x="1002" y="464"/>
                    </a:lnTo>
                    <a:lnTo>
                      <a:pt x="993" y="465"/>
                    </a:lnTo>
                    <a:lnTo>
                      <a:pt x="989" y="469"/>
                    </a:lnTo>
                    <a:lnTo>
                      <a:pt x="983" y="478"/>
                    </a:lnTo>
                    <a:lnTo>
                      <a:pt x="979" y="486"/>
                    </a:lnTo>
                    <a:lnTo>
                      <a:pt x="975" y="496"/>
                    </a:lnTo>
                    <a:lnTo>
                      <a:pt x="972" y="507"/>
                    </a:lnTo>
                    <a:lnTo>
                      <a:pt x="965" y="509"/>
                    </a:lnTo>
                    <a:lnTo>
                      <a:pt x="958" y="510"/>
                    </a:lnTo>
                    <a:lnTo>
                      <a:pt x="958" y="499"/>
                    </a:lnTo>
                    <a:lnTo>
                      <a:pt x="961" y="491"/>
                    </a:lnTo>
                    <a:lnTo>
                      <a:pt x="962" y="482"/>
                    </a:lnTo>
                    <a:lnTo>
                      <a:pt x="964" y="479"/>
                    </a:lnTo>
                    <a:lnTo>
                      <a:pt x="952" y="488"/>
                    </a:lnTo>
                    <a:lnTo>
                      <a:pt x="945" y="499"/>
                    </a:lnTo>
                    <a:lnTo>
                      <a:pt x="941" y="502"/>
                    </a:lnTo>
                    <a:lnTo>
                      <a:pt x="937" y="506"/>
                    </a:lnTo>
                    <a:lnTo>
                      <a:pt x="931" y="509"/>
                    </a:lnTo>
                    <a:lnTo>
                      <a:pt x="924" y="510"/>
                    </a:lnTo>
                    <a:lnTo>
                      <a:pt x="924" y="499"/>
                    </a:lnTo>
                    <a:lnTo>
                      <a:pt x="926" y="493"/>
                    </a:lnTo>
                    <a:lnTo>
                      <a:pt x="926" y="489"/>
                    </a:lnTo>
                    <a:lnTo>
                      <a:pt x="927" y="486"/>
                    </a:lnTo>
                    <a:lnTo>
                      <a:pt x="923" y="486"/>
                    </a:lnTo>
                    <a:lnTo>
                      <a:pt x="920" y="488"/>
                    </a:lnTo>
                    <a:lnTo>
                      <a:pt x="909" y="500"/>
                    </a:lnTo>
                    <a:lnTo>
                      <a:pt x="894" y="512"/>
                    </a:lnTo>
                    <a:lnTo>
                      <a:pt x="875" y="520"/>
                    </a:lnTo>
                    <a:lnTo>
                      <a:pt x="855" y="527"/>
                    </a:lnTo>
                    <a:lnTo>
                      <a:pt x="831" y="530"/>
                    </a:lnTo>
                    <a:lnTo>
                      <a:pt x="810" y="534"/>
                    </a:lnTo>
                    <a:lnTo>
                      <a:pt x="789" y="537"/>
                    </a:lnTo>
                    <a:lnTo>
                      <a:pt x="773" y="541"/>
                    </a:lnTo>
                    <a:lnTo>
                      <a:pt x="789" y="540"/>
                    </a:lnTo>
                    <a:lnTo>
                      <a:pt x="806" y="538"/>
                    </a:lnTo>
                    <a:lnTo>
                      <a:pt x="823" y="536"/>
                    </a:lnTo>
                    <a:lnTo>
                      <a:pt x="839" y="533"/>
                    </a:lnTo>
                    <a:lnTo>
                      <a:pt x="856" y="529"/>
                    </a:lnTo>
                    <a:lnTo>
                      <a:pt x="873" y="526"/>
                    </a:lnTo>
                    <a:lnTo>
                      <a:pt x="890" y="524"/>
                    </a:lnTo>
                    <a:lnTo>
                      <a:pt x="909" y="524"/>
                    </a:lnTo>
                    <a:lnTo>
                      <a:pt x="897" y="524"/>
                    </a:lnTo>
                    <a:lnTo>
                      <a:pt x="887" y="529"/>
                    </a:lnTo>
                    <a:lnTo>
                      <a:pt x="878" y="531"/>
                    </a:lnTo>
                    <a:lnTo>
                      <a:pt x="868" y="536"/>
                    </a:lnTo>
                    <a:lnTo>
                      <a:pt x="910" y="537"/>
                    </a:lnTo>
                    <a:lnTo>
                      <a:pt x="955" y="534"/>
                    </a:lnTo>
                    <a:lnTo>
                      <a:pt x="1000" y="526"/>
                    </a:lnTo>
                    <a:lnTo>
                      <a:pt x="1048" y="519"/>
                    </a:lnTo>
                    <a:lnTo>
                      <a:pt x="1095" y="510"/>
                    </a:lnTo>
                    <a:lnTo>
                      <a:pt x="1144" y="506"/>
                    </a:lnTo>
                    <a:lnTo>
                      <a:pt x="1192" y="506"/>
                    </a:lnTo>
                    <a:lnTo>
                      <a:pt x="1241" y="514"/>
                    </a:lnTo>
                    <a:lnTo>
                      <a:pt x="1368" y="558"/>
                    </a:lnTo>
                    <a:lnTo>
                      <a:pt x="1497" y="591"/>
                    </a:lnTo>
                    <a:lnTo>
                      <a:pt x="1624" y="609"/>
                    </a:lnTo>
                    <a:lnTo>
                      <a:pt x="1752" y="617"/>
                    </a:lnTo>
                    <a:lnTo>
                      <a:pt x="1879" y="612"/>
                    </a:lnTo>
                    <a:lnTo>
                      <a:pt x="2007" y="595"/>
                    </a:lnTo>
                    <a:lnTo>
                      <a:pt x="2137" y="565"/>
                    </a:lnTo>
                    <a:lnTo>
                      <a:pt x="2269" y="524"/>
                    </a:lnTo>
                    <a:lnTo>
                      <a:pt x="2309" y="517"/>
                    </a:lnTo>
                    <a:lnTo>
                      <a:pt x="2348" y="512"/>
                    </a:lnTo>
                    <a:lnTo>
                      <a:pt x="2388" y="507"/>
                    </a:lnTo>
                    <a:lnTo>
                      <a:pt x="2429" y="505"/>
                    </a:lnTo>
                    <a:lnTo>
                      <a:pt x="2468" y="503"/>
                    </a:lnTo>
                    <a:lnTo>
                      <a:pt x="2509" y="505"/>
                    </a:lnTo>
                    <a:lnTo>
                      <a:pt x="2550" y="507"/>
                    </a:lnTo>
                    <a:lnTo>
                      <a:pt x="2592" y="514"/>
                    </a:lnTo>
                    <a:lnTo>
                      <a:pt x="2647" y="512"/>
                    </a:lnTo>
                    <a:lnTo>
                      <a:pt x="2704" y="509"/>
                    </a:lnTo>
                    <a:lnTo>
                      <a:pt x="2760" y="502"/>
                    </a:lnTo>
                    <a:lnTo>
                      <a:pt x="2818" y="495"/>
                    </a:lnTo>
                    <a:lnTo>
                      <a:pt x="2874" y="486"/>
                    </a:lnTo>
                    <a:lnTo>
                      <a:pt x="2932" y="481"/>
                    </a:lnTo>
                    <a:lnTo>
                      <a:pt x="2991" y="476"/>
                    </a:lnTo>
                    <a:lnTo>
                      <a:pt x="3052" y="476"/>
                    </a:lnTo>
                    <a:lnTo>
                      <a:pt x="3086" y="482"/>
                    </a:lnTo>
                    <a:lnTo>
                      <a:pt x="3128" y="493"/>
                    </a:lnTo>
                    <a:lnTo>
                      <a:pt x="3173" y="503"/>
                    </a:lnTo>
                    <a:lnTo>
                      <a:pt x="3223" y="514"/>
                    </a:lnTo>
                    <a:lnTo>
                      <a:pt x="3271" y="523"/>
                    </a:lnTo>
                    <a:lnTo>
                      <a:pt x="3319" y="529"/>
                    </a:lnTo>
                    <a:lnTo>
                      <a:pt x="3362" y="529"/>
                    </a:lnTo>
                    <a:lnTo>
                      <a:pt x="3400" y="524"/>
                    </a:lnTo>
                    <a:lnTo>
                      <a:pt x="3381" y="506"/>
                    </a:lnTo>
                    <a:lnTo>
                      <a:pt x="3333" y="491"/>
                    </a:lnTo>
                    <a:lnTo>
                      <a:pt x="3262" y="476"/>
                    </a:lnTo>
                    <a:lnTo>
                      <a:pt x="3180" y="465"/>
                    </a:lnTo>
                    <a:lnTo>
                      <a:pt x="3093" y="455"/>
                    </a:lnTo>
                    <a:lnTo>
                      <a:pt x="3010" y="450"/>
                    </a:lnTo>
                    <a:lnTo>
                      <a:pt x="2939" y="448"/>
                    </a:lnTo>
                    <a:lnTo>
                      <a:pt x="2894" y="452"/>
                    </a:lnTo>
                    <a:lnTo>
                      <a:pt x="2897" y="445"/>
                    </a:lnTo>
                    <a:lnTo>
                      <a:pt x="2898" y="441"/>
                    </a:lnTo>
                    <a:lnTo>
                      <a:pt x="2897" y="437"/>
                    </a:lnTo>
                    <a:lnTo>
                      <a:pt x="2897" y="431"/>
                    </a:lnTo>
                    <a:lnTo>
                      <a:pt x="2893" y="431"/>
                    </a:lnTo>
                    <a:lnTo>
                      <a:pt x="2890" y="431"/>
                    </a:lnTo>
                    <a:lnTo>
                      <a:pt x="2884" y="440"/>
                    </a:lnTo>
                    <a:lnTo>
                      <a:pt x="2879" y="448"/>
                    </a:lnTo>
                    <a:lnTo>
                      <a:pt x="2872" y="452"/>
                    </a:lnTo>
                    <a:lnTo>
                      <a:pt x="2866" y="457"/>
                    </a:lnTo>
                    <a:lnTo>
                      <a:pt x="2858" y="458"/>
                    </a:lnTo>
                    <a:lnTo>
                      <a:pt x="2849" y="460"/>
                    </a:lnTo>
                    <a:lnTo>
                      <a:pt x="2839" y="461"/>
                    </a:lnTo>
                    <a:lnTo>
                      <a:pt x="2828" y="462"/>
                    </a:lnTo>
                    <a:lnTo>
                      <a:pt x="2829" y="455"/>
                    </a:lnTo>
                    <a:lnTo>
                      <a:pt x="2834" y="448"/>
                    </a:lnTo>
                    <a:lnTo>
                      <a:pt x="2838" y="441"/>
                    </a:lnTo>
                    <a:lnTo>
                      <a:pt x="2842" y="438"/>
                    </a:lnTo>
                    <a:lnTo>
                      <a:pt x="2831" y="440"/>
                    </a:lnTo>
                    <a:lnTo>
                      <a:pt x="2818" y="450"/>
                    </a:lnTo>
                    <a:lnTo>
                      <a:pt x="2810" y="455"/>
                    </a:lnTo>
                    <a:lnTo>
                      <a:pt x="2803" y="461"/>
                    </a:lnTo>
                    <a:lnTo>
                      <a:pt x="2794" y="465"/>
                    </a:lnTo>
                    <a:lnTo>
                      <a:pt x="2787" y="469"/>
                    </a:lnTo>
                    <a:lnTo>
                      <a:pt x="2787" y="460"/>
                    </a:lnTo>
                    <a:lnTo>
                      <a:pt x="2788" y="455"/>
                    </a:lnTo>
                    <a:lnTo>
                      <a:pt x="2790" y="450"/>
                    </a:lnTo>
                    <a:lnTo>
                      <a:pt x="2791" y="447"/>
                    </a:lnTo>
                    <a:lnTo>
                      <a:pt x="2781" y="448"/>
                    </a:lnTo>
                    <a:lnTo>
                      <a:pt x="2776" y="452"/>
                    </a:lnTo>
                    <a:lnTo>
                      <a:pt x="2770" y="457"/>
                    </a:lnTo>
                    <a:lnTo>
                      <a:pt x="2766" y="461"/>
                    </a:lnTo>
                    <a:lnTo>
                      <a:pt x="2760" y="465"/>
                    </a:lnTo>
                    <a:lnTo>
                      <a:pt x="2755" y="469"/>
                    </a:lnTo>
                    <a:lnTo>
                      <a:pt x="2748" y="472"/>
                    </a:lnTo>
                    <a:lnTo>
                      <a:pt x="2739" y="476"/>
                    </a:lnTo>
                    <a:lnTo>
                      <a:pt x="2742" y="462"/>
                    </a:lnTo>
                    <a:lnTo>
                      <a:pt x="2749" y="450"/>
                    </a:lnTo>
                    <a:lnTo>
                      <a:pt x="2753" y="437"/>
                    </a:lnTo>
                    <a:lnTo>
                      <a:pt x="2757" y="428"/>
                    </a:lnTo>
                    <a:lnTo>
                      <a:pt x="2753" y="428"/>
                    </a:lnTo>
                    <a:lnTo>
                      <a:pt x="2750" y="428"/>
                    </a:lnTo>
                    <a:lnTo>
                      <a:pt x="2742" y="441"/>
                    </a:lnTo>
                    <a:lnTo>
                      <a:pt x="2735" y="454"/>
                    </a:lnTo>
                    <a:lnTo>
                      <a:pt x="2726" y="467"/>
                    </a:lnTo>
                    <a:lnTo>
                      <a:pt x="2719" y="479"/>
                    </a:lnTo>
                    <a:lnTo>
                      <a:pt x="2711" y="479"/>
                    </a:lnTo>
                    <a:lnTo>
                      <a:pt x="2704" y="481"/>
                    </a:lnTo>
                    <a:lnTo>
                      <a:pt x="2695" y="481"/>
                    </a:lnTo>
                    <a:lnTo>
                      <a:pt x="2688" y="483"/>
                    </a:lnTo>
                    <a:lnTo>
                      <a:pt x="2690" y="475"/>
                    </a:lnTo>
                    <a:lnTo>
                      <a:pt x="2691" y="469"/>
                    </a:lnTo>
                    <a:lnTo>
                      <a:pt x="2693" y="465"/>
                    </a:lnTo>
                    <a:lnTo>
                      <a:pt x="2695" y="461"/>
                    </a:lnTo>
                    <a:lnTo>
                      <a:pt x="2698" y="454"/>
                    </a:lnTo>
                    <a:lnTo>
                      <a:pt x="2701" y="448"/>
                    </a:lnTo>
                    <a:lnTo>
                      <a:pt x="2705" y="441"/>
                    </a:lnTo>
                    <a:lnTo>
                      <a:pt x="2712" y="433"/>
                    </a:lnTo>
                    <a:lnTo>
                      <a:pt x="2698" y="440"/>
                    </a:lnTo>
                    <a:lnTo>
                      <a:pt x="2688" y="452"/>
                    </a:lnTo>
                    <a:lnTo>
                      <a:pt x="2684" y="460"/>
                    </a:lnTo>
                    <a:lnTo>
                      <a:pt x="2680" y="468"/>
                    </a:lnTo>
                    <a:lnTo>
                      <a:pt x="2676" y="475"/>
                    </a:lnTo>
                    <a:lnTo>
                      <a:pt x="2671" y="483"/>
                    </a:lnTo>
                    <a:lnTo>
                      <a:pt x="2659" y="483"/>
                    </a:lnTo>
                    <a:lnTo>
                      <a:pt x="2650" y="486"/>
                    </a:lnTo>
                    <a:lnTo>
                      <a:pt x="2654" y="472"/>
                    </a:lnTo>
                    <a:lnTo>
                      <a:pt x="2661" y="460"/>
                    </a:lnTo>
                    <a:lnTo>
                      <a:pt x="2664" y="450"/>
                    </a:lnTo>
                    <a:lnTo>
                      <a:pt x="2669" y="443"/>
                    </a:lnTo>
                    <a:lnTo>
                      <a:pt x="2663" y="443"/>
                    </a:lnTo>
                    <a:lnTo>
                      <a:pt x="2657" y="443"/>
                    </a:lnTo>
                    <a:lnTo>
                      <a:pt x="2652" y="452"/>
                    </a:lnTo>
                    <a:lnTo>
                      <a:pt x="2646" y="462"/>
                    </a:lnTo>
                    <a:lnTo>
                      <a:pt x="2640" y="472"/>
                    </a:lnTo>
                    <a:lnTo>
                      <a:pt x="2636" y="483"/>
                    </a:lnTo>
                    <a:lnTo>
                      <a:pt x="2621" y="483"/>
                    </a:lnTo>
                    <a:lnTo>
                      <a:pt x="2606" y="483"/>
                    </a:lnTo>
                    <a:lnTo>
                      <a:pt x="2606" y="469"/>
                    </a:lnTo>
                    <a:lnTo>
                      <a:pt x="2611" y="458"/>
                    </a:lnTo>
                    <a:lnTo>
                      <a:pt x="2612" y="450"/>
                    </a:lnTo>
                    <a:lnTo>
                      <a:pt x="2614" y="443"/>
                    </a:lnTo>
                    <a:lnTo>
                      <a:pt x="2604" y="443"/>
                    </a:lnTo>
                    <a:lnTo>
                      <a:pt x="2598" y="454"/>
                    </a:lnTo>
                    <a:lnTo>
                      <a:pt x="2594" y="460"/>
                    </a:lnTo>
                    <a:lnTo>
                      <a:pt x="2592" y="467"/>
                    </a:lnTo>
                    <a:lnTo>
                      <a:pt x="2590" y="474"/>
                    </a:lnTo>
                    <a:lnTo>
                      <a:pt x="2588" y="479"/>
                    </a:lnTo>
                    <a:lnTo>
                      <a:pt x="2577" y="479"/>
                    </a:lnTo>
                    <a:lnTo>
                      <a:pt x="2566" y="479"/>
                    </a:lnTo>
                    <a:lnTo>
                      <a:pt x="2566" y="469"/>
                    </a:lnTo>
                    <a:lnTo>
                      <a:pt x="2570" y="460"/>
                    </a:lnTo>
                    <a:lnTo>
                      <a:pt x="2574" y="451"/>
                    </a:lnTo>
                    <a:lnTo>
                      <a:pt x="2581" y="443"/>
                    </a:lnTo>
                    <a:lnTo>
                      <a:pt x="2585" y="434"/>
                    </a:lnTo>
                    <a:lnTo>
                      <a:pt x="2590" y="427"/>
                    </a:lnTo>
                    <a:lnTo>
                      <a:pt x="2591" y="420"/>
                    </a:lnTo>
                    <a:lnTo>
                      <a:pt x="2590" y="416"/>
                    </a:lnTo>
                    <a:lnTo>
                      <a:pt x="2578" y="428"/>
                    </a:lnTo>
                    <a:lnTo>
                      <a:pt x="2570" y="443"/>
                    </a:lnTo>
                    <a:lnTo>
                      <a:pt x="2560" y="455"/>
                    </a:lnTo>
                    <a:lnTo>
                      <a:pt x="2551" y="471"/>
                    </a:lnTo>
                    <a:lnTo>
                      <a:pt x="2543" y="471"/>
                    </a:lnTo>
                    <a:lnTo>
                      <a:pt x="2535" y="471"/>
                    </a:lnTo>
                    <a:lnTo>
                      <a:pt x="2528" y="471"/>
                    </a:lnTo>
                    <a:lnTo>
                      <a:pt x="2520" y="474"/>
                    </a:lnTo>
                    <a:lnTo>
                      <a:pt x="2518" y="468"/>
                    </a:lnTo>
                    <a:lnTo>
                      <a:pt x="2516" y="462"/>
                    </a:lnTo>
                    <a:lnTo>
                      <a:pt x="2523" y="448"/>
                    </a:lnTo>
                    <a:lnTo>
                      <a:pt x="2533" y="434"/>
                    </a:lnTo>
                    <a:lnTo>
                      <a:pt x="2540" y="419"/>
                    </a:lnTo>
                    <a:lnTo>
                      <a:pt x="2544" y="407"/>
                    </a:lnTo>
                    <a:lnTo>
                      <a:pt x="2539" y="405"/>
                    </a:lnTo>
                    <a:lnTo>
                      <a:pt x="2535" y="405"/>
                    </a:lnTo>
                    <a:lnTo>
                      <a:pt x="2532" y="413"/>
                    </a:lnTo>
                    <a:lnTo>
                      <a:pt x="2529" y="421"/>
                    </a:lnTo>
                    <a:lnTo>
                      <a:pt x="2525" y="430"/>
                    </a:lnTo>
                    <a:lnTo>
                      <a:pt x="2520" y="440"/>
                    </a:lnTo>
                    <a:lnTo>
                      <a:pt x="2513" y="448"/>
                    </a:lnTo>
                    <a:lnTo>
                      <a:pt x="2509" y="457"/>
                    </a:lnTo>
                    <a:lnTo>
                      <a:pt x="2504" y="465"/>
                    </a:lnTo>
                    <a:lnTo>
                      <a:pt x="2499" y="474"/>
                    </a:lnTo>
                    <a:lnTo>
                      <a:pt x="2488" y="474"/>
                    </a:lnTo>
                    <a:lnTo>
                      <a:pt x="2478" y="474"/>
                    </a:lnTo>
                    <a:lnTo>
                      <a:pt x="2480" y="461"/>
                    </a:lnTo>
                    <a:lnTo>
                      <a:pt x="2487" y="450"/>
                    </a:lnTo>
                    <a:lnTo>
                      <a:pt x="2494" y="437"/>
                    </a:lnTo>
                    <a:lnTo>
                      <a:pt x="2505" y="424"/>
                    </a:lnTo>
                    <a:lnTo>
                      <a:pt x="2512" y="412"/>
                    </a:lnTo>
                    <a:lnTo>
                      <a:pt x="2520" y="400"/>
                    </a:lnTo>
                    <a:lnTo>
                      <a:pt x="2522" y="392"/>
                    </a:lnTo>
                    <a:lnTo>
                      <a:pt x="2520" y="388"/>
                    </a:lnTo>
                    <a:lnTo>
                      <a:pt x="2512" y="395"/>
                    </a:lnTo>
                    <a:lnTo>
                      <a:pt x="2505" y="405"/>
                    </a:lnTo>
                    <a:lnTo>
                      <a:pt x="2495" y="414"/>
                    </a:lnTo>
                    <a:lnTo>
                      <a:pt x="2487" y="427"/>
                    </a:lnTo>
                    <a:lnTo>
                      <a:pt x="2477" y="437"/>
                    </a:lnTo>
                    <a:lnTo>
                      <a:pt x="2470" y="448"/>
                    </a:lnTo>
                    <a:lnTo>
                      <a:pt x="2461" y="460"/>
                    </a:lnTo>
                    <a:lnTo>
                      <a:pt x="2458" y="471"/>
                    </a:lnTo>
                    <a:lnTo>
                      <a:pt x="2453" y="472"/>
                    </a:lnTo>
                    <a:lnTo>
                      <a:pt x="2449" y="474"/>
                    </a:lnTo>
                    <a:lnTo>
                      <a:pt x="2441" y="474"/>
                    </a:lnTo>
                    <a:lnTo>
                      <a:pt x="2430" y="476"/>
                    </a:lnTo>
                    <a:lnTo>
                      <a:pt x="2433" y="461"/>
                    </a:lnTo>
                    <a:lnTo>
                      <a:pt x="2439" y="448"/>
                    </a:lnTo>
                    <a:lnTo>
                      <a:pt x="2447" y="437"/>
                    </a:lnTo>
                    <a:lnTo>
                      <a:pt x="2456" y="426"/>
                    </a:lnTo>
                    <a:lnTo>
                      <a:pt x="2463" y="413"/>
                    </a:lnTo>
                    <a:lnTo>
                      <a:pt x="2471" y="402"/>
                    </a:lnTo>
                    <a:lnTo>
                      <a:pt x="2477" y="389"/>
                    </a:lnTo>
                    <a:lnTo>
                      <a:pt x="2482" y="378"/>
                    </a:lnTo>
                    <a:lnTo>
                      <a:pt x="2470" y="383"/>
                    </a:lnTo>
                    <a:lnTo>
                      <a:pt x="2460" y="396"/>
                    </a:lnTo>
                    <a:lnTo>
                      <a:pt x="2451" y="412"/>
                    </a:lnTo>
                    <a:lnTo>
                      <a:pt x="2443" y="431"/>
                    </a:lnTo>
                    <a:lnTo>
                      <a:pt x="2430" y="448"/>
                    </a:lnTo>
                    <a:lnTo>
                      <a:pt x="2418" y="464"/>
                    </a:lnTo>
                    <a:lnTo>
                      <a:pt x="2401" y="475"/>
                    </a:lnTo>
                    <a:lnTo>
                      <a:pt x="2379" y="481"/>
                    </a:lnTo>
                    <a:lnTo>
                      <a:pt x="2381" y="468"/>
                    </a:lnTo>
                    <a:lnTo>
                      <a:pt x="2386" y="455"/>
                    </a:lnTo>
                    <a:lnTo>
                      <a:pt x="2394" y="443"/>
                    </a:lnTo>
                    <a:lnTo>
                      <a:pt x="2403" y="431"/>
                    </a:lnTo>
                    <a:lnTo>
                      <a:pt x="2412" y="419"/>
                    </a:lnTo>
                    <a:lnTo>
                      <a:pt x="2422" y="409"/>
                    </a:lnTo>
                    <a:lnTo>
                      <a:pt x="2429" y="397"/>
                    </a:lnTo>
                    <a:lnTo>
                      <a:pt x="2434" y="388"/>
                    </a:lnTo>
                    <a:lnTo>
                      <a:pt x="2426" y="390"/>
                    </a:lnTo>
                    <a:lnTo>
                      <a:pt x="2416" y="399"/>
                    </a:lnTo>
                    <a:lnTo>
                      <a:pt x="2405" y="412"/>
                    </a:lnTo>
                    <a:lnTo>
                      <a:pt x="2395" y="428"/>
                    </a:lnTo>
                    <a:lnTo>
                      <a:pt x="2384" y="444"/>
                    </a:lnTo>
                    <a:lnTo>
                      <a:pt x="2372" y="461"/>
                    </a:lnTo>
                    <a:lnTo>
                      <a:pt x="2361" y="475"/>
                    </a:lnTo>
                    <a:lnTo>
                      <a:pt x="2353" y="486"/>
                    </a:lnTo>
                    <a:lnTo>
                      <a:pt x="2353" y="472"/>
                    </a:lnTo>
                    <a:lnTo>
                      <a:pt x="2358" y="458"/>
                    </a:lnTo>
                    <a:lnTo>
                      <a:pt x="2364" y="445"/>
                    </a:lnTo>
                    <a:lnTo>
                      <a:pt x="2372" y="433"/>
                    </a:lnTo>
                    <a:lnTo>
                      <a:pt x="2378" y="420"/>
                    </a:lnTo>
                    <a:lnTo>
                      <a:pt x="2385" y="407"/>
                    </a:lnTo>
                    <a:lnTo>
                      <a:pt x="2389" y="396"/>
                    </a:lnTo>
                    <a:lnTo>
                      <a:pt x="2391" y="388"/>
                    </a:lnTo>
                    <a:lnTo>
                      <a:pt x="2385" y="386"/>
                    </a:lnTo>
                    <a:lnTo>
                      <a:pt x="2379" y="395"/>
                    </a:lnTo>
                    <a:lnTo>
                      <a:pt x="2372" y="405"/>
                    </a:lnTo>
                    <a:lnTo>
                      <a:pt x="2365" y="419"/>
                    </a:lnTo>
                    <a:lnTo>
                      <a:pt x="2357" y="433"/>
                    </a:lnTo>
                    <a:lnTo>
                      <a:pt x="2348" y="448"/>
                    </a:lnTo>
                    <a:lnTo>
                      <a:pt x="2341" y="460"/>
                    </a:lnTo>
                    <a:lnTo>
                      <a:pt x="2336" y="471"/>
                    </a:lnTo>
                    <a:lnTo>
                      <a:pt x="2327" y="460"/>
                    </a:lnTo>
                    <a:lnTo>
                      <a:pt x="2326" y="448"/>
                    </a:lnTo>
                    <a:lnTo>
                      <a:pt x="2327" y="437"/>
                    </a:lnTo>
                    <a:lnTo>
                      <a:pt x="2333" y="427"/>
                    </a:lnTo>
                    <a:lnTo>
                      <a:pt x="2337" y="414"/>
                    </a:lnTo>
                    <a:lnTo>
                      <a:pt x="2346" y="405"/>
                    </a:lnTo>
                    <a:lnTo>
                      <a:pt x="2351" y="393"/>
                    </a:lnTo>
                    <a:lnTo>
                      <a:pt x="2358" y="383"/>
                    </a:lnTo>
                    <a:lnTo>
                      <a:pt x="2350" y="385"/>
                    </a:lnTo>
                    <a:lnTo>
                      <a:pt x="2344" y="390"/>
                    </a:lnTo>
                    <a:lnTo>
                      <a:pt x="2339" y="397"/>
                    </a:lnTo>
                    <a:lnTo>
                      <a:pt x="2334" y="406"/>
                    </a:lnTo>
                    <a:lnTo>
                      <a:pt x="2330" y="414"/>
                    </a:lnTo>
                    <a:lnTo>
                      <a:pt x="2326" y="424"/>
                    </a:lnTo>
                    <a:lnTo>
                      <a:pt x="2320" y="433"/>
                    </a:lnTo>
                    <a:lnTo>
                      <a:pt x="2315" y="443"/>
                    </a:lnTo>
                    <a:lnTo>
                      <a:pt x="2310" y="437"/>
                    </a:lnTo>
                    <a:lnTo>
                      <a:pt x="2310" y="431"/>
                    </a:lnTo>
                    <a:lnTo>
                      <a:pt x="2312" y="423"/>
                    </a:lnTo>
                    <a:lnTo>
                      <a:pt x="2316" y="416"/>
                    </a:lnTo>
                    <a:lnTo>
                      <a:pt x="2319" y="407"/>
                    </a:lnTo>
                    <a:lnTo>
                      <a:pt x="2322" y="399"/>
                    </a:lnTo>
                    <a:lnTo>
                      <a:pt x="2323" y="392"/>
                    </a:lnTo>
                    <a:lnTo>
                      <a:pt x="2324" y="388"/>
                    </a:lnTo>
                    <a:lnTo>
                      <a:pt x="2320" y="395"/>
                    </a:lnTo>
                    <a:lnTo>
                      <a:pt x="2317" y="400"/>
                    </a:lnTo>
                    <a:lnTo>
                      <a:pt x="2315" y="405"/>
                    </a:lnTo>
                    <a:lnTo>
                      <a:pt x="2315" y="409"/>
                    </a:lnTo>
                    <a:lnTo>
                      <a:pt x="2309" y="416"/>
                    </a:lnTo>
                    <a:lnTo>
                      <a:pt x="2305" y="423"/>
                    </a:lnTo>
                    <a:lnTo>
                      <a:pt x="2298" y="406"/>
                    </a:lnTo>
                    <a:lnTo>
                      <a:pt x="2293" y="388"/>
                    </a:lnTo>
                    <a:lnTo>
                      <a:pt x="2289" y="365"/>
                    </a:lnTo>
                    <a:lnTo>
                      <a:pt x="2288" y="344"/>
                    </a:lnTo>
                    <a:lnTo>
                      <a:pt x="2286" y="321"/>
                    </a:lnTo>
                    <a:lnTo>
                      <a:pt x="2289" y="302"/>
                    </a:lnTo>
                    <a:lnTo>
                      <a:pt x="2295" y="286"/>
                    </a:lnTo>
                    <a:lnTo>
                      <a:pt x="2305" y="275"/>
                    </a:lnTo>
                    <a:lnTo>
                      <a:pt x="2337" y="271"/>
                    </a:lnTo>
                    <a:lnTo>
                      <a:pt x="2370" y="266"/>
                    </a:lnTo>
                    <a:lnTo>
                      <a:pt x="2398" y="256"/>
                    </a:lnTo>
                    <a:lnTo>
                      <a:pt x="2426" y="245"/>
                    </a:lnTo>
                    <a:lnTo>
                      <a:pt x="2450" y="228"/>
                    </a:lnTo>
                    <a:lnTo>
                      <a:pt x="2471" y="209"/>
                    </a:lnTo>
                    <a:lnTo>
                      <a:pt x="2489" y="182"/>
                    </a:lnTo>
                    <a:lnTo>
                      <a:pt x="2506" y="151"/>
                    </a:lnTo>
                    <a:lnTo>
                      <a:pt x="2536" y="155"/>
                    </a:lnTo>
                    <a:lnTo>
                      <a:pt x="2568" y="162"/>
                    </a:lnTo>
                    <a:lnTo>
                      <a:pt x="2601" y="170"/>
                    </a:lnTo>
                    <a:lnTo>
                      <a:pt x="2635" y="179"/>
                    </a:lnTo>
                    <a:lnTo>
                      <a:pt x="2667" y="187"/>
                    </a:lnTo>
                    <a:lnTo>
                      <a:pt x="2701" y="197"/>
                    </a:lnTo>
                    <a:lnTo>
                      <a:pt x="2733" y="207"/>
                    </a:lnTo>
                    <a:lnTo>
                      <a:pt x="2767" y="217"/>
                    </a:lnTo>
                    <a:lnTo>
                      <a:pt x="2863" y="230"/>
                    </a:lnTo>
                    <a:lnTo>
                      <a:pt x="2952" y="247"/>
                    </a:lnTo>
                    <a:lnTo>
                      <a:pt x="3032" y="265"/>
                    </a:lnTo>
                    <a:lnTo>
                      <a:pt x="3111" y="289"/>
                    </a:lnTo>
                    <a:lnTo>
                      <a:pt x="3187" y="316"/>
                    </a:lnTo>
                    <a:lnTo>
                      <a:pt x="3266" y="347"/>
                    </a:lnTo>
                    <a:lnTo>
                      <a:pt x="3350" y="381"/>
                    </a:lnTo>
                    <a:lnTo>
                      <a:pt x="3441" y="423"/>
                    </a:lnTo>
                    <a:lnTo>
                      <a:pt x="3453" y="427"/>
                    </a:lnTo>
                    <a:lnTo>
                      <a:pt x="3465" y="431"/>
                    </a:lnTo>
                    <a:lnTo>
                      <a:pt x="3478" y="436"/>
                    </a:lnTo>
                    <a:lnTo>
                      <a:pt x="3492" y="441"/>
                    </a:lnTo>
                    <a:lnTo>
                      <a:pt x="3505" y="445"/>
                    </a:lnTo>
                    <a:lnTo>
                      <a:pt x="3517" y="450"/>
                    </a:lnTo>
                    <a:lnTo>
                      <a:pt x="3530" y="455"/>
                    </a:lnTo>
                    <a:lnTo>
                      <a:pt x="3544" y="462"/>
                    </a:lnTo>
                    <a:lnTo>
                      <a:pt x="3609" y="475"/>
                    </a:lnTo>
                    <a:lnTo>
                      <a:pt x="3678" y="486"/>
                    </a:lnTo>
                    <a:lnTo>
                      <a:pt x="3749" y="496"/>
                    </a:lnTo>
                    <a:lnTo>
                      <a:pt x="3821" y="507"/>
                    </a:lnTo>
                    <a:lnTo>
                      <a:pt x="3891" y="519"/>
                    </a:lnTo>
                    <a:lnTo>
                      <a:pt x="3962" y="534"/>
                    </a:lnTo>
                    <a:lnTo>
                      <a:pt x="4028" y="553"/>
                    </a:lnTo>
                    <a:lnTo>
                      <a:pt x="4093" y="579"/>
                    </a:lnTo>
                    <a:lnTo>
                      <a:pt x="4076" y="579"/>
                    </a:lnTo>
                    <a:lnTo>
                      <a:pt x="4035" y="582"/>
                    </a:lnTo>
                    <a:lnTo>
                      <a:pt x="3976" y="585"/>
                    </a:lnTo>
                    <a:lnTo>
                      <a:pt x="3907" y="589"/>
                    </a:lnTo>
                    <a:lnTo>
                      <a:pt x="3832" y="591"/>
                    </a:lnTo>
                    <a:lnTo>
                      <a:pt x="3763" y="593"/>
                    </a:lnTo>
                    <a:lnTo>
                      <a:pt x="3705" y="595"/>
                    </a:lnTo>
                    <a:lnTo>
                      <a:pt x="3666" y="598"/>
                    </a:lnTo>
                    <a:lnTo>
                      <a:pt x="3582" y="592"/>
                    </a:lnTo>
                    <a:lnTo>
                      <a:pt x="3550" y="599"/>
                    </a:lnTo>
                    <a:lnTo>
                      <a:pt x="3557" y="612"/>
                    </a:lnTo>
                    <a:lnTo>
                      <a:pt x="3592" y="632"/>
                    </a:lnTo>
                    <a:lnTo>
                      <a:pt x="3643" y="653"/>
                    </a:lnTo>
                    <a:lnTo>
                      <a:pt x="3699" y="675"/>
                    </a:lnTo>
                    <a:lnTo>
                      <a:pt x="3747" y="695"/>
                    </a:lnTo>
                    <a:lnTo>
                      <a:pt x="3778" y="710"/>
                    </a:lnTo>
                    <a:lnTo>
                      <a:pt x="3661" y="742"/>
                    </a:lnTo>
                    <a:lnTo>
                      <a:pt x="3547" y="764"/>
                    </a:lnTo>
                    <a:lnTo>
                      <a:pt x="3434" y="780"/>
                    </a:lnTo>
                    <a:lnTo>
                      <a:pt x="3323" y="791"/>
                    </a:lnTo>
                    <a:lnTo>
                      <a:pt x="3210" y="796"/>
                    </a:lnTo>
                    <a:lnTo>
                      <a:pt x="3097" y="801"/>
                    </a:lnTo>
                    <a:lnTo>
                      <a:pt x="2982" y="802"/>
                    </a:lnTo>
                    <a:lnTo>
                      <a:pt x="2866" y="806"/>
                    </a:lnTo>
                    <a:lnTo>
                      <a:pt x="2750" y="825"/>
                    </a:lnTo>
                    <a:lnTo>
                      <a:pt x="2639" y="849"/>
                    </a:lnTo>
                    <a:lnTo>
                      <a:pt x="2530" y="874"/>
                    </a:lnTo>
                    <a:lnTo>
                      <a:pt x="2425" y="899"/>
                    </a:lnTo>
                    <a:lnTo>
                      <a:pt x="2316" y="921"/>
                    </a:lnTo>
                    <a:lnTo>
                      <a:pt x="2206" y="939"/>
                    </a:lnTo>
                    <a:lnTo>
                      <a:pt x="2093" y="952"/>
                    </a:lnTo>
                    <a:lnTo>
                      <a:pt x="1976" y="957"/>
                    </a:lnTo>
                    <a:close/>
                  </a:path>
                </a:pathLst>
              </a:custGeom>
              <a:solidFill>
                <a:srgbClr val="f2f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4" name=""/>
              <p:cNvSpPr/>
              <p:nvPr/>
            </p:nvSpPr>
            <p:spPr>
              <a:xfrm flipH="1">
                <a:off x="3978720" y="4784400"/>
                <a:ext cx="695160" cy="380520"/>
              </a:xfrm>
              <a:custGeom>
                <a:avLst/>
                <a:gdLst/>
                <a:ahLst/>
                <a:rect l="l" t="t" r="r" b="b"/>
                <a:pathLst>
                  <a:path w="1052" h="575">
                    <a:moveTo>
                      <a:pt x="378" y="575"/>
                    </a:moveTo>
                    <a:lnTo>
                      <a:pt x="329" y="571"/>
                    </a:lnTo>
                    <a:lnTo>
                      <a:pt x="281" y="568"/>
                    </a:lnTo>
                    <a:lnTo>
                      <a:pt x="231" y="564"/>
                    </a:lnTo>
                    <a:lnTo>
                      <a:pt x="185" y="561"/>
                    </a:lnTo>
                    <a:lnTo>
                      <a:pt x="138" y="554"/>
                    </a:lnTo>
                    <a:lnTo>
                      <a:pt x="92" y="549"/>
                    </a:lnTo>
                    <a:lnTo>
                      <a:pt x="45" y="542"/>
                    </a:lnTo>
                    <a:lnTo>
                      <a:pt x="0" y="535"/>
                    </a:lnTo>
                    <a:lnTo>
                      <a:pt x="11" y="504"/>
                    </a:lnTo>
                    <a:lnTo>
                      <a:pt x="40" y="480"/>
                    </a:lnTo>
                    <a:lnTo>
                      <a:pt x="79" y="463"/>
                    </a:lnTo>
                    <a:lnTo>
                      <a:pt x="127" y="450"/>
                    </a:lnTo>
                    <a:lnTo>
                      <a:pt x="176" y="440"/>
                    </a:lnTo>
                    <a:lnTo>
                      <a:pt x="226" y="433"/>
                    </a:lnTo>
                    <a:lnTo>
                      <a:pt x="268" y="429"/>
                    </a:lnTo>
                    <a:lnTo>
                      <a:pt x="303" y="425"/>
                    </a:lnTo>
                    <a:lnTo>
                      <a:pt x="322" y="426"/>
                    </a:lnTo>
                    <a:lnTo>
                      <a:pt x="339" y="432"/>
                    </a:lnTo>
                    <a:lnTo>
                      <a:pt x="354" y="440"/>
                    </a:lnTo>
                    <a:lnTo>
                      <a:pt x="371" y="451"/>
                    </a:lnTo>
                    <a:lnTo>
                      <a:pt x="387" y="461"/>
                    </a:lnTo>
                    <a:lnTo>
                      <a:pt x="402" y="471"/>
                    </a:lnTo>
                    <a:lnTo>
                      <a:pt x="419" y="480"/>
                    </a:lnTo>
                    <a:lnTo>
                      <a:pt x="439" y="485"/>
                    </a:lnTo>
                    <a:lnTo>
                      <a:pt x="439" y="478"/>
                    </a:lnTo>
                    <a:lnTo>
                      <a:pt x="439" y="475"/>
                    </a:lnTo>
                    <a:lnTo>
                      <a:pt x="426" y="464"/>
                    </a:lnTo>
                    <a:lnTo>
                      <a:pt x="416" y="454"/>
                    </a:lnTo>
                    <a:lnTo>
                      <a:pt x="406" y="446"/>
                    </a:lnTo>
                    <a:lnTo>
                      <a:pt x="398" y="439"/>
                    </a:lnTo>
                    <a:lnTo>
                      <a:pt x="388" y="430"/>
                    </a:lnTo>
                    <a:lnTo>
                      <a:pt x="381" y="423"/>
                    </a:lnTo>
                    <a:lnTo>
                      <a:pt x="377" y="413"/>
                    </a:lnTo>
                    <a:lnTo>
                      <a:pt x="374" y="403"/>
                    </a:lnTo>
                    <a:lnTo>
                      <a:pt x="392" y="405"/>
                    </a:lnTo>
                    <a:lnTo>
                      <a:pt x="411" y="413"/>
                    </a:lnTo>
                    <a:lnTo>
                      <a:pt x="429" y="423"/>
                    </a:lnTo>
                    <a:lnTo>
                      <a:pt x="449" y="436"/>
                    </a:lnTo>
                    <a:lnTo>
                      <a:pt x="466" y="446"/>
                    </a:lnTo>
                    <a:lnTo>
                      <a:pt x="482" y="457"/>
                    </a:lnTo>
                    <a:lnTo>
                      <a:pt x="498" y="463"/>
                    </a:lnTo>
                    <a:lnTo>
                      <a:pt x="515" y="465"/>
                    </a:lnTo>
                    <a:lnTo>
                      <a:pt x="515" y="457"/>
                    </a:lnTo>
                    <a:lnTo>
                      <a:pt x="515" y="449"/>
                    </a:lnTo>
                    <a:lnTo>
                      <a:pt x="502" y="437"/>
                    </a:lnTo>
                    <a:lnTo>
                      <a:pt x="489" y="429"/>
                    </a:lnTo>
                    <a:lnTo>
                      <a:pt x="477" y="420"/>
                    </a:lnTo>
                    <a:lnTo>
                      <a:pt x="464" y="413"/>
                    </a:lnTo>
                    <a:lnTo>
                      <a:pt x="451" y="405"/>
                    </a:lnTo>
                    <a:lnTo>
                      <a:pt x="439" y="399"/>
                    </a:lnTo>
                    <a:lnTo>
                      <a:pt x="427" y="392"/>
                    </a:lnTo>
                    <a:lnTo>
                      <a:pt x="416" y="387"/>
                    </a:lnTo>
                    <a:lnTo>
                      <a:pt x="416" y="374"/>
                    </a:lnTo>
                    <a:lnTo>
                      <a:pt x="416" y="365"/>
                    </a:lnTo>
                    <a:lnTo>
                      <a:pt x="419" y="358"/>
                    </a:lnTo>
                    <a:lnTo>
                      <a:pt x="426" y="350"/>
                    </a:lnTo>
                    <a:lnTo>
                      <a:pt x="427" y="358"/>
                    </a:lnTo>
                    <a:lnTo>
                      <a:pt x="430" y="364"/>
                    </a:lnTo>
                    <a:lnTo>
                      <a:pt x="433" y="365"/>
                    </a:lnTo>
                    <a:lnTo>
                      <a:pt x="439" y="370"/>
                    </a:lnTo>
                    <a:lnTo>
                      <a:pt x="450" y="360"/>
                    </a:lnTo>
                    <a:lnTo>
                      <a:pt x="457" y="348"/>
                    </a:lnTo>
                    <a:lnTo>
                      <a:pt x="461" y="334"/>
                    </a:lnTo>
                    <a:lnTo>
                      <a:pt x="464" y="322"/>
                    </a:lnTo>
                    <a:lnTo>
                      <a:pt x="463" y="305"/>
                    </a:lnTo>
                    <a:lnTo>
                      <a:pt x="461" y="289"/>
                    </a:lnTo>
                    <a:lnTo>
                      <a:pt x="460" y="272"/>
                    </a:lnTo>
                    <a:lnTo>
                      <a:pt x="460" y="257"/>
                    </a:lnTo>
                    <a:lnTo>
                      <a:pt x="461" y="254"/>
                    </a:lnTo>
                    <a:lnTo>
                      <a:pt x="466" y="254"/>
                    </a:lnTo>
                    <a:lnTo>
                      <a:pt x="471" y="254"/>
                    </a:lnTo>
                    <a:lnTo>
                      <a:pt x="484" y="254"/>
                    </a:lnTo>
                    <a:lnTo>
                      <a:pt x="478" y="258"/>
                    </a:lnTo>
                    <a:lnTo>
                      <a:pt x="477" y="268"/>
                    </a:lnTo>
                    <a:lnTo>
                      <a:pt x="477" y="281"/>
                    </a:lnTo>
                    <a:lnTo>
                      <a:pt x="477" y="295"/>
                    </a:lnTo>
                    <a:lnTo>
                      <a:pt x="477" y="309"/>
                    </a:lnTo>
                    <a:lnTo>
                      <a:pt x="480" y="323"/>
                    </a:lnTo>
                    <a:lnTo>
                      <a:pt x="481" y="336"/>
                    </a:lnTo>
                    <a:lnTo>
                      <a:pt x="484" y="348"/>
                    </a:lnTo>
                    <a:lnTo>
                      <a:pt x="487" y="348"/>
                    </a:lnTo>
                    <a:lnTo>
                      <a:pt x="491" y="348"/>
                    </a:lnTo>
                    <a:lnTo>
                      <a:pt x="488" y="334"/>
                    </a:lnTo>
                    <a:lnTo>
                      <a:pt x="487" y="322"/>
                    </a:lnTo>
                    <a:lnTo>
                      <a:pt x="484" y="309"/>
                    </a:lnTo>
                    <a:lnTo>
                      <a:pt x="484" y="296"/>
                    </a:lnTo>
                    <a:lnTo>
                      <a:pt x="482" y="282"/>
                    </a:lnTo>
                    <a:lnTo>
                      <a:pt x="482" y="269"/>
                    </a:lnTo>
                    <a:lnTo>
                      <a:pt x="484" y="260"/>
                    </a:lnTo>
                    <a:lnTo>
                      <a:pt x="488" y="253"/>
                    </a:lnTo>
                    <a:lnTo>
                      <a:pt x="489" y="262"/>
                    </a:lnTo>
                    <a:lnTo>
                      <a:pt x="491" y="274"/>
                    </a:lnTo>
                    <a:lnTo>
                      <a:pt x="492" y="284"/>
                    </a:lnTo>
                    <a:lnTo>
                      <a:pt x="495" y="296"/>
                    </a:lnTo>
                    <a:lnTo>
                      <a:pt x="495" y="308"/>
                    </a:lnTo>
                    <a:lnTo>
                      <a:pt x="497" y="319"/>
                    </a:lnTo>
                    <a:lnTo>
                      <a:pt x="497" y="330"/>
                    </a:lnTo>
                    <a:lnTo>
                      <a:pt x="498" y="343"/>
                    </a:lnTo>
                    <a:lnTo>
                      <a:pt x="499" y="344"/>
                    </a:lnTo>
                    <a:lnTo>
                      <a:pt x="502" y="348"/>
                    </a:lnTo>
                    <a:lnTo>
                      <a:pt x="505" y="347"/>
                    </a:lnTo>
                    <a:lnTo>
                      <a:pt x="508" y="346"/>
                    </a:lnTo>
                    <a:lnTo>
                      <a:pt x="506" y="333"/>
                    </a:lnTo>
                    <a:lnTo>
                      <a:pt x="505" y="322"/>
                    </a:lnTo>
                    <a:lnTo>
                      <a:pt x="505" y="310"/>
                    </a:lnTo>
                    <a:lnTo>
                      <a:pt x="505" y="299"/>
                    </a:lnTo>
                    <a:lnTo>
                      <a:pt x="504" y="286"/>
                    </a:lnTo>
                    <a:lnTo>
                      <a:pt x="504" y="275"/>
                    </a:lnTo>
                    <a:lnTo>
                      <a:pt x="502" y="264"/>
                    </a:lnTo>
                    <a:lnTo>
                      <a:pt x="502" y="253"/>
                    </a:lnTo>
                    <a:lnTo>
                      <a:pt x="511" y="253"/>
                    </a:lnTo>
                    <a:lnTo>
                      <a:pt x="519" y="253"/>
                    </a:lnTo>
                    <a:lnTo>
                      <a:pt x="518" y="262"/>
                    </a:lnTo>
                    <a:lnTo>
                      <a:pt x="516" y="272"/>
                    </a:lnTo>
                    <a:lnTo>
                      <a:pt x="516" y="282"/>
                    </a:lnTo>
                    <a:lnTo>
                      <a:pt x="516" y="293"/>
                    </a:lnTo>
                    <a:lnTo>
                      <a:pt x="516" y="302"/>
                    </a:lnTo>
                    <a:lnTo>
                      <a:pt x="516" y="313"/>
                    </a:lnTo>
                    <a:lnTo>
                      <a:pt x="516" y="324"/>
                    </a:lnTo>
                    <a:lnTo>
                      <a:pt x="518" y="339"/>
                    </a:lnTo>
                    <a:lnTo>
                      <a:pt x="522" y="339"/>
                    </a:lnTo>
                    <a:lnTo>
                      <a:pt x="526" y="339"/>
                    </a:lnTo>
                    <a:lnTo>
                      <a:pt x="525" y="326"/>
                    </a:lnTo>
                    <a:lnTo>
                      <a:pt x="523" y="313"/>
                    </a:lnTo>
                    <a:lnTo>
                      <a:pt x="523" y="301"/>
                    </a:lnTo>
                    <a:lnTo>
                      <a:pt x="523" y="288"/>
                    </a:lnTo>
                    <a:lnTo>
                      <a:pt x="523" y="275"/>
                    </a:lnTo>
                    <a:lnTo>
                      <a:pt x="525" y="265"/>
                    </a:lnTo>
                    <a:lnTo>
                      <a:pt x="526" y="255"/>
                    </a:lnTo>
                    <a:lnTo>
                      <a:pt x="532" y="247"/>
                    </a:lnTo>
                    <a:lnTo>
                      <a:pt x="539" y="247"/>
                    </a:lnTo>
                    <a:lnTo>
                      <a:pt x="549" y="247"/>
                    </a:lnTo>
                    <a:lnTo>
                      <a:pt x="547" y="254"/>
                    </a:lnTo>
                    <a:lnTo>
                      <a:pt x="547" y="265"/>
                    </a:lnTo>
                    <a:lnTo>
                      <a:pt x="546" y="278"/>
                    </a:lnTo>
                    <a:lnTo>
                      <a:pt x="546" y="293"/>
                    </a:lnTo>
                    <a:lnTo>
                      <a:pt x="544" y="308"/>
                    </a:lnTo>
                    <a:lnTo>
                      <a:pt x="546" y="320"/>
                    </a:lnTo>
                    <a:lnTo>
                      <a:pt x="550" y="332"/>
                    </a:lnTo>
                    <a:lnTo>
                      <a:pt x="556" y="339"/>
                    </a:lnTo>
                    <a:lnTo>
                      <a:pt x="556" y="332"/>
                    </a:lnTo>
                    <a:lnTo>
                      <a:pt x="557" y="322"/>
                    </a:lnTo>
                    <a:lnTo>
                      <a:pt x="557" y="306"/>
                    </a:lnTo>
                    <a:lnTo>
                      <a:pt x="557" y="292"/>
                    </a:lnTo>
                    <a:lnTo>
                      <a:pt x="556" y="275"/>
                    </a:lnTo>
                    <a:lnTo>
                      <a:pt x="556" y="261"/>
                    </a:lnTo>
                    <a:lnTo>
                      <a:pt x="556" y="250"/>
                    </a:lnTo>
                    <a:lnTo>
                      <a:pt x="556" y="246"/>
                    </a:lnTo>
                    <a:lnTo>
                      <a:pt x="566" y="246"/>
                    </a:lnTo>
                    <a:lnTo>
                      <a:pt x="577" y="246"/>
                    </a:lnTo>
                    <a:lnTo>
                      <a:pt x="576" y="251"/>
                    </a:lnTo>
                    <a:lnTo>
                      <a:pt x="574" y="261"/>
                    </a:lnTo>
                    <a:lnTo>
                      <a:pt x="573" y="272"/>
                    </a:lnTo>
                    <a:lnTo>
                      <a:pt x="571" y="285"/>
                    </a:lnTo>
                    <a:lnTo>
                      <a:pt x="570" y="296"/>
                    </a:lnTo>
                    <a:lnTo>
                      <a:pt x="570" y="309"/>
                    </a:lnTo>
                    <a:lnTo>
                      <a:pt x="570" y="317"/>
                    </a:lnTo>
                    <a:lnTo>
                      <a:pt x="574" y="326"/>
                    </a:lnTo>
                    <a:lnTo>
                      <a:pt x="577" y="317"/>
                    </a:lnTo>
                    <a:lnTo>
                      <a:pt x="581" y="310"/>
                    </a:lnTo>
                    <a:lnTo>
                      <a:pt x="583" y="299"/>
                    </a:lnTo>
                    <a:lnTo>
                      <a:pt x="585" y="289"/>
                    </a:lnTo>
                    <a:lnTo>
                      <a:pt x="585" y="278"/>
                    </a:lnTo>
                    <a:lnTo>
                      <a:pt x="587" y="267"/>
                    </a:lnTo>
                    <a:lnTo>
                      <a:pt x="587" y="257"/>
                    </a:lnTo>
                    <a:lnTo>
                      <a:pt x="590" y="250"/>
                    </a:lnTo>
                    <a:lnTo>
                      <a:pt x="592" y="250"/>
                    </a:lnTo>
                    <a:lnTo>
                      <a:pt x="597" y="250"/>
                    </a:lnTo>
                    <a:lnTo>
                      <a:pt x="595" y="257"/>
                    </a:lnTo>
                    <a:lnTo>
                      <a:pt x="595" y="265"/>
                    </a:lnTo>
                    <a:lnTo>
                      <a:pt x="595" y="274"/>
                    </a:lnTo>
                    <a:lnTo>
                      <a:pt x="595" y="282"/>
                    </a:lnTo>
                    <a:lnTo>
                      <a:pt x="594" y="291"/>
                    </a:lnTo>
                    <a:lnTo>
                      <a:pt x="594" y="299"/>
                    </a:lnTo>
                    <a:lnTo>
                      <a:pt x="594" y="308"/>
                    </a:lnTo>
                    <a:lnTo>
                      <a:pt x="594" y="317"/>
                    </a:lnTo>
                    <a:lnTo>
                      <a:pt x="597" y="316"/>
                    </a:lnTo>
                    <a:lnTo>
                      <a:pt x="599" y="310"/>
                    </a:lnTo>
                    <a:lnTo>
                      <a:pt x="602" y="298"/>
                    </a:lnTo>
                    <a:lnTo>
                      <a:pt x="605" y="286"/>
                    </a:lnTo>
                    <a:lnTo>
                      <a:pt x="605" y="271"/>
                    </a:lnTo>
                    <a:lnTo>
                      <a:pt x="607" y="260"/>
                    </a:lnTo>
                    <a:lnTo>
                      <a:pt x="607" y="250"/>
                    </a:lnTo>
                    <a:lnTo>
                      <a:pt x="608" y="247"/>
                    </a:lnTo>
                    <a:lnTo>
                      <a:pt x="616" y="247"/>
                    </a:lnTo>
                    <a:lnTo>
                      <a:pt x="628" y="250"/>
                    </a:lnTo>
                    <a:lnTo>
                      <a:pt x="623" y="265"/>
                    </a:lnTo>
                    <a:lnTo>
                      <a:pt x="621" y="279"/>
                    </a:lnTo>
                    <a:lnTo>
                      <a:pt x="618" y="288"/>
                    </a:lnTo>
                    <a:lnTo>
                      <a:pt x="618" y="296"/>
                    </a:lnTo>
                    <a:lnTo>
                      <a:pt x="616" y="302"/>
                    </a:lnTo>
                    <a:lnTo>
                      <a:pt x="616" y="308"/>
                    </a:lnTo>
                    <a:lnTo>
                      <a:pt x="615" y="313"/>
                    </a:lnTo>
                    <a:lnTo>
                      <a:pt x="615" y="322"/>
                    </a:lnTo>
                    <a:lnTo>
                      <a:pt x="621" y="320"/>
                    </a:lnTo>
                    <a:lnTo>
                      <a:pt x="625" y="319"/>
                    </a:lnTo>
                    <a:lnTo>
                      <a:pt x="625" y="309"/>
                    </a:lnTo>
                    <a:lnTo>
                      <a:pt x="626" y="301"/>
                    </a:lnTo>
                    <a:lnTo>
                      <a:pt x="628" y="291"/>
                    </a:lnTo>
                    <a:lnTo>
                      <a:pt x="631" y="282"/>
                    </a:lnTo>
                    <a:lnTo>
                      <a:pt x="631" y="274"/>
                    </a:lnTo>
                    <a:lnTo>
                      <a:pt x="633" y="265"/>
                    </a:lnTo>
                    <a:lnTo>
                      <a:pt x="635" y="257"/>
                    </a:lnTo>
                    <a:lnTo>
                      <a:pt x="638" y="250"/>
                    </a:lnTo>
                    <a:lnTo>
                      <a:pt x="643" y="250"/>
                    </a:lnTo>
                    <a:lnTo>
                      <a:pt x="649" y="250"/>
                    </a:lnTo>
                    <a:lnTo>
                      <a:pt x="646" y="260"/>
                    </a:lnTo>
                    <a:lnTo>
                      <a:pt x="645" y="269"/>
                    </a:lnTo>
                    <a:lnTo>
                      <a:pt x="645" y="277"/>
                    </a:lnTo>
                    <a:lnTo>
                      <a:pt x="645" y="284"/>
                    </a:lnTo>
                    <a:lnTo>
                      <a:pt x="645" y="289"/>
                    </a:lnTo>
                    <a:lnTo>
                      <a:pt x="645" y="296"/>
                    </a:lnTo>
                    <a:lnTo>
                      <a:pt x="645" y="305"/>
                    </a:lnTo>
                    <a:lnTo>
                      <a:pt x="646" y="317"/>
                    </a:lnTo>
                    <a:lnTo>
                      <a:pt x="649" y="317"/>
                    </a:lnTo>
                    <a:lnTo>
                      <a:pt x="653" y="317"/>
                    </a:lnTo>
                    <a:lnTo>
                      <a:pt x="653" y="309"/>
                    </a:lnTo>
                    <a:lnTo>
                      <a:pt x="654" y="301"/>
                    </a:lnTo>
                    <a:lnTo>
                      <a:pt x="654" y="292"/>
                    </a:lnTo>
                    <a:lnTo>
                      <a:pt x="656" y="284"/>
                    </a:lnTo>
                    <a:lnTo>
                      <a:pt x="656" y="275"/>
                    </a:lnTo>
                    <a:lnTo>
                      <a:pt x="656" y="268"/>
                    </a:lnTo>
                    <a:lnTo>
                      <a:pt x="657" y="260"/>
                    </a:lnTo>
                    <a:lnTo>
                      <a:pt x="659" y="253"/>
                    </a:lnTo>
                    <a:lnTo>
                      <a:pt x="664" y="253"/>
                    </a:lnTo>
                    <a:lnTo>
                      <a:pt x="670" y="253"/>
                    </a:lnTo>
                    <a:lnTo>
                      <a:pt x="671" y="253"/>
                    </a:lnTo>
                    <a:lnTo>
                      <a:pt x="673" y="255"/>
                    </a:lnTo>
                    <a:lnTo>
                      <a:pt x="671" y="258"/>
                    </a:lnTo>
                    <a:lnTo>
                      <a:pt x="671" y="265"/>
                    </a:lnTo>
                    <a:lnTo>
                      <a:pt x="670" y="272"/>
                    </a:lnTo>
                    <a:lnTo>
                      <a:pt x="670" y="285"/>
                    </a:lnTo>
                    <a:lnTo>
                      <a:pt x="673" y="285"/>
                    </a:lnTo>
                    <a:lnTo>
                      <a:pt x="677" y="285"/>
                    </a:lnTo>
                    <a:lnTo>
                      <a:pt x="678" y="275"/>
                    </a:lnTo>
                    <a:lnTo>
                      <a:pt x="680" y="267"/>
                    </a:lnTo>
                    <a:lnTo>
                      <a:pt x="681" y="258"/>
                    </a:lnTo>
                    <a:lnTo>
                      <a:pt x="683" y="253"/>
                    </a:lnTo>
                    <a:lnTo>
                      <a:pt x="687" y="253"/>
                    </a:lnTo>
                    <a:lnTo>
                      <a:pt x="694" y="253"/>
                    </a:lnTo>
                    <a:lnTo>
                      <a:pt x="702" y="253"/>
                    </a:lnTo>
                    <a:lnTo>
                      <a:pt x="712" y="254"/>
                    </a:lnTo>
                    <a:lnTo>
                      <a:pt x="721" y="254"/>
                    </a:lnTo>
                    <a:lnTo>
                      <a:pt x="729" y="254"/>
                    </a:lnTo>
                    <a:lnTo>
                      <a:pt x="735" y="251"/>
                    </a:lnTo>
                    <a:lnTo>
                      <a:pt x="742" y="250"/>
                    </a:lnTo>
                    <a:lnTo>
                      <a:pt x="742" y="246"/>
                    </a:lnTo>
                    <a:lnTo>
                      <a:pt x="742" y="243"/>
                    </a:lnTo>
                    <a:lnTo>
                      <a:pt x="687" y="219"/>
                    </a:lnTo>
                    <a:lnTo>
                      <a:pt x="605" y="213"/>
                    </a:lnTo>
                    <a:lnTo>
                      <a:pt x="505" y="216"/>
                    </a:lnTo>
                    <a:lnTo>
                      <a:pt x="402" y="220"/>
                    </a:lnTo>
                    <a:lnTo>
                      <a:pt x="305" y="213"/>
                    </a:lnTo>
                    <a:lnTo>
                      <a:pt x="229" y="191"/>
                    </a:lnTo>
                    <a:lnTo>
                      <a:pt x="182" y="138"/>
                    </a:lnTo>
                    <a:lnTo>
                      <a:pt x="182" y="51"/>
                    </a:lnTo>
                    <a:lnTo>
                      <a:pt x="191" y="37"/>
                    </a:lnTo>
                    <a:lnTo>
                      <a:pt x="200" y="24"/>
                    </a:lnTo>
                    <a:lnTo>
                      <a:pt x="237" y="24"/>
                    </a:lnTo>
                    <a:lnTo>
                      <a:pt x="278" y="30"/>
                    </a:lnTo>
                    <a:lnTo>
                      <a:pt x="320" y="37"/>
                    </a:lnTo>
                    <a:lnTo>
                      <a:pt x="365" y="45"/>
                    </a:lnTo>
                    <a:lnTo>
                      <a:pt x="409" y="54"/>
                    </a:lnTo>
                    <a:lnTo>
                      <a:pt x="454" y="64"/>
                    </a:lnTo>
                    <a:lnTo>
                      <a:pt x="497" y="71"/>
                    </a:lnTo>
                    <a:lnTo>
                      <a:pt x="539" y="79"/>
                    </a:lnTo>
                    <a:lnTo>
                      <a:pt x="584" y="78"/>
                    </a:lnTo>
                    <a:lnTo>
                      <a:pt x="632" y="76"/>
                    </a:lnTo>
                    <a:lnTo>
                      <a:pt x="680" y="73"/>
                    </a:lnTo>
                    <a:lnTo>
                      <a:pt x="731" y="71"/>
                    </a:lnTo>
                    <a:lnTo>
                      <a:pt x="779" y="65"/>
                    </a:lnTo>
                    <a:lnTo>
                      <a:pt x="828" y="57"/>
                    </a:lnTo>
                    <a:lnTo>
                      <a:pt x="876" y="47"/>
                    </a:lnTo>
                    <a:lnTo>
                      <a:pt x="924" y="34"/>
                    </a:lnTo>
                    <a:lnTo>
                      <a:pt x="931" y="34"/>
                    </a:lnTo>
                    <a:lnTo>
                      <a:pt x="939" y="34"/>
                    </a:lnTo>
                    <a:lnTo>
                      <a:pt x="949" y="35"/>
                    </a:lnTo>
                    <a:lnTo>
                      <a:pt x="960" y="37"/>
                    </a:lnTo>
                    <a:lnTo>
                      <a:pt x="972" y="35"/>
                    </a:lnTo>
                    <a:lnTo>
                      <a:pt x="983" y="35"/>
                    </a:lnTo>
                    <a:lnTo>
                      <a:pt x="992" y="33"/>
                    </a:lnTo>
                    <a:lnTo>
                      <a:pt x="1001" y="30"/>
                    </a:lnTo>
                    <a:lnTo>
                      <a:pt x="1001" y="23"/>
                    </a:lnTo>
                    <a:lnTo>
                      <a:pt x="1001" y="20"/>
                    </a:lnTo>
                    <a:lnTo>
                      <a:pt x="990" y="10"/>
                    </a:lnTo>
                    <a:lnTo>
                      <a:pt x="980" y="6"/>
                    </a:lnTo>
                    <a:lnTo>
                      <a:pt x="970" y="3"/>
                    </a:lnTo>
                    <a:lnTo>
                      <a:pt x="965" y="0"/>
                    </a:lnTo>
                    <a:lnTo>
                      <a:pt x="979" y="0"/>
                    </a:lnTo>
                    <a:lnTo>
                      <a:pt x="994" y="4"/>
                    </a:lnTo>
                    <a:lnTo>
                      <a:pt x="1007" y="9"/>
                    </a:lnTo>
                    <a:lnTo>
                      <a:pt x="1021" y="17"/>
                    </a:lnTo>
                    <a:lnTo>
                      <a:pt x="1030" y="27"/>
                    </a:lnTo>
                    <a:lnTo>
                      <a:pt x="1039" y="40"/>
                    </a:lnTo>
                    <a:lnTo>
                      <a:pt x="1047" y="54"/>
                    </a:lnTo>
                    <a:lnTo>
                      <a:pt x="1052" y="72"/>
                    </a:lnTo>
                    <a:lnTo>
                      <a:pt x="1042" y="133"/>
                    </a:lnTo>
                    <a:lnTo>
                      <a:pt x="1021" y="172"/>
                    </a:lnTo>
                    <a:lnTo>
                      <a:pt x="989" y="193"/>
                    </a:lnTo>
                    <a:lnTo>
                      <a:pt x="951" y="206"/>
                    </a:lnTo>
                    <a:lnTo>
                      <a:pt x="907" y="210"/>
                    </a:lnTo>
                    <a:lnTo>
                      <a:pt x="866" y="216"/>
                    </a:lnTo>
                    <a:lnTo>
                      <a:pt x="827" y="226"/>
                    </a:lnTo>
                    <a:lnTo>
                      <a:pt x="797" y="247"/>
                    </a:lnTo>
                    <a:lnTo>
                      <a:pt x="798" y="251"/>
                    </a:lnTo>
                    <a:lnTo>
                      <a:pt x="800" y="257"/>
                    </a:lnTo>
                    <a:lnTo>
                      <a:pt x="808" y="257"/>
                    </a:lnTo>
                    <a:lnTo>
                      <a:pt x="818" y="258"/>
                    </a:lnTo>
                    <a:lnTo>
                      <a:pt x="827" y="258"/>
                    </a:lnTo>
                    <a:lnTo>
                      <a:pt x="836" y="261"/>
                    </a:lnTo>
                    <a:lnTo>
                      <a:pt x="832" y="285"/>
                    </a:lnTo>
                    <a:lnTo>
                      <a:pt x="829" y="313"/>
                    </a:lnTo>
                    <a:lnTo>
                      <a:pt x="828" y="341"/>
                    </a:lnTo>
                    <a:lnTo>
                      <a:pt x="832" y="371"/>
                    </a:lnTo>
                    <a:lnTo>
                      <a:pt x="838" y="396"/>
                    </a:lnTo>
                    <a:lnTo>
                      <a:pt x="848" y="423"/>
                    </a:lnTo>
                    <a:lnTo>
                      <a:pt x="863" y="446"/>
                    </a:lnTo>
                    <a:lnTo>
                      <a:pt x="886" y="465"/>
                    </a:lnTo>
                    <a:lnTo>
                      <a:pt x="880" y="467"/>
                    </a:lnTo>
                    <a:lnTo>
                      <a:pt x="870" y="471"/>
                    </a:lnTo>
                    <a:lnTo>
                      <a:pt x="860" y="473"/>
                    </a:lnTo>
                    <a:lnTo>
                      <a:pt x="848" y="477"/>
                    </a:lnTo>
                    <a:lnTo>
                      <a:pt x="828" y="481"/>
                    </a:lnTo>
                    <a:lnTo>
                      <a:pt x="805" y="489"/>
                    </a:lnTo>
                    <a:lnTo>
                      <a:pt x="753" y="505"/>
                    </a:lnTo>
                    <a:lnTo>
                      <a:pt x="701" y="522"/>
                    </a:lnTo>
                    <a:lnTo>
                      <a:pt x="646" y="536"/>
                    </a:lnTo>
                    <a:lnTo>
                      <a:pt x="592" y="550"/>
                    </a:lnTo>
                    <a:lnTo>
                      <a:pt x="537" y="560"/>
                    </a:lnTo>
                    <a:lnTo>
                      <a:pt x="484" y="568"/>
                    </a:lnTo>
                    <a:lnTo>
                      <a:pt x="429" y="573"/>
                    </a:lnTo>
                    <a:lnTo>
                      <a:pt x="378" y="575"/>
                    </a:lnTo>
                    <a:close/>
                  </a:path>
                </a:pathLst>
              </a:custGeom>
              <a:solidFill>
                <a:srgbClr val="663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5" name=""/>
              <p:cNvSpPr/>
              <p:nvPr/>
            </p:nvSpPr>
            <p:spPr>
              <a:xfrm flipH="1">
                <a:off x="4411440" y="4937760"/>
                <a:ext cx="361800" cy="190080"/>
              </a:xfrm>
              <a:custGeom>
                <a:avLst/>
                <a:gdLst/>
                <a:ahLst/>
                <a:rect l="l" t="t" r="r" b="b"/>
                <a:pathLst>
                  <a:path w="547" h="287">
                    <a:moveTo>
                      <a:pt x="105" y="287"/>
                    </a:moveTo>
                    <a:lnTo>
                      <a:pt x="91" y="282"/>
                    </a:lnTo>
                    <a:lnTo>
                      <a:pt x="76" y="276"/>
                    </a:lnTo>
                    <a:lnTo>
                      <a:pt x="60" y="271"/>
                    </a:lnTo>
                    <a:lnTo>
                      <a:pt x="46" y="265"/>
                    </a:lnTo>
                    <a:lnTo>
                      <a:pt x="31" y="259"/>
                    </a:lnTo>
                    <a:lnTo>
                      <a:pt x="18" y="255"/>
                    </a:lnTo>
                    <a:lnTo>
                      <a:pt x="7" y="252"/>
                    </a:lnTo>
                    <a:lnTo>
                      <a:pt x="0" y="252"/>
                    </a:lnTo>
                    <a:lnTo>
                      <a:pt x="5" y="228"/>
                    </a:lnTo>
                    <a:lnTo>
                      <a:pt x="24" y="210"/>
                    </a:lnTo>
                    <a:lnTo>
                      <a:pt x="50" y="194"/>
                    </a:lnTo>
                    <a:lnTo>
                      <a:pt x="84" y="183"/>
                    </a:lnTo>
                    <a:lnTo>
                      <a:pt x="118" y="173"/>
                    </a:lnTo>
                    <a:lnTo>
                      <a:pt x="152" y="168"/>
                    </a:lnTo>
                    <a:lnTo>
                      <a:pt x="183" y="163"/>
                    </a:lnTo>
                    <a:lnTo>
                      <a:pt x="208" y="163"/>
                    </a:lnTo>
                    <a:lnTo>
                      <a:pt x="222" y="149"/>
                    </a:lnTo>
                    <a:lnTo>
                      <a:pt x="239" y="138"/>
                    </a:lnTo>
                    <a:lnTo>
                      <a:pt x="259" y="130"/>
                    </a:lnTo>
                    <a:lnTo>
                      <a:pt x="280" y="124"/>
                    </a:lnTo>
                    <a:lnTo>
                      <a:pt x="301" y="117"/>
                    </a:lnTo>
                    <a:lnTo>
                      <a:pt x="323" y="113"/>
                    </a:lnTo>
                    <a:lnTo>
                      <a:pt x="344" y="108"/>
                    </a:lnTo>
                    <a:lnTo>
                      <a:pt x="365" y="106"/>
                    </a:lnTo>
                    <a:lnTo>
                      <a:pt x="366" y="107"/>
                    </a:lnTo>
                    <a:lnTo>
                      <a:pt x="369" y="114"/>
                    </a:lnTo>
                    <a:lnTo>
                      <a:pt x="373" y="121"/>
                    </a:lnTo>
                    <a:lnTo>
                      <a:pt x="379" y="128"/>
                    </a:lnTo>
                    <a:lnTo>
                      <a:pt x="383" y="134"/>
                    </a:lnTo>
                    <a:lnTo>
                      <a:pt x="390" y="138"/>
                    </a:lnTo>
                    <a:lnTo>
                      <a:pt x="397" y="139"/>
                    </a:lnTo>
                    <a:lnTo>
                      <a:pt x="407" y="137"/>
                    </a:lnTo>
                    <a:lnTo>
                      <a:pt x="406" y="128"/>
                    </a:lnTo>
                    <a:lnTo>
                      <a:pt x="404" y="121"/>
                    </a:lnTo>
                    <a:lnTo>
                      <a:pt x="402" y="115"/>
                    </a:lnTo>
                    <a:lnTo>
                      <a:pt x="400" y="111"/>
                    </a:lnTo>
                    <a:lnTo>
                      <a:pt x="399" y="104"/>
                    </a:lnTo>
                    <a:lnTo>
                      <a:pt x="399" y="99"/>
                    </a:lnTo>
                    <a:lnTo>
                      <a:pt x="399" y="91"/>
                    </a:lnTo>
                    <a:lnTo>
                      <a:pt x="403" y="84"/>
                    </a:lnTo>
                    <a:lnTo>
                      <a:pt x="406" y="84"/>
                    </a:lnTo>
                    <a:lnTo>
                      <a:pt x="411" y="84"/>
                    </a:lnTo>
                    <a:lnTo>
                      <a:pt x="418" y="90"/>
                    </a:lnTo>
                    <a:lnTo>
                      <a:pt x="424" y="96"/>
                    </a:lnTo>
                    <a:lnTo>
                      <a:pt x="430" y="101"/>
                    </a:lnTo>
                    <a:lnTo>
                      <a:pt x="435" y="107"/>
                    </a:lnTo>
                    <a:lnTo>
                      <a:pt x="440" y="111"/>
                    </a:lnTo>
                    <a:lnTo>
                      <a:pt x="447" y="118"/>
                    </a:lnTo>
                    <a:lnTo>
                      <a:pt x="455" y="127"/>
                    </a:lnTo>
                    <a:lnTo>
                      <a:pt x="468" y="139"/>
                    </a:lnTo>
                    <a:lnTo>
                      <a:pt x="473" y="137"/>
                    </a:lnTo>
                    <a:lnTo>
                      <a:pt x="482" y="137"/>
                    </a:lnTo>
                    <a:lnTo>
                      <a:pt x="478" y="124"/>
                    </a:lnTo>
                    <a:lnTo>
                      <a:pt x="469" y="108"/>
                    </a:lnTo>
                    <a:lnTo>
                      <a:pt x="455" y="89"/>
                    </a:lnTo>
                    <a:lnTo>
                      <a:pt x="440" y="68"/>
                    </a:lnTo>
                    <a:lnTo>
                      <a:pt x="423" y="45"/>
                    </a:lnTo>
                    <a:lnTo>
                      <a:pt x="409" y="25"/>
                    </a:lnTo>
                    <a:lnTo>
                      <a:pt x="397" y="10"/>
                    </a:lnTo>
                    <a:lnTo>
                      <a:pt x="390" y="0"/>
                    </a:lnTo>
                    <a:lnTo>
                      <a:pt x="400" y="0"/>
                    </a:lnTo>
                    <a:lnTo>
                      <a:pt x="413" y="4"/>
                    </a:lnTo>
                    <a:lnTo>
                      <a:pt x="426" y="8"/>
                    </a:lnTo>
                    <a:lnTo>
                      <a:pt x="441" y="14"/>
                    </a:lnTo>
                    <a:lnTo>
                      <a:pt x="441" y="24"/>
                    </a:lnTo>
                    <a:lnTo>
                      <a:pt x="442" y="32"/>
                    </a:lnTo>
                    <a:lnTo>
                      <a:pt x="444" y="38"/>
                    </a:lnTo>
                    <a:lnTo>
                      <a:pt x="445" y="44"/>
                    </a:lnTo>
                    <a:lnTo>
                      <a:pt x="447" y="48"/>
                    </a:lnTo>
                    <a:lnTo>
                      <a:pt x="451" y="52"/>
                    </a:lnTo>
                    <a:lnTo>
                      <a:pt x="454" y="51"/>
                    </a:lnTo>
                    <a:lnTo>
                      <a:pt x="459" y="51"/>
                    </a:lnTo>
                    <a:lnTo>
                      <a:pt x="464" y="58"/>
                    </a:lnTo>
                    <a:lnTo>
                      <a:pt x="471" y="66"/>
                    </a:lnTo>
                    <a:lnTo>
                      <a:pt x="475" y="69"/>
                    </a:lnTo>
                    <a:lnTo>
                      <a:pt x="481" y="72"/>
                    </a:lnTo>
                    <a:lnTo>
                      <a:pt x="486" y="73"/>
                    </a:lnTo>
                    <a:lnTo>
                      <a:pt x="496" y="75"/>
                    </a:lnTo>
                    <a:lnTo>
                      <a:pt x="499" y="63"/>
                    </a:lnTo>
                    <a:lnTo>
                      <a:pt x="502" y="58"/>
                    </a:lnTo>
                    <a:lnTo>
                      <a:pt x="502" y="53"/>
                    </a:lnTo>
                    <a:lnTo>
                      <a:pt x="503" y="51"/>
                    </a:lnTo>
                    <a:lnTo>
                      <a:pt x="499" y="51"/>
                    </a:lnTo>
                    <a:lnTo>
                      <a:pt x="496" y="51"/>
                    </a:lnTo>
                    <a:lnTo>
                      <a:pt x="495" y="35"/>
                    </a:lnTo>
                    <a:lnTo>
                      <a:pt x="493" y="24"/>
                    </a:lnTo>
                    <a:lnTo>
                      <a:pt x="506" y="24"/>
                    </a:lnTo>
                    <a:lnTo>
                      <a:pt x="520" y="24"/>
                    </a:lnTo>
                    <a:lnTo>
                      <a:pt x="520" y="31"/>
                    </a:lnTo>
                    <a:lnTo>
                      <a:pt x="520" y="39"/>
                    </a:lnTo>
                    <a:lnTo>
                      <a:pt x="519" y="49"/>
                    </a:lnTo>
                    <a:lnTo>
                      <a:pt x="520" y="60"/>
                    </a:lnTo>
                    <a:lnTo>
                      <a:pt x="520" y="69"/>
                    </a:lnTo>
                    <a:lnTo>
                      <a:pt x="524" y="79"/>
                    </a:lnTo>
                    <a:lnTo>
                      <a:pt x="528" y="84"/>
                    </a:lnTo>
                    <a:lnTo>
                      <a:pt x="537" y="89"/>
                    </a:lnTo>
                    <a:lnTo>
                      <a:pt x="537" y="80"/>
                    </a:lnTo>
                    <a:lnTo>
                      <a:pt x="537" y="72"/>
                    </a:lnTo>
                    <a:lnTo>
                      <a:pt x="547" y="106"/>
                    </a:lnTo>
                    <a:lnTo>
                      <a:pt x="524" y="135"/>
                    </a:lnTo>
                    <a:lnTo>
                      <a:pt x="475" y="158"/>
                    </a:lnTo>
                    <a:lnTo>
                      <a:pt x="410" y="176"/>
                    </a:lnTo>
                    <a:lnTo>
                      <a:pt x="337" y="189"/>
                    </a:lnTo>
                    <a:lnTo>
                      <a:pt x="269" y="197"/>
                    </a:lnTo>
                    <a:lnTo>
                      <a:pt x="214" y="204"/>
                    </a:lnTo>
                    <a:lnTo>
                      <a:pt x="184" y="211"/>
                    </a:lnTo>
                    <a:lnTo>
                      <a:pt x="167" y="217"/>
                    </a:lnTo>
                    <a:lnTo>
                      <a:pt x="156" y="224"/>
                    </a:lnTo>
                    <a:lnTo>
                      <a:pt x="146" y="230"/>
                    </a:lnTo>
                    <a:lnTo>
                      <a:pt x="139" y="238"/>
                    </a:lnTo>
                    <a:lnTo>
                      <a:pt x="132" y="247"/>
                    </a:lnTo>
                    <a:lnTo>
                      <a:pt x="128" y="258"/>
                    </a:lnTo>
                    <a:lnTo>
                      <a:pt x="124" y="271"/>
                    </a:lnTo>
                    <a:lnTo>
                      <a:pt x="120" y="287"/>
                    </a:lnTo>
                    <a:lnTo>
                      <a:pt x="112" y="287"/>
                    </a:lnTo>
                    <a:lnTo>
                      <a:pt x="105" y="287"/>
                    </a:lnTo>
                    <a:close/>
                  </a:path>
                </a:pathLst>
              </a:custGeom>
              <a:solidFill>
                <a:srgbClr val="663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6" name=""/>
              <p:cNvSpPr/>
              <p:nvPr/>
            </p:nvSpPr>
            <p:spPr>
              <a:xfrm flipH="1">
                <a:off x="4377960" y="4953600"/>
                <a:ext cx="11880" cy="69840"/>
              </a:xfrm>
              <a:custGeom>
                <a:avLst/>
                <a:gdLst/>
                <a:ahLst/>
                <a:rect l="l" t="t" r="r" b="b"/>
                <a:pathLst>
                  <a:path w="17" h="106">
                    <a:moveTo>
                      <a:pt x="9" y="106"/>
                    </a:moveTo>
                    <a:lnTo>
                      <a:pt x="4" y="93"/>
                    </a:lnTo>
                    <a:lnTo>
                      <a:pt x="2" y="84"/>
                    </a:lnTo>
                    <a:lnTo>
                      <a:pt x="0" y="76"/>
                    </a:lnTo>
                    <a:lnTo>
                      <a:pt x="0" y="67"/>
                    </a:lnTo>
                    <a:lnTo>
                      <a:pt x="0" y="59"/>
                    </a:lnTo>
                    <a:lnTo>
                      <a:pt x="0" y="51"/>
                    </a:lnTo>
                    <a:lnTo>
                      <a:pt x="2" y="42"/>
                    </a:lnTo>
                    <a:lnTo>
                      <a:pt x="6" y="34"/>
                    </a:lnTo>
                    <a:lnTo>
                      <a:pt x="9" y="34"/>
                    </a:lnTo>
                    <a:lnTo>
                      <a:pt x="13" y="34"/>
                    </a:lnTo>
                    <a:lnTo>
                      <a:pt x="10" y="25"/>
                    </a:lnTo>
                    <a:lnTo>
                      <a:pt x="9" y="20"/>
                    </a:lnTo>
                    <a:lnTo>
                      <a:pt x="9" y="15"/>
                    </a:lnTo>
                    <a:lnTo>
                      <a:pt x="9" y="12"/>
                    </a:lnTo>
                    <a:lnTo>
                      <a:pt x="9" y="5"/>
                    </a:lnTo>
                    <a:lnTo>
                      <a:pt x="9" y="0"/>
                    </a:lnTo>
                    <a:lnTo>
                      <a:pt x="13" y="0"/>
                    </a:lnTo>
                    <a:lnTo>
                      <a:pt x="17" y="0"/>
                    </a:lnTo>
                    <a:lnTo>
                      <a:pt x="17" y="4"/>
                    </a:lnTo>
                    <a:lnTo>
                      <a:pt x="17" y="17"/>
                    </a:lnTo>
                    <a:lnTo>
                      <a:pt x="17" y="35"/>
                    </a:lnTo>
                    <a:lnTo>
                      <a:pt x="17" y="56"/>
                    </a:lnTo>
                    <a:lnTo>
                      <a:pt x="16" y="76"/>
                    </a:lnTo>
                    <a:lnTo>
                      <a:pt x="14" y="93"/>
                    </a:lnTo>
                    <a:lnTo>
                      <a:pt x="12" y="103"/>
                    </a:lnTo>
                    <a:lnTo>
                      <a:pt x="9" y="106"/>
                    </a:lnTo>
                    <a:close/>
                  </a:path>
                </a:pathLst>
              </a:custGeom>
              <a:solidFill>
                <a:srgbClr val="6633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37" name=""/>
              <p:cNvSpPr/>
              <p:nvPr/>
            </p:nvSpPr>
            <p:spPr>
              <a:xfrm flipH="1">
                <a:off x="4453560" y="4951080"/>
                <a:ext cx="9000" cy="23760"/>
              </a:xfrm>
              <a:custGeom>
                <a:avLst/>
                <a:gdLst/>
                <a:ahLst/>
                <a:rect l="l" t="t" r="r" b="b"/>
                <a:pathLst>
                  <a:path w="14" h="35">
                    <a:moveTo>
                      <a:pt x="6" y="35"/>
                    </a:moveTo>
                    <a:lnTo>
                      <a:pt x="3" y="25"/>
                    </a:lnTo>
                    <a:lnTo>
                      <a:pt x="3" y="16"/>
                    </a:lnTo>
                    <a:lnTo>
                      <a:pt x="2" y="8"/>
                    </a:lnTo>
                    <a:lnTo>
                      <a:pt x="0" y="0"/>
                    </a:lnTo>
                    <a:lnTo>
                      <a:pt x="7" y="0"/>
                    </a:lnTo>
                    <a:lnTo>
                      <a:pt x="14" y="0"/>
                    </a:lnTo>
                    <a:lnTo>
                      <a:pt x="13" y="8"/>
                    </a:lnTo>
                    <a:lnTo>
                      <a:pt x="13" y="16"/>
                    </a:lnTo>
                    <a:lnTo>
                      <a:pt x="13" y="25"/>
                    </a:lnTo>
                    <a:lnTo>
                      <a:pt x="13" y="35"/>
                    </a:lnTo>
                    <a:lnTo>
                      <a:pt x="9" y="35"/>
                    </a:lnTo>
                    <a:lnTo>
                      <a:pt x="6" y="35"/>
                    </a:lnTo>
                    <a:close/>
                  </a:path>
                </a:pathLst>
              </a:custGeom>
              <a:solidFill>
                <a:srgbClr val="6633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38" name=""/>
              <p:cNvSpPr/>
              <p:nvPr/>
            </p:nvSpPr>
            <p:spPr>
              <a:xfrm flipH="1">
                <a:off x="4401000" y="4953600"/>
                <a:ext cx="5040" cy="14400"/>
              </a:xfrm>
              <a:custGeom>
                <a:avLst/>
                <a:gdLst/>
                <a:ahLst/>
                <a:rect l="l" t="t" r="r" b="b"/>
                <a:pathLst>
                  <a:path w="9" h="21">
                    <a:moveTo>
                      <a:pt x="3" y="21"/>
                    </a:moveTo>
                    <a:lnTo>
                      <a:pt x="2" y="10"/>
                    </a:lnTo>
                    <a:lnTo>
                      <a:pt x="0" y="0"/>
                    </a:lnTo>
                    <a:lnTo>
                      <a:pt x="5" y="0"/>
                    </a:lnTo>
                    <a:lnTo>
                      <a:pt x="9" y="0"/>
                    </a:lnTo>
                    <a:lnTo>
                      <a:pt x="9" y="10"/>
                    </a:lnTo>
                    <a:lnTo>
                      <a:pt x="9" y="20"/>
                    </a:lnTo>
                    <a:lnTo>
                      <a:pt x="6" y="20"/>
                    </a:lnTo>
                    <a:lnTo>
                      <a:pt x="3" y="21"/>
                    </a:lnTo>
                    <a:close/>
                  </a:path>
                </a:pathLst>
              </a:custGeom>
              <a:solidFill>
                <a:srgbClr val="6633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39" name=""/>
              <p:cNvSpPr/>
              <p:nvPr/>
            </p:nvSpPr>
            <p:spPr>
              <a:xfrm flipH="1">
                <a:off x="4469760" y="4951080"/>
                <a:ext cx="3600" cy="6480"/>
              </a:xfrm>
              <a:custGeom>
                <a:avLst/>
                <a:gdLst/>
                <a:ahLst/>
                <a:rect l="l" t="t" r="r" b="b"/>
                <a:pathLst>
                  <a:path w="7" h="8">
                    <a:moveTo>
                      <a:pt x="3" y="8"/>
                    </a:moveTo>
                    <a:lnTo>
                      <a:pt x="2" y="2"/>
                    </a:lnTo>
                    <a:lnTo>
                      <a:pt x="0" y="0"/>
                    </a:lnTo>
                    <a:lnTo>
                      <a:pt x="3" y="0"/>
                    </a:lnTo>
                    <a:lnTo>
                      <a:pt x="7" y="0"/>
                    </a:lnTo>
                    <a:lnTo>
                      <a:pt x="6" y="4"/>
                    </a:lnTo>
                    <a:lnTo>
                      <a:pt x="6" y="8"/>
                    </a:lnTo>
                    <a:lnTo>
                      <a:pt x="5" y="8"/>
                    </a:lnTo>
                    <a:lnTo>
                      <a:pt x="3" y="8"/>
                    </a:lnTo>
                    <a:close/>
                  </a:path>
                </a:pathLst>
              </a:custGeom>
              <a:solidFill>
                <a:srgbClr val="6633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40" name=""/>
              <p:cNvSpPr/>
              <p:nvPr/>
            </p:nvSpPr>
            <p:spPr>
              <a:xfrm flipH="1">
                <a:off x="4554000" y="4776480"/>
                <a:ext cx="56520" cy="113400"/>
              </a:xfrm>
              <a:custGeom>
                <a:avLst/>
                <a:gdLst/>
                <a:ahLst/>
                <a:rect l="l" t="t" r="r" b="b"/>
                <a:pathLst>
                  <a:path w="86" h="172">
                    <a:moveTo>
                      <a:pt x="52" y="172"/>
                    </a:moveTo>
                    <a:lnTo>
                      <a:pt x="24" y="147"/>
                    </a:lnTo>
                    <a:lnTo>
                      <a:pt x="7" y="125"/>
                    </a:lnTo>
                    <a:lnTo>
                      <a:pt x="0" y="104"/>
                    </a:lnTo>
                    <a:lnTo>
                      <a:pt x="3" y="83"/>
                    </a:lnTo>
                    <a:lnTo>
                      <a:pt x="10" y="62"/>
                    </a:lnTo>
                    <a:lnTo>
                      <a:pt x="24" y="42"/>
                    </a:lnTo>
                    <a:lnTo>
                      <a:pt x="42" y="21"/>
                    </a:lnTo>
                    <a:lnTo>
                      <a:pt x="63" y="0"/>
                    </a:lnTo>
                    <a:lnTo>
                      <a:pt x="75" y="0"/>
                    </a:lnTo>
                    <a:lnTo>
                      <a:pt x="86" y="0"/>
                    </a:lnTo>
                    <a:lnTo>
                      <a:pt x="78" y="24"/>
                    </a:lnTo>
                    <a:lnTo>
                      <a:pt x="71" y="44"/>
                    </a:lnTo>
                    <a:lnTo>
                      <a:pt x="63" y="58"/>
                    </a:lnTo>
                    <a:lnTo>
                      <a:pt x="56" y="72"/>
                    </a:lnTo>
                    <a:lnTo>
                      <a:pt x="51" y="87"/>
                    </a:lnTo>
                    <a:lnTo>
                      <a:pt x="49" y="107"/>
                    </a:lnTo>
                    <a:lnTo>
                      <a:pt x="51" y="132"/>
                    </a:lnTo>
                    <a:lnTo>
                      <a:pt x="59" y="169"/>
                    </a:lnTo>
                    <a:lnTo>
                      <a:pt x="54" y="169"/>
                    </a:lnTo>
                    <a:lnTo>
                      <a:pt x="52" y="172"/>
                    </a:lnTo>
                    <a:close/>
                  </a:path>
                </a:pathLst>
              </a:custGeom>
              <a:solidFill>
                <a:srgbClr val="663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1" name=""/>
              <p:cNvSpPr/>
              <p:nvPr/>
            </p:nvSpPr>
            <p:spPr>
              <a:xfrm flipH="1">
                <a:off x="4009680" y="4514760"/>
                <a:ext cx="570960" cy="302760"/>
              </a:xfrm>
              <a:custGeom>
                <a:avLst/>
                <a:gdLst/>
                <a:ahLst/>
                <a:rect l="l" t="t" r="r" b="b"/>
                <a:pathLst>
                  <a:path w="865" h="458">
                    <a:moveTo>
                      <a:pt x="408" y="458"/>
                    </a:moveTo>
                    <a:lnTo>
                      <a:pt x="375" y="454"/>
                    </a:lnTo>
                    <a:lnTo>
                      <a:pt x="344" y="449"/>
                    </a:lnTo>
                    <a:lnTo>
                      <a:pt x="313" y="445"/>
                    </a:lnTo>
                    <a:lnTo>
                      <a:pt x="284" y="442"/>
                    </a:lnTo>
                    <a:lnTo>
                      <a:pt x="253" y="437"/>
                    </a:lnTo>
                    <a:lnTo>
                      <a:pt x="223" y="431"/>
                    </a:lnTo>
                    <a:lnTo>
                      <a:pt x="195" y="425"/>
                    </a:lnTo>
                    <a:lnTo>
                      <a:pt x="168" y="420"/>
                    </a:lnTo>
                    <a:lnTo>
                      <a:pt x="145" y="383"/>
                    </a:lnTo>
                    <a:lnTo>
                      <a:pt x="124" y="349"/>
                    </a:lnTo>
                    <a:lnTo>
                      <a:pt x="103" y="316"/>
                    </a:lnTo>
                    <a:lnTo>
                      <a:pt x="82" y="282"/>
                    </a:lnTo>
                    <a:lnTo>
                      <a:pt x="61" y="248"/>
                    </a:lnTo>
                    <a:lnTo>
                      <a:pt x="40" y="214"/>
                    </a:lnTo>
                    <a:lnTo>
                      <a:pt x="18" y="182"/>
                    </a:lnTo>
                    <a:lnTo>
                      <a:pt x="0" y="149"/>
                    </a:lnTo>
                    <a:lnTo>
                      <a:pt x="2" y="132"/>
                    </a:lnTo>
                    <a:lnTo>
                      <a:pt x="4" y="115"/>
                    </a:lnTo>
                    <a:lnTo>
                      <a:pt x="7" y="100"/>
                    </a:lnTo>
                    <a:lnTo>
                      <a:pt x="11" y="84"/>
                    </a:lnTo>
                    <a:lnTo>
                      <a:pt x="14" y="67"/>
                    </a:lnTo>
                    <a:lnTo>
                      <a:pt x="17" y="50"/>
                    </a:lnTo>
                    <a:lnTo>
                      <a:pt x="20" y="35"/>
                    </a:lnTo>
                    <a:lnTo>
                      <a:pt x="24" y="19"/>
                    </a:lnTo>
                    <a:lnTo>
                      <a:pt x="27" y="19"/>
                    </a:lnTo>
                    <a:lnTo>
                      <a:pt x="31" y="19"/>
                    </a:lnTo>
                    <a:lnTo>
                      <a:pt x="35" y="32"/>
                    </a:lnTo>
                    <a:lnTo>
                      <a:pt x="42" y="48"/>
                    </a:lnTo>
                    <a:lnTo>
                      <a:pt x="51" y="62"/>
                    </a:lnTo>
                    <a:lnTo>
                      <a:pt x="62" y="74"/>
                    </a:lnTo>
                    <a:lnTo>
                      <a:pt x="73" y="81"/>
                    </a:lnTo>
                    <a:lnTo>
                      <a:pt x="88" y="86"/>
                    </a:lnTo>
                    <a:lnTo>
                      <a:pt x="103" y="84"/>
                    </a:lnTo>
                    <a:lnTo>
                      <a:pt x="121" y="79"/>
                    </a:lnTo>
                    <a:lnTo>
                      <a:pt x="136" y="52"/>
                    </a:lnTo>
                    <a:lnTo>
                      <a:pt x="150" y="38"/>
                    </a:lnTo>
                    <a:lnTo>
                      <a:pt x="164" y="31"/>
                    </a:lnTo>
                    <a:lnTo>
                      <a:pt x="181" y="31"/>
                    </a:lnTo>
                    <a:lnTo>
                      <a:pt x="198" y="34"/>
                    </a:lnTo>
                    <a:lnTo>
                      <a:pt x="220" y="41"/>
                    </a:lnTo>
                    <a:lnTo>
                      <a:pt x="247" y="46"/>
                    </a:lnTo>
                    <a:lnTo>
                      <a:pt x="282" y="50"/>
                    </a:lnTo>
                    <a:lnTo>
                      <a:pt x="284" y="63"/>
                    </a:lnTo>
                    <a:lnTo>
                      <a:pt x="285" y="74"/>
                    </a:lnTo>
                    <a:lnTo>
                      <a:pt x="286" y="86"/>
                    </a:lnTo>
                    <a:lnTo>
                      <a:pt x="289" y="101"/>
                    </a:lnTo>
                    <a:lnTo>
                      <a:pt x="291" y="117"/>
                    </a:lnTo>
                    <a:lnTo>
                      <a:pt x="293" y="141"/>
                    </a:lnTo>
                    <a:lnTo>
                      <a:pt x="296" y="170"/>
                    </a:lnTo>
                    <a:lnTo>
                      <a:pt x="302" y="211"/>
                    </a:lnTo>
                    <a:lnTo>
                      <a:pt x="315" y="213"/>
                    </a:lnTo>
                    <a:lnTo>
                      <a:pt x="326" y="214"/>
                    </a:lnTo>
                    <a:lnTo>
                      <a:pt x="327" y="206"/>
                    </a:lnTo>
                    <a:lnTo>
                      <a:pt x="333" y="189"/>
                    </a:lnTo>
                    <a:lnTo>
                      <a:pt x="339" y="166"/>
                    </a:lnTo>
                    <a:lnTo>
                      <a:pt x="347" y="141"/>
                    </a:lnTo>
                    <a:lnTo>
                      <a:pt x="354" y="112"/>
                    </a:lnTo>
                    <a:lnTo>
                      <a:pt x="363" y="87"/>
                    </a:lnTo>
                    <a:lnTo>
                      <a:pt x="368" y="66"/>
                    </a:lnTo>
                    <a:lnTo>
                      <a:pt x="374" y="55"/>
                    </a:lnTo>
                    <a:lnTo>
                      <a:pt x="382" y="52"/>
                    </a:lnTo>
                    <a:lnTo>
                      <a:pt x="391" y="48"/>
                    </a:lnTo>
                    <a:lnTo>
                      <a:pt x="398" y="42"/>
                    </a:lnTo>
                    <a:lnTo>
                      <a:pt x="402" y="34"/>
                    </a:lnTo>
                    <a:lnTo>
                      <a:pt x="411" y="36"/>
                    </a:lnTo>
                    <a:lnTo>
                      <a:pt x="419" y="39"/>
                    </a:lnTo>
                    <a:lnTo>
                      <a:pt x="425" y="42"/>
                    </a:lnTo>
                    <a:lnTo>
                      <a:pt x="432" y="46"/>
                    </a:lnTo>
                    <a:lnTo>
                      <a:pt x="436" y="46"/>
                    </a:lnTo>
                    <a:lnTo>
                      <a:pt x="444" y="43"/>
                    </a:lnTo>
                    <a:lnTo>
                      <a:pt x="454" y="35"/>
                    </a:lnTo>
                    <a:lnTo>
                      <a:pt x="470" y="22"/>
                    </a:lnTo>
                    <a:lnTo>
                      <a:pt x="482" y="24"/>
                    </a:lnTo>
                    <a:lnTo>
                      <a:pt x="491" y="25"/>
                    </a:lnTo>
                    <a:lnTo>
                      <a:pt x="494" y="24"/>
                    </a:lnTo>
                    <a:lnTo>
                      <a:pt x="497" y="24"/>
                    </a:lnTo>
                    <a:lnTo>
                      <a:pt x="497" y="18"/>
                    </a:lnTo>
                    <a:lnTo>
                      <a:pt x="502" y="14"/>
                    </a:lnTo>
                    <a:lnTo>
                      <a:pt x="509" y="7"/>
                    </a:lnTo>
                    <a:lnTo>
                      <a:pt x="525" y="0"/>
                    </a:lnTo>
                    <a:lnTo>
                      <a:pt x="526" y="12"/>
                    </a:lnTo>
                    <a:lnTo>
                      <a:pt x="530" y="38"/>
                    </a:lnTo>
                    <a:lnTo>
                      <a:pt x="536" y="67"/>
                    </a:lnTo>
                    <a:lnTo>
                      <a:pt x="546" y="101"/>
                    </a:lnTo>
                    <a:lnTo>
                      <a:pt x="557" y="128"/>
                    </a:lnTo>
                    <a:lnTo>
                      <a:pt x="571" y="151"/>
                    </a:lnTo>
                    <a:lnTo>
                      <a:pt x="588" y="159"/>
                    </a:lnTo>
                    <a:lnTo>
                      <a:pt x="611" y="151"/>
                    </a:lnTo>
                    <a:lnTo>
                      <a:pt x="612" y="135"/>
                    </a:lnTo>
                    <a:lnTo>
                      <a:pt x="615" y="120"/>
                    </a:lnTo>
                    <a:lnTo>
                      <a:pt x="616" y="104"/>
                    </a:lnTo>
                    <a:lnTo>
                      <a:pt x="618" y="90"/>
                    </a:lnTo>
                    <a:lnTo>
                      <a:pt x="618" y="74"/>
                    </a:lnTo>
                    <a:lnTo>
                      <a:pt x="619" y="60"/>
                    </a:lnTo>
                    <a:lnTo>
                      <a:pt x="619" y="45"/>
                    </a:lnTo>
                    <a:lnTo>
                      <a:pt x="621" y="31"/>
                    </a:lnTo>
                    <a:lnTo>
                      <a:pt x="626" y="34"/>
                    </a:lnTo>
                    <a:lnTo>
                      <a:pt x="632" y="35"/>
                    </a:lnTo>
                    <a:lnTo>
                      <a:pt x="638" y="35"/>
                    </a:lnTo>
                    <a:lnTo>
                      <a:pt x="649" y="36"/>
                    </a:lnTo>
                    <a:lnTo>
                      <a:pt x="654" y="26"/>
                    </a:lnTo>
                    <a:lnTo>
                      <a:pt x="664" y="24"/>
                    </a:lnTo>
                    <a:lnTo>
                      <a:pt x="666" y="32"/>
                    </a:lnTo>
                    <a:lnTo>
                      <a:pt x="669" y="41"/>
                    </a:lnTo>
                    <a:lnTo>
                      <a:pt x="676" y="45"/>
                    </a:lnTo>
                    <a:lnTo>
                      <a:pt x="683" y="46"/>
                    </a:lnTo>
                    <a:lnTo>
                      <a:pt x="687" y="45"/>
                    </a:lnTo>
                    <a:lnTo>
                      <a:pt x="693" y="43"/>
                    </a:lnTo>
                    <a:lnTo>
                      <a:pt x="698" y="32"/>
                    </a:lnTo>
                    <a:lnTo>
                      <a:pt x="704" y="19"/>
                    </a:lnTo>
                    <a:lnTo>
                      <a:pt x="707" y="19"/>
                    </a:lnTo>
                    <a:lnTo>
                      <a:pt x="711" y="19"/>
                    </a:lnTo>
                    <a:lnTo>
                      <a:pt x="714" y="32"/>
                    </a:lnTo>
                    <a:lnTo>
                      <a:pt x="721" y="59"/>
                    </a:lnTo>
                    <a:lnTo>
                      <a:pt x="731" y="93"/>
                    </a:lnTo>
                    <a:lnTo>
                      <a:pt x="745" y="131"/>
                    </a:lnTo>
                    <a:lnTo>
                      <a:pt x="759" y="165"/>
                    </a:lnTo>
                    <a:lnTo>
                      <a:pt x="776" y="191"/>
                    </a:lnTo>
                    <a:lnTo>
                      <a:pt x="796" y="206"/>
                    </a:lnTo>
                    <a:lnTo>
                      <a:pt x="817" y="204"/>
                    </a:lnTo>
                    <a:lnTo>
                      <a:pt x="817" y="172"/>
                    </a:lnTo>
                    <a:lnTo>
                      <a:pt x="818" y="149"/>
                    </a:lnTo>
                    <a:lnTo>
                      <a:pt x="818" y="132"/>
                    </a:lnTo>
                    <a:lnTo>
                      <a:pt x="819" y="121"/>
                    </a:lnTo>
                    <a:lnTo>
                      <a:pt x="819" y="110"/>
                    </a:lnTo>
                    <a:lnTo>
                      <a:pt x="819" y="103"/>
                    </a:lnTo>
                    <a:lnTo>
                      <a:pt x="821" y="96"/>
                    </a:lnTo>
                    <a:lnTo>
                      <a:pt x="824" y="89"/>
                    </a:lnTo>
                    <a:lnTo>
                      <a:pt x="827" y="87"/>
                    </a:lnTo>
                    <a:lnTo>
                      <a:pt x="831" y="87"/>
                    </a:lnTo>
                    <a:lnTo>
                      <a:pt x="831" y="90"/>
                    </a:lnTo>
                    <a:lnTo>
                      <a:pt x="831" y="94"/>
                    </a:lnTo>
                    <a:lnTo>
                      <a:pt x="838" y="96"/>
                    </a:lnTo>
                    <a:lnTo>
                      <a:pt x="845" y="97"/>
                    </a:lnTo>
                    <a:lnTo>
                      <a:pt x="853" y="97"/>
                    </a:lnTo>
                    <a:lnTo>
                      <a:pt x="865" y="98"/>
                    </a:lnTo>
                    <a:lnTo>
                      <a:pt x="852" y="136"/>
                    </a:lnTo>
                    <a:lnTo>
                      <a:pt x="841" y="175"/>
                    </a:lnTo>
                    <a:lnTo>
                      <a:pt x="825" y="213"/>
                    </a:lnTo>
                    <a:lnTo>
                      <a:pt x="811" y="252"/>
                    </a:lnTo>
                    <a:lnTo>
                      <a:pt x="796" y="290"/>
                    </a:lnTo>
                    <a:lnTo>
                      <a:pt x="781" y="330"/>
                    </a:lnTo>
                    <a:lnTo>
                      <a:pt x="769" y="371"/>
                    </a:lnTo>
                    <a:lnTo>
                      <a:pt x="757" y="413"/>
                    </a:lnTo>
                    <a:lnTo>
                      <a:pt x="725" y="427"/>
                    </a:lnTo>
                    <a:lnTo>
                      <a:pt x="684" y="438"/>
                    </a:lnTo>
                    <a:lnTo>
                      <a:pt x="636" y="447"/>
                    </a:lnTo>
                    <a:lnTo>
                      <a:pt x="587" y="452"/>
                    </a:lnTo>
                    <a:lnTo>
                      <a:pt x="533" y="455"/>
                    </a:lnTo>
                    <a:lnTo>
                      <a:pt x="485" y="457"/>
                    </a:lnTo>
                    <a:lnTo>
                      <a:pt x="442" y="457"/>
                    </a:lnTo>
                    <a:lnTo>
                      <a:pt x="408" y="458"/>
                    </a:lnTo>
                    <a:close/>
                  </a:path>
                </a:pathLst>
              </a:custGeom>
              <a:solidFill>
                <a:srgbClr val="9966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2" name=""/>
              <p:cNvSpPr/>
              <p:nvPr/>
            </p:nvSpPr>
            <p:spPr>
              <a:xfrm flipH="1">
                <a:off x="4501080" y="4779000"/>
                <a:ext cx="15840" cy="5040"/>
              </a:xfrm>
              <a:custGeom>
                <a:avLst/>
                <a:gdLst/>
                <a:ahLst/>
                <a:rect l="l" t="t" r="r" b="b"/>
                <a:pathLst>
                  <a:path w="23" h="8">
                    <a:moveTo>
                      <a:pt x="0" y="8"/>
                    </a:moveTo>
                    <a:lnTo>
                      <a:pt x="3" y="4"/>
                    </a:lnTo>
                    <a:lnTo>
                      <a:pt x="9" y="1"/>
                    </a:lnTo>
                    <a:lnTo>
                      <a:pt x="15" y="0"/>
                    </a:lnTo>
                    <a:lnTo>
                      <a:pt x="23" y="7"/>
                    </a:lnTo>
                    <a:lnTo>
                      <a:pt x="20" y="7"/>
                    </a:lnTo>
                    <a:lnTo>
                      <a:pt x="17" y="7"/>
                    </a:lnTo>
                    <a:lnTo>
                      <a:pt x="10" y="7"/>
                    </a:lnTo>
                    <a:lnTo>
                      <a:pt x="0" y="8"/>
                    </a:lnTo>
                    <a:close/>
                  </a:path>
                </a:pathLst>
              </a:custGeom>
              <a:solidFill>
                <a:srgbClr val="6633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343" name=""/>
              <p:cNvSpPr/>
              <p:nvPr/>
            </p:nvSpPr>
            <p:spPr>
              <a:xfrm flipH="1">
                <a:off x="4516920" y="4550400"/>
                <a:ext cx="165240" cy="218160"/>
              </a:xfrm>
              <a:custGeom>
                <a:avLst/>
                <a:gdLst/>
                <a:ahLst/>
                <a:rect l="l" t="t" r="r" b="b"/>
                <a:pathLst>
                  <a:path w="251" h="330">
                    <a:moveTo>
                      <a:pt x="219" y="330"/>
                    </a:moveTo>
                    <a:lnTo>
                      <a:pt x="204" y="302"/>
                    </a:lnTo>
                    <a:lnTo>
                      <a:pt x="180" y="265"/>
                    </a:lnTo>
                    <a:lnTo>
                      <a:pt x="150" y="224"/>
                    </a:lnTo>
                    <a:lnTo>
                      <a:pt x="117" y="182"/>
                    </a:lnTo>
                    <a:lnTo>
                      <a:pt x="84" y="141"/>
                    </a:lnTo>
                    <a:lnTo>
                      <a:pt x="51" y="107"/>
                    </a:lnTo>
                    <a:lnTo>
                      <a:pt x="23" y="83"/>
                    </a:lnTo>
                    <a:lnTo>
                      <a:pt x="0" y="74"/>
                    </a:lnTo>
                    <a:lnTo>
                      <a:pt x="0" y="62"/>
                    </a:lnTo>
                    <a:lnTo>
                      <a:pt x="2" y="52"/>
                    </a:lnTo>
                    <a:lnTo>
                      <a:pt x="2" y="41"/>
                    </a:lnTo>
                    <a:lnTo>
                      <a:pt x="5" y="33"/>
                    </a:lnTo>
                    <a:lnTo>
                      <a:pt x="5" y="23"/>
                    </a:lnTo>
                    <a:lnTo>
                      <a:pt x="7" y="14"/>
                    </a:lnTo>
                    <a:lnTo>
                      <a:pt x="10" y="6"/>
                    </a:lnTo>
                    <a:lnTo>
                      <a:pt x="15" y="0"/>
                    </a:lnTo>
                    <a:lnTo>
                      <a:pt x="19" y="7"/>
                    </a:lnTo>
                    <a:lnTo>
                      <a:pt x="23" y="16"/>
                    </a:lnTo>
                    <a:lnTo>
                      <a:pt x="26" y="21"/>
                    </a:lnTo>
                    <a:lnTo>
                      <a:pt x="31" y="28"/>
                    </a:lnTo>
                    <a:lnTo>
                      <a:pt x="36" y="31"/>
                    </a:lnTo>
                    <a:lnTo>
                      <a:pt x="43" y="36"/>
                    </a:lnTo>
                    <a:lnTo>
                      <a:pt x="51" y="37"/>
                    </a:lnTo>
                    <a:lnTo>
                      <a:pt x="65" y="38"/>
                    </a:lnTo>
                    <a:lnTo>
                      <a:pt x="70" y="64"/>
                    </a:lnTo>
                    <a:lnTo>
                      <a:pt x="75" y="85"/>
                    </a:lnTo>
                    <a:lnTo>
                      <a:pt x="79" y="100"/>
                    </a:lnTo>
                    <a:lnTo>
                      <a:pt x="85" y="113"/>
                    </a:lnTo>
                    <a:lnTo>
                      <a:pt x="92" y="120"/>
                    </a:lnTo>
                    <a:lnTo>
                      <a:pt x="105" y="126"/>
                    </a:lnTo>
                    <a:lnTo>
                      <a:pt x="122" y="130"/>
                    </a:lnTo>
                    <a:lnTo>
                      <a:pt x="149" y="134"/>
                    </a:lnTo>
                    <a:lnTo>
                      <a:pt x="157" y="148"/>
                    </a:lnTo>
                    <a:lnTo>
                      <a:pt x="171" y="172"/>
                    </a:lnTo>
                    <a:lnTo>
                      <a:pt x="187" y="199"/>
                    </a:lnTo>
                    <a:lnTo>
                      <a:pt x="206" y="229"/>
                    </a:lnTo>
                    <a:lnTo>
                      <a:pt x="222" y="255"/>
                    </a:lnTo>
                    <a:lnTo>
                      <a:pt x="237" y="282"/>
                    </a:lnTo>
                    <a:lnTo>
                      <a:pt x="247" y="302"/>
                    </a:lnTo>
                    <a:lnTo>
                      <a:pt x="251" y="316"/>
                    </a:lnTo>
                    <a:lnTo>
                      <a:pt x="242" y="319"/>
                    </a:lnTo>
                    <a:lnTo>
                      <a:pt x="236" y="323"/>
                    </a:lnTo>
                    <a:lnTo>
                      <a:pt x="229" y="325"/>
                    </a:lnTo>
                    <a:lnTo>
                      <a:pt x="219" y="330"/>
                    </a:lnTo>
                    <a:close/>
                  </a:path>
                </a:pathLst>
              </a:custGeom>
              <a:solidFill>
                <a:srgbClr val="9966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4" name=""/>
              <p:cNvSpPr/>
              <p:nvPr/>
            </p:nvSpPr>
            <p:spPr>
              <a:xfrm flipH="1">
                <a:off x="4498920" y="4204080"/>
                <a:ext cx="570960" cy="417600"/>
              </a:xfrm>
              <a:custGeom>
                <a:avLst/>
                <a:gdLst/>
                <a:ahLst/>
                <a:rect l="l" t="t" r="r" b="b"/>
                <a:pathLst>
                  <a:path w="863" h="631">
                    <a:moveTo>
                      <a:pt x="701" y="631"/>
                    </a:moveTo>
                    <a:lnTo>
                      <a:pt x="690" y="612"/>
                    </a:lnTo>
                    <a:lnTo>
                      <a:pt x="684" y="592"/>
                    </a:lnTo>
                    <a:lnTo>
                      <a:pt x="680" y="572"/>
                    </a:lnTo>
                    <a:lnTo>
                      <a:pt x="679" y="552"/>
                    </a:lnTo>
                    <a:lnTo>
                      <a:pt x="677" y="531"/>
                    </a:lnTo>
                    <a:lnTo>
                      <a:pt x="676" y="513"/>
                    </a:lnTo>
                    <a:lnTo>
                      <a:pt x="673" y="496"/>
                    </a:lnTo>
                    <a:lnTo>
                      <a:pt x="670" y="481"/>
                    </a:lnTo>
                    <a:lnTo>
                      <a:pt x="659" y="479"/>
                    </a:lnTo>
                    <a:lnTo>
                      <a:pt x="652" y="481"/>
                    </a:lnTo>
                    <a:lnTo>
                      <a:pt x="646" y="485"/>
                    </a:lnTo>
                    <a:lnTo>
                      <a:pt x="642" y="490"/>
                    </a:lnTo>
                    <a:lnTo>
                      <a:pt x="638" y="496"/>
                    </a:lnTo>
                    <a:lnTo>
                      <a:pt x="636" y="505"/>
                    </a:lnTo>
                    <a:lnTo>
                      <a:pt x="632" y="513"/>
                    </a:lnTo>
                    <a:lnTo>
                      <a:pt x="631" y="521"/>
                    </a:lnTo>
                    <a:lnTo>
                      <a:pt x="626" y="513"/>
                    </a:lnTo>
                    <a:lnTo>
                      <a:pt x="624" y="502"/>
                    </a:lnTo>
                    <a:lnTo>
                      <a:pt x="622" y="489"/>
                    </a:lnTo>
                    <a:lnTo>
                      <a:pt x="622" y="478"/>
                    </a:lnTo>
                    <a:lnTo>
                      <a:pt x="622" y="465"/>
                    </a:lnTo>
                    <a:lnTo>
                      <a:pt x="622" y="452"/>
                    </a:lnTo>
                    <a:lnTo>
                      <a:pt x="622" y="442"/>
                    </a:lnTo>
                    <a:lnTo>
                      <a:pt x="624" y="435"/>
                    </a:lnTo>
                    <a:lnTo>
                      <a:pt x="616" y="430"/>
                    </a:lnTo>
                    <a:lnTo>
                      <a:pt x="612" y="426"/>
                    </a:lnTo>
                    <a:lnTo>
                      <a:pt x="600" y="433"/>
                    </a:lnTo>
                    <a:lnTo>
                      <a:pt x="590" y="448"/>
                    </a:lnTo>
                    <a:lnTo>
                      <a:pt x="581" y="465"/>
                    </a:lnTo>
                    <a:lnTo>
                      <a:pt x="576" y="488"/>
                    </a:lnTo>
                    <a:lnTo>
                      <a:pt x="570" y="509"/>
                    </a:lnTo>
                    <a:lnTo>
                      <a:pt x="566" y="531"/>
                    </a:lnTo>
                    <a:lnTo>
                      <a:pt x="563" y="550"/>
                    </a:lnTo>
                    <a:lnTo>
                      <a:pt x="561" y="567"/>
                    </a:lnTo>
                    <a:lnTo>
                      <a:pt x="559" y="569"/>
                    </a:lnTo>
                    <a:lnTo>
                      <a:pt x="557" y="572"/>
                    </a:lnTo>
                    <a:lnTo>
                      <a:pt x="549" y="548"/>
                    </a:lnTo>
                    <a:lnTo>
                      <a:pt x="542" y="523"/>
                    </a:lnTo>
                    <a:lnTo>
                      <a:pt x="532" y="493"/>
                    </a:lnTo>
                    <a:lnTo>
                      <a:pt x="523" y="465"/>
                    </a:lnTo>
                    <a:lnTo>
                      <a:pt x="512" y="435"/>
                    </a:lnTo>
                    <a:lnTo>
                      <a:pt x="502" y="411"/>
                    </a:lnTo>
                    <a:lnTo>
                      <a:pt x="491" y="390"/>
                    </a:lnTo>
                    <a:lnTo>
                      <a:pt x="482" y="375"/>
                    </a:lnTo>
                    <a:lnTo>
                      <a:pt x="470" y="373"/>
                    </a:lnTo>
                    <a:lnTo>
                      <a:pt x="461" y="373"/>
                    </a:lnTo>
                    <a:lnTo>
                      <a:pt x="456" y="373"/>
                    </a:lnTo>
                    <a:lnTo>
                      <a:pt x="451" y="373"/>
                    </a:lnTo>
                    <a:lnTo>
                      <a:pt x="444" y="373"/>
                    </a:lnTo>
                    <a:lnTo>
                      <a:pt x="437" y="375"/>
                    </a:lnTo>
                    <a:lnTo>
                      <a:pt x="427" y="387"/>
                    </a:lnTo>
                    <a:lnTo>
                      <a:pt x="423" y="406"/>
                    </a:lnTo>
                    <a:lnTo>
                      <a:pt x="419" y="426"/>
                    </a:lnTo>
                    <a:lnTo>
                      <a:pt x="418" y="450"/>
                    </a:lnTo>
                    <a:lnTo>
                      <a:pt x="413" y="471"/>
                    </a:lnTo>
                    <a:lnTo>
                      <a:pt x="412" y="492"/>
                    </a:lnTo>
                    <a:lnTo>
                      <a:pt x="408" y="506"/>
                    </a:lnTo>
                    <a:lnTo>
                      <a:pt x="404" y="517"/>
                    </a:lnTo>
                    <a:lnTo>
                      <a:pt x="402" y="503"/>
                    </a:lnTo>
                    <a:lnTo>
                      <a:pt x="401" y="492"/>
                    </a:lnTo>
                    <a:lnTo>
                      <a:pt x="399" y="482"/>
                    </a:lnTo>
                    <a:lnTo>
                      <a:pt x="398" y="476"/>
                    </a:lnTo>
                    <a:lnTo>
                      <a:pt x="394" y="471"/>
                    </a:lnTo>
                    <a:lnTo>
                      <a:pt x="389" y="469"/>
                    </a:lnTo>
                    <a:lnTo>
                      <a:pt x="381" y="471"/>
                    </a:lnTo>
                    <a:lnTo>
                      <a:pt x="373" y="476"/>
                    </a:lnTo>
                    <a:lnTo>
                      <a:pt x="364" y="452"/>
                    </a:lnTo>
                    <a:lnTo>
                      <a:pt x="360" y="430"/>
                    </a:lnTo>
                    <a:lnTo>
                      <a:pt x="354" y="407"/>
                    </a:lnTo>
                    <a:lnTo>
                      <a:pt x="350" y="386"/>
                    </a:lnTo>
                    <a:lnTo>
                      <a:pt x="343" y="366"/>
                    </a:lnTo>
                    <a:lnTo>
                      <a:pt x="333" y="352"/>
                    </a:lnTo>
                    <a:lnTo>
                      <a:pt x="319" y="340"/>
                    </a:lnTo>
                    <a:lnTo>
                      <a:pt x="301" y="335"/>
                    </a:lnTo>
                    <a:lnTo>
                      <a:pt x="296" y="325"/>
                    </a:lnTo>
                    <a:lnTo>
                      <a:pt x="294" y="318"/>
                    </a:lnTo>
                    <a:lnTo>
                      <a:pt x="288" y="311"/>
                    </a:lnTo>
                    <a:lnTo>
                      <a:pt x="282" y="307"/>
                    </a:lnTo>
                    <a:lnTo>
                      <a:pt x="271" y="300"/>
                    </a:lnTo>
                    <a:lnTo>
                      <a:pt x="260" y="299"/>
                    </a:lnTo>
                    <a:lnTo>
                      <a:pt x="248" y="307"/>
                    </a:lnTo>
                    <a:lnTo>
                      <a:pt x="243" y="321"/>
                    </a:lnTo>
                    <a:lnTo>
                      <a:pt x="239" y="337"/>
                    </a:lnTo>
                    <a:lnTo>
                      <a:pt x="239" y="355"/>
                    </a:lnTo>
                    <a:lnTo>
                      <a:pt x="237" y="371"/>
                    </a:lnTo>
                    <a:lnTo>
                      <a:pt x="237" y="386"/>
                    </a:lnTo>
                    <a:lnTo>
                      <a:pt x="233" y="399"/>
                    </a:lnTo>
                    <a:lnTo>
                      <a:pt x="229" y="409"/>
                    </a:lnTo>
                    <a:lnTo>
                      <a:pt x="220" y="393"/>
                    </a:lnTo>
                    <a:lnTo>
                      <a:pt x="216" y="379"/>
                    </a:lnTo>
                    <a:lnTo>
                      <a:pt x="215" y="364"/>
                    </a:lnTo>
                    <a:lnTo>
                      <a:pt x="215" y="351"/>
                    </a:lnTo>
                    <a:lnTo>
                      <a:pt x="200" y="348"/>
                    </a:lnTo>
                    <a:lnTo>
                      <a:pt x="191" y="349"/>
                    </a:lnTo>
                    <a:lnTo>
                      <a:pt x="186" y="355"/>
                    </a:lnTo>
                    <a:lnTo>
                      <a:pt x="184" y="365"/>
                    </a:lnTo>
                    <a:lnTo>
                      <a:pt x="181" y="375"/>
                    </a:lnTo>
                    <a:lnTo>
                      <a:pt x="178" y="383"/>
                    </a:lnTo>
                    <a:lnTo>
                      <a:pt x="174" y="371"/>
                    </a:lnTo>
                    <a:lnTo>
                      <a:pt x="172" y="358"/>
                    </a:lnTo>
                    <a:lnTo>
                      <a:pt x="168" y="347"/>
                    </a:lnTo>
                    <a:lnTo>
                      <a:pt x="167" y="337"/>
                    </a:lnTo>
                    <a:lnTo>
                      <a:pt x="162" y="325"/>
                    </a:lnTo>
                    <a:lnTo>
                      <a:pt x="160" y="316"/>
                    </a:lnTo>
                    <a:lnTo>
                      <a:pt x="157" y="304"/>
                    </a:lnTo>
                    <a:lnTo>
                      <a:pt x="154" y="294"/>
                    </a:lnTo>
                    <a:lnTo>
                      <a:pt x="147" y="290"/>
                    </a:lnTo>
                    <a:lnTo>
                      <a:pt x="143" y="287"/>
                    </a:lnTo>
                    <a:lnTo>
                      <a:pt x="141" y="279"/>
                    </a:lnTo>
                    <a:lnTo>
                      <a:pt x="140" y="272"/>
                    </a:lnTo>
                    <a:lnTo>
                      <a:pt x="138" y="263"/>
                    </a:lnTo>
                    <a:lnTo>
                      <a:pt x="138" y="256"/>
                    </a:lnTo>
                    <a:lnTo>
                      <a:pt x="137" y="248"/>
                    </a:lnTo>
                    <a:lnTo>
                      <a:pt x="137" y="241"/>
                    </a:lnTo>
                    <a:lnTo>
                      <a:pt x="136" y="234"/>
                    </a:lnTo>
                    <a:lnTo>
                      <a:pt x="136" y="230"/>
                    </a:lnTo>
                    <a:lnTo>
                      <a:pt x="127" y="230"/>
                    </a:lnTo>
                    <a:lnTo>
                      <a:pt x="123" y="230"/>
                    </a:lnTo>
                    <a:lnTo>
                      <a:pt x="117" y="230"/>
                    </a:lnTo>
                    <a:lnTo>
                      <a:pt x="113" y="231"/>
                    </a:lnTo>
                    <a:lnTo>
                      <a:pt x="107" y="242"/>
                    </a:lnTo>
                    <a:lnTo>
                      <a:pt x="105" y="261"/>
                    </a:lnTo>
                    <a:lnTo>
                      <a:pt x="102" y="280"/>
                    </a:lnTo>
                    <a:lnTo>
                      <a:pt x="100" y="303"/>
                    </a:lnTo>
                    <a:lnTo>
                      <a:pt x="98" y="323"/>
                    </a:lnTo>
                    <a:lnTo>
                      <a:pt x="95" y="342"/>
                    </a:lnTo>
                    <a:lnTo>
                      <a:pt x="89" y="356"/>
                    </a:lnTo>
                    <a:lnTo>
                      <a:pt x="85" y="366"/>
                    </a:lnTo>
                    <a:lnTo>
                      <a:pt x="79" y="337"/>
                    </a:lnTo>
                    <a:lnTo>
                      <a:pt x="75" y="307"/>
                    </a:lnTo>
                    <a:lnTo>
                      <a:pt x="72" y="277"/>
                    </a:lnTo>
                    <a:lnTo>
                      <a:pt x="69" y="249"/>
                    </a:lnTo>
                    <a:lnTo>
                      <a:pt x="65" y="220"/>
                    </a:lnTo>
                    <a:lnTo>
                      <a:pt x="61" y="191"/>
                    </a:lnTo>
                    <a:lnTo>
                      <a:pt x="55" y="163"/>
                    </a:lnTo>
                    <a:lnTo>
                      <a:pt x="48" y="138"/>
                    </a:lnTo>
                    <a:lnTo>
                      <a:pt x="45" y="114"/>
                    </a:lnTo>
                    <a:lnTo>
                      <a:pt x="43" y="97"/>
                    </a:lnTo>
                    <a:lnTo>
                      <a:pt x="37" y="84"/>
                    </a:lnTo>
                    <a:lnTo>
                      <a:pt x="31" y="74"/>
                    </a:lnTo>
                    <a:lnTo>
                      <a:pt x="23" y="63"/>
                    </a:lnTo>
                    <a:lnTo>
                      <a:pt x="16" y="53"/>
                    </a:lnTo>
                    <a:lnTo>
                      <a:pt x="7" y="41"/>
                    </a:lnTo>
                    <a:lnTo>
                      <a:pt x="0" y="24"/>
                    </a:lnTo>
                    <a:lnTo>
                      <a:pt x="10" y="21"/>
                    </a:lnTo>
                    <a:lnTo>
                      <a:pt x="16" y="15"/>
                    </a:lnTo>
                    <a:lnTo>
                      <a:pt x="16" y="7"/>
                    </a:lnTo>
                    <a:lnTo>
                      <a:pt x="17" y="0"/>
                    </a:lnTo>
                    <a:lnTo>
                      <a:pt x="20" y="0"/>
                    </a:lnTo>
                    <a:lnTo>
                      <a:pt x="24" y="0"/>
                    </a:lnTo>
                    <a:lnTo>
                      <a:pt x="26" y="15"/>
                    </a:lnTo>
                    <a:lnTo>
                      <a:pt x="30" y="29"/>
                    </a:lnTo>
                    <a:lnTo>
                      <a:pt x="34" y="41"/>
                    </a:lnTo>
                    <a:lnTo>
                      <a:pt x="41" y="53"/>
                    </a:lnTo>
                    <a:lnTo>
                      <a:pt x="48" y="62"/>
                    </a:lnTo>
                    <a:lnTo>
                      <a:pt x="59" y="72"/>
                    </a:lnTo>
                    <a:lnTo>
                      <a:pt x="74" y="79"/>
                    </a:lnTo>
                    <a:lnTo>
                      <a:pt x="92" y="86"/>
                    </a:lnTo>
                    <a:lnTo>
                      <a:pt x="99" y="97"/>
                    </a:lnTo>
                    <a:lnTo>
                      <a:pt x="109" y="108"/>
                    </a:lnTo>
                    <a:lnTo>
                      <a:pt x="119" y="114"/>
                    </a:lnTo>
                    <a:lnTo>
                      <a:pt x="130" y="118"/>
                    </a:lnTo>
                    <a:lnTo>
                      <a:pt x="141" y="117"/>
                    </a:lnTo>
                    <a:lnTo>
                      <a:pt x="153" y="113"/>
                    </a:lnTo>
                    <a:lnTo>
                      <a:pt x="162" y="103"/>
                    </a:lnTo>
                    <a:lnTo>
                      <a:pt x="174" y="89"/>
                    </a:lnTo>
                    <a:lnTo>
                      <a:pt x="184" y="86"/>
                    </a:lnTo>
                    <a:lnTo>
                      <a:pt x="195" y="84"/>
                    </a:lnTo>
                    <a:lnTo>
                      <a:pt x="205" y="83"/>
                    </a:lnTo>
                    <a:lnTo>
                      <a:pt x="216" y="83"/>
                    </a:lnTo>
                    <a:lnTo>
                      <a:pt x="224" y="110"/>
                    </a:lnTo>
                    <a:lnTo>
                      <a:pt x="236" y="132"/>
                    </a:lnTo>
                    <a:lnTo>
                      <a:pt x="250" y="149"/>
                    </a:lnTo>
                    <a:lnTo>
                      <a:pt x="268" y="162"/>
                    </a:lnTo>
                    <a:lnTo>
                      <a:pt x="288" y="169"/>
                    </a:lnTo>
                    <a:lnTo>
                      <a:pt x="313" y="173"/>
                    </a:lnTo>
                    <a:lnTo>
                      <a:pt x="343" y="173"/>
                    </a:lnTo>
                    <a:lnTo>
                      <a:pt x="380" y="175"/>
                    </a:lnTo>
                    <a:lnTo>
                      <a:pt x="409" y="160"/>
                    </a:lnTo>
                    <a:lnTo>
                      <a:pt x="430" y="155"/>
                    </a:lnTo>
                    <a:lnTo>
                      <a:pt x="446" y="156"/>
                    </a:lnTo>
                    <a:lnTo>
                      <a:pt x="457" y="166"/>
                    </a:lnTo>
                    <a:lnTo>
                      <a:pt x="467" y="180"/>
                    </a:lnTo>
                    <a:lnTo>
                      <a:pt x="477" y="201"/>
                    </a:lnTo>
                    <a:lnTo>
                      <a:pt x="488" y="225"/>
                    </a:lnTo>
                    <a:lnTo>
                      <a:pt x="506" y="255"/>
                    </a:lnTo>
                    <a:lnTo>
                      <a:pt x="515" y="256"/>
                    </a:lnTo>
                    <a:lnTo>
                      <a:pt x="523" y="261"/>
                    </a:lnTo>
                    <a:lnTo>
                      <a:pt x="532" y="263"/>
                    </a:lnTo>
                    <a:lnTo>
                      <a:pt x="542" y="268"/>
                    </a:lnTo>
                    <a:lnTo>
                      <a:pt x="550" y="270"/>
                    </a:lnTo>
                    <a:lnTo>
                      <a:pt x="559" y="275"/>
                    </a:lnTo>
                    <a:lnTo>
                      <a:pt x="569" y="276"/>
                    </a:lnTo>
                    <a:lnTo>
                      <a:pt x="581" y="277"/>
                    </a:lnTo>
                    <a:lnTo>
                      <a:pt x="590" y="265"/>
                    </a:lnTo>
                    <a:lnTo>
                      <a:pt x="598" y="254"/>
                    </a:lnTo>
                    <a:lnTo>
                      <a:pt x="607" y="242"/>
                    </a:lnTo>
                    <a:lnTo>
                      <a:pt x="616" y="231"/>
                    </a:lnTo>
                    <a:lnTo>
                      <a:pt x="643" y="235"/>
                    </a:lnTo>
                    <a:lnTo>
                      <a:pt x="666" y="244"/>
                    </a:lnTo>
                    <a:lnTo>
                      <a:pt x="683" y="252"/>
                    </a:lnTo>
                    <a:lnTo>
                      <a:pt x="698" y="263"/>
                    </a:lnTo>
                    <a:lnTo>
                      <a:pt x="712" y="270"/>
                    </a:lnTo>
                    <a:lnTo>
                      <a:pt x="731" y="277"/>
                    </a:lnTo>
                    <a:lnTo>
                      <a:pt x="752" y="279"/>
                    </a:lnTo>
                    <a:lnTo>
                      <a:pt x="781" y="277"/>
                    </a:lnTo>
                    <a:lnTo>
                      <a:pt x="777" y="309"/>
                    </a:lnTo>
                    <a:lnTo>
                      <a:pt x="777" y="338"/>
                    </a:lnTo>
                    <a:lnTo>
                      <a:pt x="781" y="362"/>
                    </a:lnTo>
                    <a:lnTo>
                      <a:pt x="790" y="386"/>
                    </a:lnTo>
                    <a:lnTo>
                      <a:pt x="801" y="406"/>
                    </a:lnTo>
                    <a:lnTo>
                      <a:pt x="817" y="427"/>
                    </a:lnTo>
                    <a:lnTo>
                      <a:pt x="838" y="450"/>
                    </a:lnTo>
                    <a:lnTo>
                      <a:pt x="863" y="473"/>
                    </a:lnTo>
                    <a:lnTo>
                      <a:pt x="859" y="486"/>
                    </a:lnTo>
                    <a:lnTo>
                      <a:pt x="853" y="502"/>
                    </a:lnTo>
                    <a:lnTo>
                      <a:pt x="849" y="509"/>
                    </a:lnTo>
                    <a:lnTo>
                      <a:pt x="845" y="516"/>
                    </a:lnTo>
                    <a:lnTo>
                      <a:pt x="841" y="523"/>
                    </a:lnTo>
                    <a:lnTo>
                      <a:pt x="836" y="531"/>
                    </a:lnTo>
                    <a:lnTo>
                      <a:pt x="832" y="531"/>
                    </a:lnTo>
                    <a:lnTo>
                      <a:pt x="829" y="531"/>
                    </a:lnTo>
                    <a:lnTo>
                      <a:pt x="820" y="517"/>
                    </a:lnTo>
                    <a:lnTo>
                      <a:pt x="811" y="505"/>
                    </a:lnTo>
                    <a:lnTo>
                      <a:pt x="803" y="489"/>
                    </a:lnTo>
                    <a:lnTo>
                      <a:pt x="796" y="476"/>
                    </a:lnTo>
                    <a:lnTo>
                      <a:pt x="786" y="464"/>
                    </a:lnTo>
                    <a:lnTo>
                      <a:pt x="777" y="452"/>
                    </a:lnTo>
                    <a:lnTo>
                      <a:pt x="767" y="445"/>
                    </a:lnTo>
                    <a:lnTo>
                      <a:pt x="757" y="442"/>
                    </a:lnTo>
                    <a:lnTo>
                      <a:pt x="748" y="452"/>
                    </a:lnTo>
                    <a:lnTo>
                      <a:pt x="739" y="472"/>
                    </a:lnTo>
                    <a:lnTo>
                      <a:pt x="732" y="497"/>
                    </a:lnTo>
                    <a:lnTo>
                      <a:pt x="728" y="527"/>
                    </a:lnTo>
                    <a:lnTo>
                      <a:pt x="722" y="557"/>
                    </a:lnTo>
                    <a:lnTo>
                      <a:pt x="717" y="586"/>
                    </a:lnTo>
                    <a:lnTo>
                      <a:pt x="711" y="610"/>
                    </a:lnTo>
                    <a:lnTo>
                      <a:pt x="705" y="631"/>
                    </a:lnTo>
                    <a:lnTo>
                      <a:pt x="702" y="631"/>
                    </a:lnTo>
                    <a:lnTo>
                      <a:pt x="701" y="631"/>
                    </a:lnTo>
                    <a:close/>
                  </a:path>
                </a:pathLst>
              </a:custGeom>
              <a:solidFill>
                <a:srgbClr val="e6f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5" name=""/>
              <p:cNvSpPr/>
              <p:nvPr/>
            </p:nvSpPr>
            <p:spPr>
              <a:xfrm flipH="1">
                <a:off x="3823200" y="4283280"/>
                <a:ext cx="433440" cy="335520"/>
              </a:xfrm>
              <a:custGeom>
                <a:avLst/>
                <a:gdLst/>
                <a:ahLst/>
                <a:rect l="l" t="t" r="r" b="b"/>
                <a:pathLst>
                  <a:path w="656" h="507">
                    <a:moveTo>
                      <a:pt x="295" y="507"/>
                    </a:moveTo>
                    <a:lnTo>
                      <a:pt x="285" y="479"/>
                    </a:lnTo>
                    <a:lnTo>
                      <a:pt x="276" y="445"/>
                    </a:lnTo>
                    <a:lnTo>
                      <a:pt x="268" y="407"/>
                    </a:lnTo>
                    <a:lnTo>
                      <a:pt x="259" y="372"/>
                    </a:lnTo>
                    <a:lnTo>
                      <a:pt x="247" y="339"/>
                    </a:lnTo>
                    <a:lnTo>
                      <a:pt x="234" y="318"/>
                    </a:lnTo>
                    <a:lnTo>
                      <a:pt x="217" y="313"/>
                    </a:lnTo>
                    <a:lnTo>
                      <a:pt x="199" y="325"/>
                    </a:lnTo>
                    <a:lnTo>
                      <a:pt x="195" y="306"/>
                    </a:lnTo>
                    <a:lnTo>
                      <a:pt x="192" y="296"/>
                    </a:lnTo>
                    <a:lnTo>
                      <a:pt x="186" y="290"/>
                    </a:lnTo>
                    <a:lnTo>
                      <a:pt x="182" y="290"/>
                    </a:lnTo>
                    <a:lnTo>
                      <a:pt x="175" y="293"/>
                    </a:lnTo>
                    <a:lnTo>
                      <a:pt x="168" y="300"/>
                    </a:lnTo>
                    <a:lnTo>
                      <a:pt x="161" y="308"/>
                    </a:lnTo>
                    <a:lnTo>
                      <a:pt x="154" y="318"/>
                    </a:lnTo>
                    <a:lnTo>
                      <a:pt x="151" y="308"/>
                    </a:lnTo>
                    <a:lnTo>
                      <a:pt x="149" y="300"/>
                    </a:lnTo>
                    <a:lnTo>
                      <a:pt x="149" y="293"/>
                    </a:lnTo>
                    <a:lnTo>
                      <a:pt x="149" y="287"/>
                    </a:lnTo>
                    <a:lnTo>
                      <a:pt x="130" y="283"/>
                    </a:lnTo>
                    <a:lnTo>
                      <a:pt x="117" y="297"/>
                    </a:lnTo>
                    <a:lnTo>
                      <a:pt x="108" y="322"/>
                    </a:lnTo>
                    <a:lnTo>
                      <a:pt x="106" y="358"/>
                    </a:lnTo>
                    <a:lnTo>
                      <a:pt x="103" y="393"/>
                    </a:lnTo>
                    <a:lnTo>
                      <a:pt x="101" y="428"/>
                    </a:lnTo>
                    <a:lnTo>
                      <a:pt x="100" y="456"/>
                    </a:lnTo>
                    <a:lnTo>
                      <a:pt x="96" y="476"/>
                    </a:lnTo>
                    <a:lnTo>
                      <a:pt x="86" y="452"/>
                    </a:lnTo>
                    <a:lnTo>
                      <a:pt x="80" y="431"/>
                    </a:lnTo>
                    <a:lnTo>
                      <a:pt x="75" y="411"/>
                    </a:lnTo>
                    <a:lnTo>
                      <a:pt x="70" y="392"/>
                    </a:lnTo>
                    <a:lnTo>
                      <a:pt x="66" y="370"/>
                    </a:lnTo>
                    <a:lnTo>
                      <a:pt x="62" y="352"/>
                    </a:lnTo>
                    <a:lnTo>
                      <a:pt x="58" y="334"/>
                    </a:lnTo>
                    <a:lnTo>
                      <a:pt x="55" y="315"/>
                    </a:lnTo>
                    <a:lnTo>
                      <a:pt x="46" y="310"/>
                    </a:lnTo>
                    <a:lnTo>
                      <a:pt x="41" y="308"/>
                    </a:lnTo>
                    <a:lnTo>
                      <a:pt x="37" y="307"/>
                    </a:lnTo>
                    <a:lnTo>
                      <a:pt x="32" y="310"/>
                    </a:lnTo>
                    <a:lnTo>
                      <a:pt x="22" y="314"/>
                    </a:lnTo>
                    <a:lnTo>
                      <a:pt x="14" y="318"/>
                    </a:lnTo>
                    <a:lnTo>
                      <a:pt x="10" y="308"/>
                    </a:lnTo>
                    <a:lnTo>
                      <a:pt x="7" y="304"/>
                    </a:lnTo>
                    <a:lnTo>
                      <a:pt x="3" y="303"/>
                    </a:lnTo>
                    <a:lnTo>
                      <a:pt x="0" y="303"/>
                    </a:lnTo>
                    <a:lnTo>
                      <a:pt x="1" y="291"/>
                    </a:lnTo>
                    <a:lnTo>
                      <a:pt x="6" y="280"/>
                    </a:lnTo>
                    <a:lnTo>
                      <a:pt x="10" y="267"/>
                    </a:lnTo>
                    <a:lnTo>
                      <a:pt x="14" y="255"/>
                    </a:lnTo>
                    <a:lnTo>
                      <a:pt x="18" y="242"/>
                    </a:lnTo>
                    <a:lnTo>
                      <a:pt x="25" y="231"/>
                    </a:lnTo>
                    <a:lnTo>
                      <a:pt x="31" y="221"/>
                    </a:lnTo>
                    <a:lnTo>
                      <a:pt x="38" y="217"/>
                    </a:lnTo>
                    <a:lnTo>
                      <a:pt x="68" y="214"/>
                    </a:lnTo>
                    <a:lnTo>
                      <a:pt x="94" y="207"/>
                    </a:lnTo>
                    <a:lnTo>
                      <a:pt x="117" y="196"/>
                    </a:lnTo>
                    <a:lnTo>
                      <a:pt x="138" y="183"/>
                    </a:lnTo>
                    <a:lnTo>
                      <a:pt x="154" y="165"/>
                    </a:lnTo>
                    <a:lnTo>
                      <a:pt x="169" y="145"/>
                    </a:lnTo>
                    <a:lnTo>
                      <a:pt x="183" y="121"/>
                    </a:lnTo>
                    <a:lnTo>
                      <a:pt x="197" y="95"/>
                    </a:lnTo>
                    <a:lnTo>
                      <a:pt x="197" y="94"/>
                    </a:lnTo>
                    <a:lnTo>
                      <a:pt x="202" y="93"/>
                    </a:lnTo>
                    <a:lnTo>
                      <a:pt x="203" y="103"/>
                    </a:lnTo>
                    <a:lnTo>
                      <a:pt x="209" y="108"/>
                    </a:lnTo>
                    <a:lnTo>
                      <a:pt x="217" y="107"/>
                    </a:lnTo>
                    <a:lnTo>
                      <a:pt x="228" y="103"/>
                    </a:lnTo>
                    <a:lnTo>
                      <a:pt x="240" y="95"/>
                    </a:lnTo>
                    <a:lnTo>
                      <a:pt x="254" y="90"/>
                    </a:lnTo>
                    <a:lnTo>
                      <a:pt x="268" y="84"/>
                    </a:lnTo>
                    <a:lnTo>
                      <a:pt x="283" y="83"/>
                    </a:lnTo>
                    <a:lnTo>
                      <a:pt x="309" y="103"/>
                    </a:lnTo>
                    <a:lnTo>
                      <a:pt x="330" y="107"/>
                    </a:lnTo>
                    <a:lnTo>
                      <a:pt x="350" y="98"/>
                    </a:lnTo>
                    <a:lnTo>
                      <a:pt x="369" y="81"/>
                    </a:lnTo>
                    <a:lnTo>
                      <a:pt x="388" y="59"/>
                    </a:lnTo>
                    <a:lnTo>
                      <a:pt x="407" y="39"/>
                    </a:lnTo>
                    <a:lnTo>
                      <a:pt x="427" y="24"/>
                    </a:lnTo>
                    <a:lnTo>
                      <a:pt x="451" y="18"/>
                    </a:lnTo>
                    <a:lnTo>
                      <a:pt x="485" y="48"/>
                    </a:lnTo>
                    <a:lnTo>
                      <a:pt x="510" y="62"/>
                    </a:lnTo>
                    <a:lnTo>
                      <a:pt x="529" y="63"/>
                    </a:lnTo>
                    <a:lnTo>
                      <a:pt x="544" y="56"/>
                    </a:lnTo>
                    <a:lnTo>
                      <a:pt x="557" y="40"/>
                    </a:lnTo>
                    <a:lnTo>
                      <a:pt x="574" y="25"/>
                    </a:lnTo>
                    <a:lnTo>
                      <a:pt x="598" y="9"/>
                    </a:lnTo>
                    <a:lnTo>
                      <a:pt x="630" y="0"/>
                    </a:lnTo>
                    <a:lnTo>
                      <a:pt x="633" y="2"/>
                    </a:lnTo>
                    <a:lnTo>
                      <a:pt x="637" y="5"/>
                    </a:lnTo>
                    <a:lnTo>
                      <a:pt x="643" y="7"/>
                    </a:lnTo>
                    <a:lnTo>
                      <a:pt x="654" y="8"/>
                    </a:lnTo>
                    <a:lnTo>
                      <a:pt x="654" y="59"/>
                    </a:lnTo>
                    <a:lnTo>
                      <a:pt x="654" y="121"/>
                    </a:lnTo>
                    <a:lnTo>
                      <a:pt x="654" y="190"/>
                    </a:lnTo>
                    <a:lnTo>
                      <a:pt x="656" y="265"/>
                    </a:lnTo>
                    <a:lnTo>
                      <a:pt x="651" y="335"/>
                    </a:lnTo>
                    <a:lnTo>
                      <a:pt x="646" y="401"/>
                    </a:lnTo>
                    <a:lnTo>
                      <a:pt x="636" y="456"/>
                    </a:lnTo>
                    <a:lnTo>
                      <a:pt x="623" y="500"/>
                    </a:lnTo>
                    <a:lnTo>
                      <a:pt x="616" y="475"/>
                    </a:lnTo>
                    <a:lnTo>
                      <a:pt x="612" y="447"/>
                    </a:lnTo>
                    <a:lnTo>
                      <a:pt x="608" y="417"/>
                    </a:lnTo>
                    <a:lnTo>
                      <a:pt x="606" y="389"/>
                    </a:lnTo>
                    <a:lnTo>
                      <a:pt x="601" y="362"/>
                    </a:lnTo>
                    <a:lnTo>
                      <a:pt x="596" y="341"/>
                    </a:lnTo>
                    <a:lnTo>
                      <a:pt x="587" y="327"/>
                    </a:lnTo>
                    <a:lnTo>
                      <a:pt x="575" y="322"/>
                    </a:lnTo>
                    <a:lnTo>
                      <a:pt x="567" y="330"/>
                    </a:lnTo>
                    <a:lnTo>
                      <a:pt x="560" y="338"/>
                    </a:lnTo>
                    <a:lnTo>
                      <a:pt x="553" y="346"/>
                    </a:lnTo>
                    <a:lnTo>
                      <a:pt x="547" y="356"/>
                    </a:lnTo>
                    <a:lnTo>
                      <a:pt x="541" y="322"/>
                    </a:lnTo>
                    <a:lnTo>
                      <a:pt x="541" y="291"/>
                    </a:lnTo>
                    <a:lnTo>
                      <a:pt x="540" y="262"/>
                    </a:lnTo>
                    <a:lnTo>
                      <a:pt x="539" y="236"/>
                    </a:lnTo>
                    <a:lnTo>
                      <a:pt x="532" y="214"/>
                    </a:lnTo>
                    <a:lnTo>
                      <a:pt x="517" y="198"/>
                    </a:lnTo>
                    <a:lnTo>
                      <a:pt x="495" y="189"/>
                    </a:lnTo>
                    <a:lnTo>
                      <a:pt x="460" y="189"/>
                    </a:lnTo>
                    <a:lnTo>
                      <a:pt x="453" y="198"/>
                    </a:lnTo>
                    <a:lnTo>
                      <a:pt x="441" y="221"/>
                    </a:lnTo>
                    <a:lnTo>
                      <a:pt x="426" y="249"/>
                    </a:lnTo>
                    <a:lnTo>
                      <a:pt x="410" y="283"/>
                    </a:lnTo>
                    <a:lnTo>
                      <a:pt x="392" y="314"/>
                    </a:lnTo>
                    <a:lnTo>
                      <a:pt x="376" y="344"/>
                    </a:lnTo>
                    <a:lnTo>
                      <a:pt x="364" y="363"/>
                    </a:lnTo>
                    <a:lnTo>
                      <a:pt x="355" y="375"/>
                    </a:lnTo>
                    <a:lnTo>
                      <a:pt x="352" y="361"/>
                    </a:lnTo>
                    <a:lnTo>
                      <a:pt x="350" y="348"/>
                    </a:lnTo>
                    <a:lnTo>
                      <a:pt x="347" y="335"/>
                    </a:lnTo>
                    <a:lnTo>
                      <a:pt x="345" y="327"/>
                    </a:lnTo>
                    <a:lnTo>
                      <a:pt x="336" y="327"/>
                    </a:lnTo>
                    <a:lnTo>
                      <a:pt x="331" y="327"/>
                    </a:lnTo>
                    <a:lnTo>
                      <a:pt x="327" y="327"/>
                    </a:lnTo>
                    <a:lnTo>
                      <a:pt x="324" y="330"/>
                    </a:lnTo>
                    <a:lnTo>
                      <a:pt x="320" y="345"/>
                    </a:lnTo>
                    <a:lnTo>
                      <a:pt x="317" y="361"/>
                    </a:lnTo>
                    <a:lnTo>
                      <a:pt x="314" y="373"/>
                    </a:lnTo>
                    <a:lnTo>
                      <a:pt x="313" y="390"/>
                    </a:lnTo>
                    <a:lnTo>
                      <a:pt x="310" y="407"/>
                    </a:lnTo>
                    <a:lnTo>
                      <a:pt x="307" y="431"/>
                    </a:lnTo>
                    <a:lnTo>
                      <a:pt x="303" y="462"/>
                    </a:lnTo>
                    <a:lnTo>
                      <a:pt x="300" y="504"/>
                    </a:lnTo>
                    <a:lnTo>
                      <a:pt x="296" y="506"/>
                    </a:lnTo>
                    <a:lnTo>
                      <a:pt x="295" y="507"/>
                    </a:lnTo>
                    <a:close/>
                  </a:path>
                </a:pathLst>
              </a:custGeom>
              <a:solidFill>
                <a:srgbClr val="e6f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6" name=""/>
              <p:cNvSpPr/>
              <p:nvPr/>
            </p:nvSpPr>
            <p:spPr>
              <a:xfrm flipH="1">
                <a:off x="4350600" y="4546440"/>
                <a:ext cx="23400" cy="56880"/>
              </a:xfrm>
              <a:custGeom>
                <a:avLst/>
                <a:gdLst/>
                <a:ahLst/>
                <a:rect l="l" t="t" r="r" b="b"/>
                <a:pathLst>
                  <a:path w="37" h="84">
                    <a:moveTo>
                      <a:pt x="6" y="84"/>
                    </a:moveTo>
                    <a:lnTo>
                      <a:pt x="4" y="73"/>
                    </a:lnTo>
                    <a:lnTo>
                      <a:pt x="3" y="63"/>
                    </a:lnTo>
                    <a:lnTo>
                      <a:pt x="2" y="53"/>
                    </a:lnTo>
                    <a:lnTo>
                      <a:pt x="2" y="43"/>
                    </a:lnTo>
                    <a:lnTo>
                      <a:pt x="0" y="33"/>
                    </a:lnTo>
                    <a:lnTo>
                      <a:pt x="0" y="24"/>
                    </a:lnTo>
                    <a:lnTo>
                      <a:pt x="0" y="14"/>
                    </a:lnTo>
                    <a:lnTo>
                      <a:pt x="0" y="5"/>
                    </a:lnTo>
                    <a:lnTo>
                      <a:pt x="9" y="2"/>
                    </a:lnTo>
                    <a:lnTo>
                      <a:pt x="19" y="2"/>
                    </a:lnTo>
                    <a:lnTo>
                      <a:pt x="27" y="1"/>
                    </a:lnTo>
                    <a:lnTo>
                      <a:pt x="37" y="0"/>
                    </a:lnTo>
                    <a:lnTo>
                      <a:pt x="33" y="8"/>
                    </a:lnTo>
                    <a:lnTo>
                      <a:pt x="30" y="19"/>
                    </a:lnTo>
                    <a:lnTo>
                      <a:pt x="27" y="31"/>
                    </a:lnTo>
                    <a:lnTo>
                      <a:pt x="24" y="43"/>
                    </a:lnTo>
                    <a:lnTo>
                      <a:pt x="20" y="55"/>
                    </a:lnTo>
                    <a:lnTo>
                      <a:pt x="16" y="66"/>
                    </a:lnTo>
                    <a:lnTo>
                      <a:pt x="10" y="76"/>
                    </a:lnTo>
                    <a:lnTo>
                      <a:pt x="6" y="84"/>
                    </a:lnTo>
                    <a:close/>
                  </a:path>
                </a:pathLst>
              </a:custGeom>
              <a:solidFill>
                <a:srgbClr val="e6f0ff"/>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347" name=""/>
              <p:cNvSpPr/>
              <p:nvPr/>
            </p:nvSpPr>
            <p:spPr>
              <a:xfrm flipH="1">
                <a:off x="3989520" y="4514760"/>
                <a:ext cx="18360" cy="54000"/>
              </a:xfrm>
              <a:custGeom>
                <a:avLst/>
                <a:gdLst/>
                <a:ahLst/>
                <a:rect l="l" t="t" r="r" b="b"/>
                <a:pathLst>
                  <a:path w="27" h="81">
                    <a:moveTo>
                      <a:pt x="0" y="81"/>
                    </a:moveTo>
                    <a:lnTo>
                      <a:pt x="0" y="67"/>
                    </a:lnTo>
                    <a:lnTo>
                      <a:pt x="0" y="57"/>
                    </a:lnTo>
                    <a:lnTo>
                      <a:pt x="2" y="46"/>
                    </a:lnTo>
                    <a:lnTo>
                      <a:pt x="6" y="38"/>
                    </a:lnTo>
                    <a:lnTo>
                      <a:pt x="9" y="28"/>
                    </a:lnTo>
                    <a:lnTo>
                      <a:pt x="12" y="19"/>
                    </a:lnTo>
                    <a:lnTo>
                      <a:pt x="16" y="11"/>
                    </a:lnTo>
                    <a:lnTo>
                      <a:pt x="20" y="2"/>
                    </a:lnTo>
                    <a:lnTo>
                      <a:pt x="23" y="1"/>
                    </a:lnTo>
                    <a:lnTo>
                      <a:pt x="27" y="0"/>
                    </a:lnTo>
                    <a:lnTo>
                      <a:pt x="19" y="25"/>
                    </a:lnTo>
                    <a:lnTo>
                      <a:pt x="13" y="45"/>
                    </a:lnTo>
                    <a:lnTo>
                      <a:pt x="9" y="59"/>
                    </a:lnTo>
                    <a:lnTo>
                      <a:pt x="6" y="69"/>
                    </a:lnTo>
                    <a:lnTo>
                      <a:pt x="2" y="77"/>
                    </a:lnTo>
                    <a:lnTo>
                      <a:pt x="0" y="81"/>
                    </a:lnTo>
                    <a:close/>
                  </a:path>
                </a:pathLst>
              </a:custGeom>
              <a:solidFill>
                <a:srgbClr val="996633"/>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348" name=""/>
              <p:cNvSpPr/>
              <p:nvPr/>
            </p:nvSpPr>
            <p:spPr>
              <a:xfrm flipH="1">
                <a:off x="4138920" y="4276800"/>
                <a:ext cx="393840" cy="249840"/>
              </a:xfrm>
              <a:custGeom>
                <a:avLst/>
                <a:gdLst/>
                <a:ahLst/>
                <a:rect l="l" t="t" r="r" b="b"/>
                <a:pathLst>
                  <a:path w="596" h="378">
                    <a:moveTo>
                      <a:pt x="191" y="378"/>
                    </a:moveTo>
                    <a:lnTo>
                      <a:pt x="149" y="369"/>
                    </a:lnTo>
                    <a:lnTo>
                      <a:pt x="112" y="358"/>
                    </a:lnTo>
                    <a:lnTo>
                      <a:pt x="77" y="340"/>
                    </a:lnTo>
                    <a:lnTo>
                      <a:pt x="48" y="318"/>
                    </a:lnTo>
                    <a:lnTo>
                      <a:pt x="23" y="290"/>
                    </a:lnTo>
                    <a:lnTo>
                      <a:pt x="8" y="258"/>
                    </a:lnTo>
                    <a:lnTo>
                      <a:pt x="0" y="221"/>
                    </a:lnTo>
                    <a:lnTo>
                      <a:pt x="2" y="182"/>
                    </a:lnTo>
                    <a:lnTo>
                      <a:pt x="15" y="166"/>
                    </a:lnTo>
                    <a:lnTo>
                      <a:pt x="39" y="144"/>
                    </a:lnTo>
                    <a:lnTo>
                      <a:pt x="70" y="111"/>
                    </a:lnTo>
                    <a:lnTo>
                      <a:pt x="106" y="80"/>
                    </a:lnTo>
                    <a:lnTo>
                      <a:pt x="142" y="48"/>
                    </a:lnTo>
                    <a:lnTo>
                      <a:pt x="174" y="22"/>
                    </a:lnTo>
                    <a:lnTo>
                      <a:pt x="201" y="4"/>
                    </a:lnTo>
                    <a:lnTo>
                      <a:pt x="219" y="0"/>
                    </a:lnTo>
                    <a:lnTo>
                      <a:pt x="228" y="5"/>
                    </a:lnTo>
                    <a:lnTo>
                      <a:pt x="237" y="11"/>
                    </a:lnTo>
                    <a:lnTo>
                      <a:pt x="246" y="17"/>
                    </a:lnTo>
                    <a:lnTo>
                      <a:pt x="256" y="24"/>
                    </a:lnTo>
                    <a:lnTo>
                      <a:pt x="264" y="29"/>
                    </a:lnTo>
                    <a:lnTo>
                      <a:pt x="273" y="38"/>
                    </a:lnTo>
                    <a:lnTo>
                      <a:pt x="281" y="46"/>
                    </a:lnTo>
                    <a:lnTo>
                      <a:pt x="291" y="58"/>
                    </a:lnTo>
                    <a:lnTo>
                      <a:pt x="285" y="62"/>
                    </a:lnTo>
                    <a:lnTo>
                      <a:pt x="283" y="65"/>
                    </a:lnTo>
                    <a:lnTo>
                      <a:pt x="280" y="69"/>
                    </a:lnTo>
                    <a:lnTo>
                      <a:pt x="280" y="76"/>
                    </a:lnTo>
                    <a:lnTo>
                      <a:pt x="291" y="74"/>
                    </a:lnTo>
                    <a:lnTo>
                      <a:pt x="304" y="73"/>
                    </a:lnTo>
                    <a:lnTo>
                      <a:pt x="304" y="80"/>
                    </a:lnTo>
                    <a:lnTo>
                      <a:pt x="304" y="89"/>
                    </a:lnTo>
                    <a:lnTo>
                      <a:pt x="314" y="87"/>
                    </a:lnTo>
                    <a:lnTo>
                      <a:pt x="325" y="86"/>
                    </a:lnTo>
                    <a:lnTo>
                      <a:pt x="336" y="83"/>
                    </a:lnTo>
                    <a:lnTo>
                      <a:pt x="349" y="81"/>
                    </a:lnTo>
                    <a:lnTo>
                      <a:pt x="362" y="79"/>
                    </a:lnTo>
                    <a:lnTo>
                      <a:pt x="374" y="76"/>
                    </a:lnTo>
                    <a:lnTo>
                      <a:pt x="387" y="73"/>
                    </a:lnTo>
                    <a:lnTo>
                      <a:pt x="401" y="73"/>
                    </a:lnTo>
                    <a:lnTo>
                      <a:pt x="401" y="69"/>
                    </a:lnTo>
                    <a:lnTo>
                      <a:pt x="401" y="66"/>
                    </a:lnTo>
                    <a:lnTo>
                      <a:pt x="390" y="66"/>
                    </a:lnTo>
                    <a:lnTo>
                      <a:pt x="381" y="66"/>
                    </a:lnTo>
                    <a:lnTo>
                      <a:pt x="370" y="67"/>
                    </a:lnTo>
                    <a:lnTo>
                      <a:pt x="362" y="69"/>
                    </a:lnTo>
                    <a:lnTo>
                      <a:pt x="352" y="69"/>
                    </a:lnTo>
                    <a:lnTo>
                      <a:pt x="346" y="70"/>
                    </a:lnTo>
                    <a:lnTo>
                      <a:pt x="340" y="70"/>
                    </a:lnTo>
                    <a:lnTo>
                      <a:pt x="339" y="72"/>
                    </a:lnTo>
                    <a:lnTo>
                      <a:pt x="347" y="67"/>
                    </a:lnTo>
                    <a:lnTo>
                      <a:pt x="357" y="63"/>
                    </a:lnTo>
                    <a:lnTo>
                      <a:pt x="367" y="59"/>
                    </a:lnTo>
                    <a:lnTo>
                      <a:pt x="378" y="56"/>
                    </a:lnTo>
                    <a:lnTo>
                      <a:pt x="387" y="52"/>
                    </a:lnTo>
                    <a:lnTo>
                      <a:pt x="397" y="48"/>
                    </a:lnTo>
                    <a:lnTo>
                      <a:pt x="407" y="43"/>
                    </a:lnTo>
                    <a:lnTo>
                      <a:pt x="418" y="41"/>
                    </a:lnTo>
                    <a:lnTo>
                      <a:pt x="415" y="36"/>
                    </a:lnTo>
                    <a:lnTo>
                      <a:pt x="415" y="35"/>
                    </a:lnTo>
                    <a:lnTo>
                      <a:pt x="402" y="38"/>
                    </a:lnTo>
                    <a:lnTo>
                      <a:pt x="390" y="42"/>
                    </a:lnTo>
                    <a:lnTo>
                      <a:pt x="377" y="46"/>
                    </a:lnTo>
                    <a:lnTo>
                      <a:pt x="366" y="50"/>
                    </a:lnTo>
                    <a:lnTo>
                      <a:pt x="353" y="53"/>
                    </a:lnTo>
                    <a:lnTo>
                      <a:pt x="340" y="58"/>
                    </a:lnTo>
                    <a:lnTo>
                      <a:pt x="329" y="59"/>
                    </a:lnTo>
                    <a:lnTo>
                      <a:pt x="318" y="62"/>
                    </a:lnTo>
                    <a:lnTo>
                      <a:pt x="318" y="58"/>
                    </a:lnTo>
                    <a:lnTo>
                      <a:pt x="319" y="55"/>
                    </a:lnTo>
                    <a:lnTo>
                      <a:pt x="333" y="48"/>
                    </a:lnTo>
                    <a:lnTo>
                      <a:pt x="346" y="43"/>
                    </a:lnTo>
                    <a:lnTo>
                      <a:pt x="354" y="41"/>
                    </a:lnTo>
                    <a:lnTo>
                      <a:pt x="364" y="38"/>
                    </a:lnTo>
                    <a:lnTo>
                      <a:pt x="371" y="35"/>
                    </a:lnTo>
                    <a:lnTo>
                      <a:pt x="380" y="32"/>
                    </a:lnTo>
                    <a:lnTo>
                      <a:pt x="388" y="29"/>
                    </a:lnTo>
                    <a:lnTo>
                      <a:pt x="401" y="28"/>
                    </a:lnTo>
                    <a:lnTo>
                      <a:pt x="402" y="22"/>
                    </a:lnTo>
                    <a:lnTo>
                      <a:pt x="404" y="18"/>
                    </a:lnTo>
                    <a:lnTo>
                      <a:pt x="429" y="25"/>
                    </a:lnTo>
                    <a:lnTo>
                      <a:pt x="452" y="31"/>
                    </a:lnTo>
                    <a:lnTo>
                      <a:pt x="473" y="34"/>
                    </a:lnTo>
                    <a:lnTo>
                      <a:pt x="495" y="38"/>
                    </a:lnTo>
                    <a:lnTo>
                      <a:pt x="517" y="38"/>
                    </a:lnTo>
                    <a:lnTo>
                      <a:pt x="539" y="38"/>
                    </a:lnTo>
                    <a:lnTo>
                      <a:pt x="565" y="36"/>
                    </a:lnTo>
                    <a:lnTo>
                      <a:pt x="596" y="35"/>
                    </a:lnTo>
                    <a:lnTo>
                      <a:pt x="591" y="62"/>
                    </a:lnTo>
                    <a:lnTo>
                      <a:pt x="584" y="91"/>
                    </a:lnTo>
                    <a:lnTo>
                      <a:pt x="572" y="118"/>
                    </a:lnTo>
                    <a:lnTo>
                      <a:pt x="556" y="144"/>
                    </a:lnTo>
                    <a:lnTo>
                      <a:pt x="535" y="163"/>
                    </a:lnTo>
                    <a:lnTo>
                      <a:pt x="511" y="180"/>
                    </a:lnTo>
                    <a:lnTo>
                      <a:pt x="484" y="190"/>
                    </a:lnTo>
                    <a:lnTo>
                      <a:pt x="456" y="193"/>
                    </a:lnTo>
                    <a:lnTo>
                      <a:pt x="455" y="177"/>
                    </a:lnTo>
                    <a:lnTo>
                      <a:pt x="455" y="165"/>
                    </a:lnTo>
                    <a:lnTo>
                      <a:pt x="453" y="152"/>
                    </a:lnTo>
                    <a:lnTo>
                      <a:pt x="452" y="144"/>
                    </a:lnTo>
                    <a:lnTo>
                      <a:pt x="448" y="135"/>
                    </a:lnTo>
                    <a:lnTo>
                      <a:pt x="442" y="128"/>
                    </a:lnTo>
                    <a:lnTo>
                      <a:pt x="433" y="124"/>
                    </a:lnTo>
                    <a:lnTo>
                      <a:pt x="424" y="121"/>
                    </a:lnTo>
                    <a:lnTo>
                      <a:pt x="422" y="176"/>
                    </a:lnTo>
                    <a:lnTo>
                      <a:pt x="414" y="227"/>
                    </a:lnTo>
                    <a:lnTo>
                      <a:pt x="397" y="269"/>
                    </a:lnTo>
                    <a:lnTo>
                      <a:pt x="371" y="307"/>
                    </a:lnTo>
                    <a:lnTo>
                      <a:pt x="338" y="337"/>
                    </a:lnTo>
                    <a:lnTo>
                      <a:pt x="295" y="359"/>
                    </a:lnTo>
                    <a:lnTo>
                      <a:pt x="246" y="372"/>
                    </a:lnTo>
                    <a:lnTo>
                      <a:pt x="191" y="378"/>
                    </a:lnTo>
                    <a:close/>
                  </a:path>
                </a:pathLst>
              </a:custGeom>
              <a:solidFill>
                <a:srgbClr val="66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9" name=""/>
              <p:cNvSpPr/>
              <p:nvPr/>
            </p:nvSpPr>
            <p:spPr>
              <a:xfrm flipH="1">
                <a:off x="4279320" y="4511880"/>
                <a:ext cx="15840" cy="15840"/>
              </a:xfrm>
              <a:custGeom>
                <a:avLst/>
                <a:gdLst/>
                <a:ahLst/>
                <a:rect l="l" t="t" r="r" b="b"/>
                <a:pathLst>
                  <a:path w="24" h="24">
                    <a:moveTo>
                      <a:pt x="0" y="24"/>
                    </a:moveTo>
                    <a:lnTo>
                      <a:pt x="0" y="13"/>
                    </a:lnTo>
                    <a:lnTo>
                      <a:pt x="6" y="6"/>
                    </a:lnTo>
                    <a:lnTo>
                      <a:pt x="13" y="0"/>
                    </a:lnTo>
                    <a:lnTo>
                      <a:pt x="24" y="0"/>
                    </a:lnTo>
                    <a:lnTo>
                      <a:pt x="13" y="15"/>
                    </a:lnTo>
                    <a:lnTo>
                      <a:pt x="0" y="24"/>
                    </a:lnTo>
                    <a:close/>
                  </a:path>
                </a:pathLst>
              </a:custGeom>
              <a:solidFill>
                <a:srgbClr val="e6f0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350" name=""/>
              <p:cNvSpPr/>
              <p:nvPr/>
            </p:nvSpPr>
            <p:spPr>
              <a:xfrm flipH="1">
                <a:off x="3938400" y="3211200"/>
                <a:ext cx="1031040" cy="1167480"/>
              </a:xfrm>
              <a:custGeom>
                <a:avLst/>
                <a:gdLst/>
                <a:ahLst/>
                <a:rect l="l" t="t" r="r" b="b"/>
                <a:pathLst>
                  <a:path w="1559" h="1765">
                    <a:moveTo>
                      <a:pt x="581" y="1765"/>
                    </a:moveTo>
                    <a:lnTo>
                      <a:pt x="566" y="1748"/>
                    </a:lnTo>
                    <a:lnTo>
                      <a:pt x="551" y="1737"/>
                    </a:lnTo>
                    <a:lnTo>
                      <a:pt x="534" y="1726"/>
                    </a:lnTo>
                    <a:lnTo>
                      <a:pt x="518" y="1719"/>
                    </a:lnTo>
                    <a:lnTo>
                      <a:pt x="500" y="1713"/>
                    </a:lnTo>
                    <a:lnTo>
                      <a:pt x="483" y="1709"/>
                    </a:lnTo>
                    <a:lnTo>
                      <a:pt x="465" y="1708"/>
                    </a:lnTo>
                    <a:lnTo>
                      <a:pt x="449" y="1708"/>
                    </a:lnTo>
                    <a:lnTo>
                      <a:pt x="439" y="1717"/>
                    </a:lnTo>
                    <a:lnTo>
                      <a:pt x="432" y="1729"/>
                    </a:lnTo>
                    <a:lnTo>
                      <a:pt x="424" y="1739"/>
                    </a:lnTo>
                    <a:lnTo>
                      <a:pt x="418" y="1750"/>
                    </a:lnTo>
                    <a:lnTo>
                      <a:pt x="392" y="1743"/>
                    </a:lnTo>
                    <a:lnTo>
                      <a:pt x="370" y="1729"/>
                    </a:lnTo>
                    <a:lnTo>
                      <a:pt x="353" y="1706"/>
                    </a:lnTo>
                    <a:lnTo>
                      <a:pt x="339" y="1684"/>
                    </a:lnTo>
                    <a:lnTo>
                      <a:pt x="322" y="1658"/>
                    </a:lnTo>
                    <a:lnTo>
                      <a:pt x="306" y="1638"/>
                    </a:lnTo>
                    <a:lnTo>
                      <a:pt x="282" y="1624"/>
                    </a:lnTo>
                    <a:lnTo>
                      <a:pt x="253" y="1623"/>
                    </a:lnTo>
                    <a:lnTo>
                      <a:pt x="241" y="1634"/>
                    </a:lnTo>
                    <a:lnTo>
                      <a:pt x="232" y="1644"/>
                    </a:lnTo>
                    <a:lnTo>
                      <a:pt x="225" y="1647"/>
                    </a:lnTo>
                    <a:lnTo>
                      <a:pt x="220" y="1650"/>
                    </a:lnTo>
                    <a:lnTo>
                      <a:pt x="211" y="1653"/>
                    </a:lnTo>
                    <a:lnTo>
                      <a:pt x="203" y="1657"/>
                    </a:lnTo>
                    <a:lnTo>
                      <a:pt x="194" y="1643"/>
                    </a:lnTo>
                    <a:lnTo>
                      <a:pt x="186" y="1637"/>
                    </a:lnTo>
                    <a:lnTo>
                      <a:pt x="174" y="1634"/>
                    </a:lnTo>
                    <a:lnTo>
                      <a:pt x="163" y="1636"/>
                    </a:lnTo>
                    <a:lnTo>
                      <a:pt x="149" y="1637"/>
                    </a:lnTo>
                    <a:lnTo>
                      <a:pt x="136" y="1640"/>
                    </a:lnTo>
                    <a:lnTo>
                      <a:pt x="122" y="1641"/>
                    </a:lnTo>
                    <a:lnTo>
                      <a:pt x="111" y="1643"/>
                    </a:lnTo>
                    <a:lnTo>
                      <a:pt x="107" y="1631"/>
                    </a:lnTo>
                    <a:lnTo>
                      <a:pt x="104" y="1622"/>
                    </a:lnTo>
                    <a:lnTo>
                      <a:pt x="100" y="1613"/>
                    </a:lnTo>
                    <a:lnTo>
                      <a:pt x="97" y="1605"/>
                    </a:lnTo>
                    <a:lnTo>
                      <a:pt x="93" y="1595"/>
                    </a:lnTo>
                    <a:lnTo>
                      <a:pt x="90" y="1586"/>
                    </a:lnTo>
                    <a:lnTo>
                      <a:pt x="87" y="1578"/>
                    </a:lnTo>
                    <a:lnTo>
                      <a:pt x="87" y="1571"/>
                    </a:lnTo>
                    <a:lnTo>
                      <a:pt x="77" y="1565"/>
                    </a:lnTo>
                    <a:lnTo>
                      <a:pt x="66" y="1564"/>
                    </a:lnTo>
                    <a:lnTo>
                      <a:pt x="53" y="1564"/>
                    </a:lnTo>
                    <a:lnTo>
                      <a:pt x="42" y="1565"/>
                    </a:lnTo>
                    <a:lnTo>
                      <a:pt x="28" y="1567"/>
                    </a:lnTo>
                    <a:lnTo>
                      <a:pt x="16" y="1569"/>
                    </a:lnTo>
                    <a:lnTo>
                      <a:pt x="5" y="1572"/>
                    </a:lnTo>
                    <a:lnTo>
                      <a:pt x="0" y="1575"/>
                    </a:lnTo>
                    <a:lnTo>
                      <a:pt x="2" y="1554"/>
                    </a:lnTo>
                    <a:lnTo>
                      <a:pt x="8" y="1534"/>
                    </a:lnTo>
                    <a:lnTo>
                      <a:pt x="12" y="1514"/>
                    </a:lnTo>
                    <a:lnTo>
                      <a:pt x="21" y="1497"/>
                    </a:lnTo>
                    <a:lnTo>
                      <a:pt x="28" y="1481"/>
                    </a:lnTo>
                    <a:lnTo>
                      <a:pt x="36" y="1464"/>
                    </a:lnTo>
                    <a:lnTo>
                      <a:pt x="46" y="1447"/>
                    </a:lnTo>
                    <a:lnTo>
                      <a:pt x="56" y="1430"/>
                    </a:lnTo>
                    <a:lnTo>
                      <a:pt x="66" y="1388"/>
                    </a:lnTo>
                    <a:lnTo>
                      <a:pt x="78" y="1347"/>
                    </a:lnTo>
                    <a:lnTo>
                      <a:pt x="91" y="1306"/>
                    </a:lnTo>
                    <a:lnTo>
                      <a:pt x="107" y="1266"/>
                    </a:lnTo>
                    <a:lnTo>
                      <a:pt x="121" y="1225"/>
                    </a:lnTo>
                    <a:lnTo>
                      <a:pt x="138" y="1187"/>
                    </a:lnTo>
                    <a:lnTo>
                      <a:pt x="155" y="1149"/>
                    </a:lnTo>
                    <a:lnTo>
                      <a:pt x="174" y="1113"/>
                    </a:lnTo>
                    <a:lnTo>
                      <a:pt x="217" y="1035"/>
                    </a:lnTo>
                    <a:lnTo>
                      <a:pt x="259" y="959"/>
                    </a:lnTo>
                    <a:lnTo>
                      <a:pt x="300" y="880"/>
                    </a:lnTo>
                    <a:lnTo>
                      <a:pt x="341" y="802"/>
                    </a:lnTo>
                    <a:lnTo>
                      <a:pt x="379" y="722"/>
                    </a:lnTo>
                    <a:lnTo>
                      <a:pt x="420" y="644"/>
                    </a:lnTo>
                    <a:lnTo>
                      <a:pt x="461" y="568"/>
                    </a:lnTo>
                    <a:lnTo>
                      <a:pt x="504" y="495"/>
                    </a:lnTo>
                    <a:lnTo>
                      <a:pt x="509" y="495"/>
                    </a:lnTo>
                    <a:lnTo>
                      <a:pt x="514" y="495"/>
                    </a:lnTo>
                    <a:lnTo>
                      <a:pt x="520" y="502"/>
                    </a:lnTo>
                    <a:lnTo>
                      <a:pt x="526" y="509"/>
                    </a:lnTo>
                    <a:lnTo>
                      <a:pt x="541" y="502"/>
                    </a:lnTo>
                    <a:lnTo>
                      <a:pt x="551" y="487"/>
                    </a:lnTo>
                    <a:lnTo>
                      <a:pt x="555" y="464"/>
                    </a:lnTo>
                    <a:lnTo>
                      <a:pt x="558" y="440"/>
                    </a:lnTo>
                    <a:lnTo>
                      <a:pt x="558" y="413"/>
                    </a:lnTo>
                    <a:lnTo>
                      <a:pt x="564" y="391"/>
                    </a:lnTo>
                    <a:lnTo>
                      <a:pt x="573" y="374"/>
                    </a:lnTo>
                    <a:lnTo>
                      <a:pt x="593" y="368"/>
                    </a:lnTo>
                    <a:lnTo>
                      <a:pt x="595" y="379"/>
                    </a:lnTo>
                    <a:lnTo>
                      <a:pt x="597" y="391"/>
                    </a:lnTo>
                    <a:lnTo>
                      <a:pt x="602" y="400"/>
                    </a:lnTo>
                    <a:lnTo>
                      <a:pt x="606" y="412"/>
                    </a:lnTo>
                    <a:lnTo>
                      <a:pt x="610" y="420"/>
                    </a:lnTo>
                    <a:lnTo>
                      <a:pt x="616" y="432"/>
                    </a:lnTo>
                    <a:lnTo>
                      <a:pt x="621" y="443"/>
                    </a:lnTo>
                    <a:lnTo>
                      <a:pt x="631" y="457"/>
                    </a:lnTo>
                    <a:lnTo>
                      <a:pt x="641" y="457"/>
                    </a:lnTo>
                    <a:lnTo>
                      <a:pt x="651" y="458"/>
                    </a:lnTo>
                    <a:lnTo>
                      <a:pt x="654" y="447"/>
                    </a:lnTo>
                    <a:lnTo>
                      <a:pt x="658" y="436"/>
                    </a:lnTo>
                    <a:lnTo>
                      <a:pt x="659" y="424"/>
                    </a:lnTo>
                    <a:lnTo>
                      <a:pt x="662" y="413"/>
                    </a:lnTo>
                    <a:lnTo>
                      <a:pt x="662" y="400"/>
                    </a:lnTo>
                    <a:lnTo>
                      <a:pt x="664" y="389"/>
                    </a:lnTo>
                    <a:lnTo>
                      <a:pt x="664" y="379"/>
                    </a:lnTo>
                    <a:lnTo>
                      <a:pt x="665" y="371"/>
                    </a:lnTo>
                    <a:lnTo>
                      <a:pt x="672" y="374"/>
                    </a:lnTo>
                    <a:lnTo>
                      <a:pt x="676" y="379"/>
                    </a:lnTo>
                    <a:lnTo>
                      <a:pt x="679" y="388"/>
                    </a:lnTo>
                    <a:lnTo>
                      <a:pt x="682" y="396"/>
                    </a:lnTo>
                    <a:lnTo>
                      <a:pt x="683" y="403"/>
                    </a:lnTo>
                    <a:lnTo>
                      <a:pt x="689" y="410"/>
                    </a:lnTo>
                    <a:lnTo>
                      <a:pt x="696" y="416"/>
                    </a:lnTo>
                    <a:lnTo>
                      <a:pt x="710" y="420"/>
                    </a:lnTo>
                    <a:lnTo>
                      <a:pt x="731" y="379"/>
                    </a:lnTo>
                    <a:lnTo>
                      <a:pt x="748" y="350"/>
                    </a:lnTo>
                    <a:lnTo>
                      <a:pt x="762" y="327"/>
                    </a:lnTo>
                    <a:lnTo>
                      <a:pt x="777" y="309"/>
                    </a:lnTo>
                    <a:lnTo>
                      <a:pt x="793" y="292"/>
                    </a:lnTo>
                    <a:lnTo>
                      <a:pt x="817" y="276"/>
                    </a:lnTo>
                    <a:lnTo>
                      <a:pt x="850" y="257"/>
                    </a:lnTo>
                    <a:lnTo>
                      <a:pt x="898" y="234"/>
                    </a:lnTo>
                    <a:lnTo>
                      <a:pt x="916" y="203"/>
                    </a:lnTo>
                    <a:lnTo>
                      <a:pt x="942" y="165"/>
                    </a:lnTo>
                    <a:lnTo>
                      <a:pt x="971" y="121"/>
                    </a:lnTo>
                    <a:lnTo>
                      <a:pt x="1005" y="79"/>
                    </a:lnTo>
                    <a:lnTo>
                      <a:pt x="1040" y="40"/>
                    </a:lnTo>
                    <a:lnTo>
                      <a:pt x="1080" y="13"/>
                    </a:lnTo>
                    <a:lnTo>
                      <a:pt x="1121" y="0"/>
                    </a:lnTo>
                    <a:lnTo>
                      <a:pt x="1163" y="11"/>
                    </a:lnTo>
                    <a:lnTo>
                      <a:pt x="1159" y="11"/>
                    </a:lnTo>
                    <a:lnTo>
                      <a:pt x="1152" y="16"/>
                    </a:lnTo>
                    <a:lnTo>
                      <a:pt x="1143" y="20"/>
                    </a:lnTo>
                    <a:lnTo>
                      <a:pt x="1133" y="24"/>
                    </a:lnTo>
                    <a:lnTo>
                      <a:pt x="1121" y="27"/>
                    </a:lnTo>
                    <a:lnTo>
                      <a:pt x="1111" y="31"/>
                    </a:lnTo>
                    <a:lnTo>
                      <a:pt x="1102" y="34"/>
                    </a:lnTo>
                    <a:lnTo>
                      <a:pt x="1098" y="37"/>
                    </a:lnTo>
                    <a:lnTo>
                      <a:pt x="1022" y="106"/>
                    </a:lnTo>
                    <a:lnTo>
                      <a:pt x="968" y="169"/>
                    </a:lnTo>
                    <a:lnTo>
                      <a:pt x="932" y="228"/>
                    </a:lnTo>
                    <a:lnTo>
                      <a:pt x="908" y="291"/>
                    </a:lnTo>
                    <a:lnTo>
                      <a:pt x="892" y="355"/>
                    </a:lnTo>
                    <a:lnTo>
                      <a:pt x="882" y="429"/>
                    </a:lnTo>
                    <a:lnTo>
                      <a:pt x="872" y="512"/>
                    </a:lnTo>
                    <a:lnTo>
                      <a:pt x="861" y="612"/>
                    </a:lnTo>
                    <a:lnTo>
                      <a:pt x="864" y="616"/>
                    </a:lnTo>
                    <a:lnTo>
                      <a:pt x="870" y="620"/>
                    </a:lnTo>
                    <a:lnTo>
                      <a:pt x="875" y="622"/>
                    </a:lnTo>
                    <a:lnTo>
                      <a:pt x="888" y="626"/>
                    </a:lnTo>
                    <a:lnTo>
                      <a:pt x="894" y="611"/>
                    </a:lnTo>
                    <a:lnTo>
                      <a:pt x="901" y="594"/>
                    </a:lnTo>
                    <a:lnTo>
                      <a:pt x="906" y="575"/>
                    </a:lnTo>
                    <a:lnTo>
                      <a:pt x="913" y="558"/>
                    </a:lnTo>
                    <a:lnTo>
                      <a:pt x="918" y="540"/>
                    </a:lnTo>
                    <a:lnTo>
                      <a:pt x="922" y="523"/>
                    </a:lnTo>
                    <a:lnTo>
                      <a:pt x="926" y="506"/>
                    </a:lnTo>
                    <a:lnTo>
                      <a:pt x="932" y="492"/>
                    </a:lnTo>
                    <a:lnTo>
                      <a:pt x="936" y="479"/>
                    </a:lnTo>
                    <a:lnTo>
                      <a:pt x="943" y="468"/>
                    </a:lnTo>
                    <a:lnTo>
                      <a:pt x="949" y="457"/>
                    </a:lnTo>
                    <a:lnTo>
                      <a:pt x="956" y="446"/>
                    </a:lnTo>
                    <a:lnTo>
                      <a:pt x="961" y="433"/>
                    </a:lnTo>
                    <a:lnTo>
                      <a:pt x="968" y="422"/>
                    </a:lnTo>
                    <a:lnTo>
                      <a:pt x="974" y="410"/>
                    </a:lnTo>
                    <a:lnTo>
                      <a:pt x="981" y="399"/>
                    </a:lnTo>
                    <a:lnTo>
                      <a:pt x="984" y="398"/>
                    </a:lnTo>
                    <a:lnTo>
                      <a:pt x="988" y="396"/>
                    </a:lnTo>
                    <a:lnTo>
                      <a:pt x="985" y="410"/>
                    </a:lnTo>
                    <a:lnTo>
                      <a:pt x="984" y="422"/>
                    </a:lnTo>
                    <a:lnTo>
                      <a:pt x="984" y="430"/>
                    </a:lnTo>
                    <a:lnTo>
                      <a:pt x="984" y="437"/>
                    </a:lnTo>
                    <a:lnTo>
                      <a:pt x="984" y="446"/>
                    </a:lnTo>
                    <a:lnTo>
                      <a:pt x="987" y="454"/>
                    </a:lnTo>
                    <a:lnTo>
                      <a:pt x="989" y="457"/>
                    </a:lnTo>
                    <a:lnTo>
                      <a:pt x="994" y="460"/>
                    </a:lnTo>
                    <a:lnTo>
                      <a:pt x="998" y="463"/>
                    </a:lnTo>
                    <a:lnTo>
                      <a:pt x="1008" y="464"/>
                    </a:lnTo>
                    <a:lnTo>
                      <a:pt x="1016" y="448"/>
                    </a:lnTo>
                    <a:lnTo>
                      <a:pt x="1026" y="434"/>
                    </a:lnTo>
                    <a:lnTo>
                      <a:pt x="1029" y="434"/>
                    </a:lnTo>
                    <a:lnTo>
                      <a:pt x="1032" y="434"/>
                    </a:lnTo>
                    <a:lnTo>
                      <a:pt x="1035" y="441"/>
                    </a:lnTo>
                    <a:lnTo>
                      <a:pt x="1037" y="448"/>
                    </a:lnTo>
                    <a:lnTo>
                      <a:pt x="1042" y="453"/>
                    </a:lnTo>
                    <a:lnTo>
                      <a:pt x="1047" y="457"/>
                    </a:lnTo>
                    <a:lnTo>
                      <a:pt x="1052" y="457"/>
                    </a:lnTo>
                    <a:lnTo>
                      <a:pt x="1060" y="457"/>
                    </a:lnTo>
                    <a:lnTo>
                      <a:pt x="1068" y="455"/>
                    </a:lnTo>
                    <a:lnTo>
                      <a:pt x="1080" y="454"/>
                    </a:lnTo>
                    <a:lnTo>
                      <a:pt x="1087" y="485"/>
                    </a:lnTo>
                    <a:lnTo>
                      <a:pt x="1095" y="512"/>
                    </a:lnTo>
                    <a:lnTo>
                      <a:pt x="1099" y="532"/>
                    </a:lnTo>
                    <a:lnTo>
                      <a:pt x="1105" y="549"/>
                    </a:lnTo>
                    <a:lnTo>
                      <a:pt x="1108" y="560"/>
                    </a:lnTo>
                    <a:lnTo>
                      <a:pt x="1111" y="568"/>
                    </a:lnTo>
                    <a:lnTo>
                      <a:pt x="1112" y="573"/>
                    </a:lnTo>
                    <a:lnTo>
                      <a:pt x="1115" y="578"/>
                    </a:lnTo>
                    <a:lnTo>
                      <a:pt x="1123" y="578"/>
                    </a:lnTo>
                    <a:lnTo>
                      <a:pt x="1132" y="581"/>
                    </a:lnTo>
                    <a:lnTo>
                      <a:pt x="1135" y="575"/>
                    </a:lnTo>
                    <a:lnTo>
                      <a:pt x="1138" y="567"/>
                    </a:lnTo>
                    <a:lnTo>
                      <a:pt x="1139" y="557"/>
                    </a:lnTo>
                    <a:lnTo>
                      <a:pt x="1142" y="543"/>
                    </a:lnTo>
                    <a:lnTo>
                      <a:pt x="1145" y="523"/>
                    </a:lnTo>
                    <a:lnTo>
                      <a:pt x="1149" y="498"/>
                    </a:lnTo>
                    <a:lnTo>
                      <a:pt x="1156" y="495"/>
                    </a:lnTo>
                    <a:lnTo>
                      <a:pt x="1163" y="492"/>
                    </a:lnTo>
                    <a:lnTo>
                      <a:pt x="1167" y="485"/>
                    </a:lnTo>
                    <a:lnTo>
                      <a:pt x="1173" y="479"/>
                    </a:lnTo>
                    <a:lnTo>
                      <a:pt x="1174" y="470"/>
                    </a:lnTo>
                    <a:lnTo>
                      <a:pt x="1177" y="461"/>
                    </a:lnTo>
                    <a:lnTo>
                      <a:pt x="1178" y="453"/>
                    </a:lnTo>
                    <a:lnTo>
                      <a:pt x="1183" y="444"/>
                    </a:lnTo>
                    <a:lnTo>
                      <a:pt x="1184" y="444"/>
                    </a:lnTo>
                    <a:lnTo>
                      <a:pt x="1187" y="444"/>
                    </a:lnTo>
                    <a:lnTo>
                      <a:pt x="1185" y="460"/>
                    </a:lnTo>
                    <a:lnTo>
                      <a:pt x="1187" y="479"/>
                    </a:lnTo>
                    <a:lnTo>
                      <a:pt x="1187" y="501"/>
                    </a:lnTo>
                    <a:lnTo>
                      <a:pt x="1191" y="525"/>
                    </a:lnTo>
                    <a:lnTo>
                      <a:pt x="1194" y="546"/>
                    </a:lnTo>
                    <a:lnTo>
                      <a:pt x="1202" y="567"/>
                    </a:lnTo>
                    <a:lnTo>
                      <a:pt x="1212" y="584"/>
                    </a:lnTo>
                    <a:lnTo>
                      <a:pt x="1226" y="598"/>
                    </a:lnTo>
                    <a:lnTo>
                      <a:pt x="1225" y="608"/>
                    </a:lnTo>
                    <a:lnTo>
                      <a:pt x="1224" y="626"/>
                    </a:lnTo>
                    <a:lnTo>
                      <a:pt x="1224" y="650"/>
                    </a:lnTo>
                    <a:lnTo>
                      <a:pt x="1226" y="675"/>
                    </a:lnTo>
                    <a:lnTo>
                      <a:pt x="1229" y="698"/>
                    </a:lnTo>
                    <a:lnTo>
                      <a:pt x="1238" y="716"/>
                    </a:lnTo>
                    <a:lnTo>
                      <a:pt x="1250" y="723"/>
                    </a:lnTo>
                    <a:lnTo>
                      <a:pt x="1269" y="721"/>
                    </a:lnTo>
                    <a:lnTo>
                      <a:pt x="1274" y="692"/>
                    </a:lnTo>
                    <a:lnTo>
                      <a:pt x="1281" y="667"/>
                    </a:lnTo>
                    <a:lnTo>
                      <a:pt x="1287" y="639"/>
                    </a:lnTo>
                    <a:lnTo>
                      <a:pt x="1294" y="613"/>
                    </a:lnTo>
                    <a:lnTo>
                      <a:pt x="1298" y="585"/>
                    </a:lnTo>
                    <a:lnTo>
                      <a:pt x="1304" y="558"/>
                    </a:lnTo>
                    <a:lnTo>
                      <a:pt x="1310" y="532"/>
                    </a:lnTo>
                    <a:lnTo>
                      <a:pt x="1317" y="506"/>
                    </a:lnTo>
                    <a:lnTo>
                      <a:pt x="1319" y="506"/>
                    </a:lnTo>
                    <a:lnTo>
                      <a:pt x="1324" y="506"/>
                    </a:lnTo>
                    <a:lnTo>
                      <a:pt x="1327" y="515"/>
                    </a:lnTo>
                    <a:lnTo>
                      <a:pt x="1334" y="533"/>
                    </a:lnTo>
                    <a:lnTo>
                      <a:pt x="1343" y="556"/>
                    </a:lnTo>
                    <a:lnTo>
                      <a:pt x="1356" y="578"/>
                    </a:lnTo>
                    <a:lnTo>
                      <a:pt x="1367" y="595"/>
                    </a:lnTo>
                    <a:lnTo>
                      <a:pt x="1380" y="604"/>
                    </a:lnTo>
                    <a:lnTo>
                      <a:pt x="1391" y="599"/>
                    </a:lnTo>
                    <a:lnTo>
                      <a:pt x="1401" y="578"/>
                    </a:lnTo>
                    <a:lnTo>
                      <a:pt x="1404" y="578"/>
                    </a:lnTo>
                    <a:lnTo>
                      <a:pt x="1408" y="578"/>
                    </a:lnTo>
                    <a:lnTo>
                      <a:pt x="1407" y="589"/>
                    </a:lnTo>
                    <a:lnTo>
                      <a:pt x="1405" y="605"/>
                    </a:lnTo>
                    <a:lnTo>
                      <a:pt x="1403" y="622"/>
                    </a:lnTo>
                    <a:lnTo>
                      <a:pt x="1403" y="640"/>
                    </a:lnTo>
                    <a:lnTo>
                      <a:pt x="1403" y="656"/>
                    </a:lnTo>
                    <a:lnTo>
                      <a:pt x="1408" y="670"/>
                    </a:lnTo>
                    <a:lnTo>
                      <a:pt x="1418" y="678"/>
                    </a:lnTo>
                    <a:lnTo>
                      <a:pt x="1432" y="683"/>
                    </a:lnTo>
                    <a:lnTo>
                      <a:pt x="1432" y="678"/>
                    </a:lnTo>
                    <a:lnTo>
                      <a:pt x="1434" y="675"/>
                    </a:lnTo>
                    <a:lnTo>
                      <a:pt x="1435" y="670"/>
                    </a:lnTo>
                    <a:lnTo>
                      <a:pt x="1438" y="664"/>
                    </a:lnTo>
                    <a:lnTo>
                      <a:pt x="1441" y="654"/>
                    </a:lnTo>
                    <a:lnTo>
                      <a:pt x="1445" y="640"/>
                    </a:lnTo>
                    <a:lnTo>
                      <a:pt x="1451" y="620"/>
                    </a:lnTo>
                    <a:lnTo>
                      <a:pt x="1460" y="595"/>
                    </a:lnTo>
                    <a:lnTo>
                      <a:pt x="1466" y="595"/>
                    </a:lnTo>
                    <a:lnTo>
                      <a:pt x="1472" y="596"/>
                    </a:lnTo>
                    <a:lnTo>
                      <a:pt x="1477" y="598"/>
                    </a:lnTo>
                    <a:lnTo>
                      <a:pt x="1489" y="598"/>
                    </a:lnTo>
                    <a:lnTo>
                      <a:pt x="1497" y="560"/>
                    </a:lnTo>
                    <a:lnTo>
                      <a:pt x="1507" y="533"/>
                    </a:lnTo>
                    <a:lnTo>
                      <a:pt x="1511" y="513"/>
                    </a:lnTo>
                    <a:lnTo>
                      <a:pt x="1517" y="501"/>
                    </a:lnTo>
                    <a:lnTo>
                      <a:pt x="1518" y="492"/>
                    </a:lnTo>
                    <a:lnTo>
                      <a:pt x="1520" y="488"/>
                    </a:lnTo>
                    <a:lnTo>
                      <a:pt x="1521" y="485"/>
                    </a:lnTo>
                    <a:lnTo>
                      <a:pt x="1523" y="485"/>
                    </a:lnTo>
                    <a:lnTo>
                      <a:pt x="1524" y="489"/>
                    </a:lnTo>
                    <a:lnTo>
                      <a:pt x="1527" y="499"/>
                    </a:lnTo>
                    <a:lnTo>
                      <a:pt x="1530" y="512"/>
                    </a:lnTo>
                    <a:lnTo>
                      <a:pt x="1534" y="527"/>
                    </a:lnTo>
                    <a:lnTo>
                      <a:pt x="1537" y="542"/>
                    </a:lnTo>
                    <a:lnTo>
                      <a:pt x="1539" y="557"/>
                    </a:lnTo>
                    <a:lnTo>
                      <a:pt x="1542" y="568"/>
                    </a:lnTo>
                    <a:lnTo>
                      <a:pt x="1545" y="578"/>
                    </a:lnTo>
                    <a:lnTo>
                      <a:pt x="1551" y="582"/>
                    </a:lnTo>
                    <a:lnTo>
                      <a:pt x="1559" y="588"/>
                    </a:lnTo>
                    <a:lnTo>
                      <a:pt x="1558" y="606"/>
                    </a:lnTo>
                    <a:lnTo>
                      <a:pt x="1558" y="625"/>
                    </a:lnTo>
                    <a:lnTo>
                      <a:pt x="1558" y="643"/>
                    </a:lnTo>
                    <a:lnTo>
                      <a:pt x="1558" y="663"/>
                    </a:lnTo>
                    <a:lnTo>
                      <a:pt x="1555" y="681"/>
                    </a:lnTo>
                    <a:lnTo>
                      <a:pt x="1554" y="701"/>
                    </a:lnTo>
                    <a:lnTo>
                      <a:pt x="1549" y="721"/>
                    </a:lnTo>
                    <a:lnTo>
                      <a:pt x="1545" y="742"/>
                    </a:lnTo>
                    <a:lnTo>
                      <a:pt x="1541" y="742"/>
                    </a:lnTo>
                    <a:lnTo>
                      <a:pt x="1537" y="742"/>
                    </a:lnTo>
                    <a:lnTo>
                      <a:pt x="1530" y="824"/>
                    </a:lnTo>
                    <a:lnTo>
                      <a:pt x="1521" y="907"/>
                    </a:lnTo>
                    <a:lnTo>
                      <a:pt x="1510" y="990"/>
                    </a:lnTo>
                    <a:lnTo>
                      <a:pt x="1499" y="1074"/>
                    </a:lnTo>
                    <a:lnTo>
                      <a:pt x="1486" y="1159"/>
                    </a:lnTo>
                    <a:lnTo>
                      <a:pt x="1476" y="1245"/>
                    </a:lnTo>
                    <a:lnTo>
                      <a:pt x="1469" y="1331"/>
                    </a:lnTo>
                    <a:lnTo>
                      <a:pt x="1468" y="1420"/>
                    </a:lnTo>
                    <a:lnTo>
                      <a:pt x="1476" y="1476"/>
                    </a:lnTo>
                    <a:lnTo>
                      <a:pt x="1480" y="1519"/>
                    </a:lnTo>
                    <a:lnTo>
                      <a:pt x="1477" y="1548"/>
                    </a:lnTo>
                    <a:lnTo>
                      <a:pt x="1468" y="1568"/>
                    </a:lnTo>
                    <a:lnTo>
                      <a:pt x="1448" y="1578"/>
                    </a:lnTo>
                    <a:lnTo>
                      <a:pt x="1418" y="1585"/>
                    </a:lnTo>
                    <a:lnTo>
                      <a:pt x="1377" y="1588"/>
                    </a:lnTo>
                    <a:lnTo>
                      <a:pt x="1324" y="1592"/>
                    </a:lnTo>
                    <a:lnTo>
                      <a:pt x="1294" y="1588"/>
                    </a:lnTo>
                    <a:lnTo>
                      <a:pt x="1257" y="1585"/>
                    </a:lnTo>
                    <a:lnTo>
                      <a:pt x="1212" y="1579"/>
                    </a:lnTo>
                    <a:lnTo>
                      <a:pt x="1166" y="1574"/>
                    </a:lnTo>
                    <a:lnTo>
                      <a:pt x="1119" y="1564"/>
                    </a:lnTo>
                    <a:lnTo>
                      <a:pt x="1078" y="1554"/>
                    </a:lnTo>
                    <a:lnTo>
                      <a:pt x="1044" y="1541"/>
                    </a:lnTo>
                    <a:lnTo>
                      <a:pt x="1025" y="1530"/>
                    </a:lnTo>
                    <a:lnTo>
                      <a:pt x="1013" y="1490"/>
                    </a:lnTo>
                    <a:lnTo>
                      <a:pt x="1008" y="1445"/>
                    </a:lnTo>
                    <a:lnTo>
                      <a:pt x="1004" y="1395"/>
                    </a:lnTo>
                    <a:lnTo>
                      <a:pt x="1004" y="1344"/>
                    </a:lnTo>
                    <a:lnTo>
                      <a:pt x="1002" y="1290"/>
                    </a:lnTo>
                    <a:lnTo>
                      <a:pt x="1002" y="1241"/>
                    </a:lnTo>
                    <a:lnTo>
                      <a:pt x="1002" y="1193"/>
                    </a:lnTo>
                    <a:lnTo>
                      <a:pt x="1002" y="1152"/>
                    </a:lnTo>
                    <a:lnTo>
                      <a:pt x="1013" y="1144"/>
                    </a:lnTo>
                    <a:lnTo>
                      <a:pt x="1023" y="1142"/>
                    </a:lnTo>
                    <a:lnTo>
                      <a:pt x="1033" y="1144"/>
                    </a:lnTo>
                    <a:lnTo>
                      <a:pt x="1043" y="1148"/>
                    </a:lnTo>
                    <a:lnTo>
                      <a:pt x="1052" y="1149"/>
                    </a:lnTo>
                    <a:lnTo>
                      <a:pt x="1063" y="1151"/>
                    </a:lnTo>
                    <a:lnTo>
                      <a:pt x="1076" y="1148"/>
                    </a:lnTo>
                    <a:lnTo>
                      <a:pt x="1091" y="1139"/>
                    </a:lnTo>
                    <a:lnTo>
                      <a:pt x="1087" y="1122"/>
                    </a:lnTo>
                    <a:lnTo>
                      <a:pt x="1078" y="1114"/>
                    </a:lnTo>
                    <a:lnTo>
                      <a:pt x="1066" y="1107"/>
                    </a:lnTo>
                    <a:lnTo>
                      <a:pt x="1052" y="1106"/>
                    </a:lnTo>
                    <a:lnTo>
                      <a:pt x="1035" y="1104"/>
                    </a:lnTo>
                    <a:lnTo>
                      <a:pt x="1019" y="1104"/>
                    </a:lnTo>
                    <a:lnTo>
                      <a:pt x="1004" y="1104"/>
                    </a:lnTo>
                    <a:lnTo>
                      <a:pt x="994" y="1106"/>
                    </a:lnTo>
                    <a:lnTo>
                      <a:pt x="997" y="1089"/>
                    </a:lnTo>
                    <a:lnTo>
                      <a:pt x="1009" y="1080"/>
                    </a:lnTo>
                    <a:lnTo>
                      <a:pt x="1026" y="1077"/>
                    </a:lnTo>
                    <a:lnTo>
                      <a:pt x="1047" y="1079"/>
                    </a:lnTo>
                    <a:lnTo>
                      <a:pt x="1068" y="1082"/>
                    </a:lnTo>
                    <a:lnTo>
                      <a:pt x="1091" y="1087"/>
                    </a:lnTo>
                    <a:lnTo>
                      <a:pt x="1108" y="1090"/>
                    </a:lnTo>
                    <a:lnTo>
                      <a:pt x="1122" y="1091"/>
                    </a:lnTo>
                    <a:lnTo>
                      <a:pt x="1125" y="1086"/>
                    </a:lnTo>
                    <a:lnTo>
                      <a:pt x="1128" y="1082"/>
                    </a:lnTo>
                    <a:lnTo>
                      <a:pt x="1114" y="1065"/>
                    </a:lnTo>
                    <a:lnTo>
                      <a:pt x="1101" y="1056"/>
                    </a:lnTo>
                    <a:lnTo>
                      <a:pt x="1085" y="1049"/>
                    </a:lnTo>
                    <a:lnTo>
                      <a:pt x="1070" y="1048"/>
                    </a:lnTo>
                    <a:lnTo>
                      <a:pt x="1053" y="1046"/>
                    </a:lnTo>
                    <a:lnTo>
                      <a:pt x="1037" y="1049"/>
                    </a:lnTo>
                    <a:lnTo>
                      <a:pt x="1021" y="1051"/>
                    </a:lnTo>
                    <a:lnTo>
                      <a:pt x="1005" y="1053"/>
                    </a:lnTo>
                    <a:lnTo>
                      <a:pt x="1001" y="1014"/>
                    </a:lnTo>
                    <a:lnTo>
                      <a:pt x="998" y="963"/>
                    </a:lnTo>
                    <a:lnTo>
                      <a:pt x="995" y="901"/>
                    </a:lnTo>
                    <a:lnTo>
                      <a:pt x="994" y="836"/>
                    </a:lnTo>
                    <a:lnTo>
                      <a:pt x="988" y="771"/>
                    </a:lnTo>
                    <a:lnTo>
                      <a:pt x="981" y="715"/>
                    </a:lnTo>
                    <a:lnTo>
                      <a:pt x="971" y="671"/>
                    </a:lnTo>
                    <a:lnTo>
                      <a:pt x="957" y="649"/>
                    </a:lnTo>
                    <a:lnTo>
                      <a:pt x="953" y="650"/>
                    </a:lnTo>
                    <a:lnTo>
                      <a:pt x="950" y="653"/>
                    </a:lnTo>
                    <a:lnTo>
                      <a:pt x="947" y="666"/>
                    </a:lnTo>
                    <a:lnTo>
                      <a:pt x="947" y="683"/>
                    </a:lnTo>
                    <a:lnTo>
                      <a:pt x="949" y="702"/>
                    </a:lnTo>
                    <a:lnTo>
                      <a:pt x="953" y="723"/>
                    </a:lnTo>
                    <a:lnTo>
                      <a:pt x="954" y="743"/>
                    </a:lnTo>
                    <a:lnTo>
                      <a:pt x="958" y="764"/>
                    </a:lnTo>
                    <a:lnTo>
                      <a:pt x="961" y="783"/>
                    </a:lnTo>
                    <a:lnTo>
                      <a:pt x="964" y="800"/>
                    </a:lnTo>
                    <a:lnTo>
                      <a:pt x="961" y="800"/>
                    </a:lnTo>
                    <a:lnTo>
                      <a:pt x="960" y="801"/>
                    </a:lnTo>
                    <a:lnTo>
                      <a:pt x="950" y="787"/>
                    </a:lnTo>
                    <a:lnTo>
                      <a:pt x="943" y="771"/>
                    </a:lnTo>
                    <a:lnTo>
                      <a:pt x="937" y="754"/>
                    </a:lnTo>
                    <a:lnTo>
                      <a:pt x="933" y="739"/>
                    </a:lnTo>
                    <a:lnTo>
                      <a:pt x="926" y="722"/>
                    </a:lnTo>
                    <a:lnTo>
                      <a:pt x="920" y="711"/>
                    </a:lnTo>
                    <a:lnTo>
                      <a:pt x="912" y="702"/>
                    </a:lnTo>
                    <a:lnTo>
                      <a:pt x="902" y="698"/>
                    </a:lnTo>
                    <a:lnTo>
                      <a:pt x="902" y="715"/>
                    </a:lnTo>
                    <a:lnTo>
                      <a:pt x="906" y="733"/>
                    </a:lnTo>
                    <a:lnTo>
                      <a:pt x="911" y="750"/>
                    </a:lnTo>
                    <a:lnTo>
                      <a:pt x="919" y="769"/>
                    </a:lnTo>
                    <a:lnTo>
                      <a:pt x="927" y="784"/>
                    </a:lnTo>
                    <a:lnTo>
                      <a:pt x="939" y="801"/>
                    </a:lnTo>
                    <a:lnTo>
                      <a:pt x="950" y="818"/>
                    </a:lnTo>
                    <a:lnTo>
                      <a:pt x="963" y="835"/>
                    </a:lnTo>
                    <a:lnTo>
                      <a:pt x="961" y="862"/>
                    </a:lnTo>
                    <a:lnTo>
                      <a:pt x="961" y="893"/>
                    </a:lnTo>
                    <a:lnTo>
                      <a:pt x="960" y="925"/>
                    </a:lnTo>
                    <a:lnTo>
                      <a:pt x="960" y="959"/>
                    </a:lnTo>
                    <a:lnTo>
                      <a:pt x="960" y="991"/>
                    </a:lnTo>
                    <a:lnTo>
                      <a:pt x="964" y="1025"/>
                    </a:lnTo>
                    <a:lnTo>
                      <a:pt x="968" y="1055"/>
                    </a:lnTo>
                    <a:lnTo>
                      <a:pt x="977" y="1084"/>
                    </a:lnTo>
                    <a:lnTo>
                      <a:pt x="970" y="1090"/>
                    </a:lnTo>
                    <a:lnTo>
                      <a:pt x="966" y="1097"/>
                    </a:lnTo>
                    <a:lnTo>
                      <a:pt x="960" y="1104"/>
                    </a:lnTo>
                    <a:lnTo>
                      <a:pt x="960" y="1115"/>
                    </a:lnTo>
                    <a:lnTo>
                      <a:pt x="967" y="1122"/>
                    </a:lnTo>
                    <a:lnTo>
                      <a:pt x="978" y="1132"/>
                    </a:lnTo>
                    <a:lnTo>
                      <a:pt x="977" y="1166"/>
                    </a:lnTo>
                    <a:lnTo>
                      <a:pt x="975" y="1223"/>
                    </a:lnTo>
                    <a:lnTo>
                      <a:pt x="974" y="1290"/>
                    </a:lnTo>
                    <a:lnTo>
                      <a:pt x="975" y="1365"/>
                    </a:lnTo>
                    <a:lnTo>
                      <a:pt x="978" y="1435"/>
                    </a:lnTo>
                    <a:lnTo>
                      <a:pt x="987" y="1497"/>
                    </a:lnTo>
                    <a:lnTo>
                      <a:pt x="1001" y="1543"/>
                    </a:lnTo>
                    <a:lnTo>
                      <a:pt x="1025" y="1564"/>
                    </a:lnTo>
                    <a:lnTo>
                      <a:pt x="1005" y="1574"/>
                    </a:lnTo>
                    <a:lnTo>
                      <a:pt x="971" y="1574"/>
                    </a:lnTo>
                    <a:lnTo>
                      <a:pt x="925" y="1564"/>
                    </a:lnTo>
                    <a:lnTo>
                      <a:pt x="875" y="1551"/>
                    </a:lnTo>
                    <a:lnTo>
                      <a:pt x="823" y="1534"/>
                    </a:lnTo>
                    <a:lnTo>
                      <a:pt x="778" y="1519"/>
                    </a:lnTo>
                    <a:lnTo>
                      <a:pt x="741" y="1506"/>
                    </a:lnTo>
                    <a:lnTo>
                      <a:pt x="723" y="1503"/>
                    </a:lnTo>
                    <a:lnTo>
                      <a:pt x="692" y="1519"/>
                    </a:lnTo>
                    <a:lnTo>
                      <a:pt x="674" y="1538"/>
                    </a:lnTo>
                    <a:lnTo>
                      <a:pt x="667" y="1560"/>
                    </a:lnTo>
                    <a:lnTo>
                      <a:pt x="669" y="1584"/>
                    </a:lnTo>
                    <a:lnTo>
                      <a:pt x="678" y="1607"/>
                    </a:lnTo>
                    <a:lnTo>
                      <a:pt x="695" y="1631"/>
                    </a:lnTo>
                    <a:lnTo>
                      <a:pt x="713" y="1654"/>
                    </a:lnTo>
                    <a:lnTo>
                      <a:pt x="737" y="1677"/>
                    </a:lnTo>
                    <a:lnTo>
                      <a:pt x="731" y="1693"/>
                    </a:lnTo>
                    <a:lnTo>
                      <a:pt x="717" y="1712"/>
                    </a:lnTo>
                    <a:lnTo>
                      <a:pt x="698" y="1726"/>
                    </a:lnTo>
                    <a:lnTo>
                      <a:pt x="674" y="1740"/>
                    </a:lnTo>
                    <a:lnTo>
                      <a:pt x="647" y="1750"/>
                    </a:lnTo>
                    <a:lnTo>
                      <a:pt x="621" y="1758"/>
                    </a:lnTo>
                    <a:lnTo>
                      <a:pt x="597" y="1763"/>
                    </a:lnTo>
                    <a:lnTo>
                      <a:pt x="581" y="1765"/>
                    </a:lnTo>
                    <a:close/>
                  </a:path>
                </a:pathLst>
              </a:custGeom>
              <a:solidFill>
                <a:srgbClr val="0099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1" name=""/>
              <p:cNvSpPr/>
              <p:nvPr/>
            </p:nvSpPr>
            <p:spPr>
              <a:xfrm flipH="1">
                <a:off x="4270680" y="4330800"/>
                <a:ext cx="35640" cy="18360"/>
              </a:xfrm>
              <a:custGeom>
                <a:avLst/>
                <a:gdLst/>
                <a:ahLst/>
                <a:rect l="l" t="t" r="r" b="b"/>
                <a:pathLst>
                  <a:path w="55" h="29">
                    <a:moveTo>
                      <a:pt x="0" y="29"/>
                    </a:moveTo>
                    <a:lnTo>
                      <a:pt x="0" y="23"/>
                    </a:lnTo>
                    <a:lnTo>
                      <a:pt x="0" y="22"/>
                    </a:lnTo>
                    <a:lnTo>
                      <a:pt x="10" y="15"/>
                    </a:lnTo>
                    <a:lnTo>
                      <a:pt x="24" y="8"/>
                    </a:lnTo>
                    <a:lnTo>
                      <a:pt x="31" y="3"/>
                    </a:lnTo>
                    <a:lnTo>
                      <a:pt x="39" y="2"/>
                    </a:lnTo>
                    <a:lnTo>
                      <a:pt x="46" y="0"/>
                    </a:lnTo>
                    <a:lnTo>
                      <a:pt x="55" y="2"/>
                    </a:lnTo>
                    <a:lnTo>
                      <a:pt x="41" y="9"/>
                    </a:lnTo>
                    <a:lnTo>
                      <a:pt x="27" y="17"/>
                    </a:lnTo>
                    <a:lnTo>
                      <a:pt x="12" y="23"/>
                    </a:lnTo>
                    <a:lnTo>
                      <a:pt x="0" y="29"/>
                    </a:lnTo>
                    <a:close/>
                  </a:path>
                </a:pathLst>
              </a:custGeom>
              <a:solidFill>
                <a:srgbClr val="000000"/>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1352" name=""/>
              <p:cNvSpPr/>
              <p:nvPr/>
            </p:nvSpPr>
            <p:spPr>
              <a:xfrm flipH="1">
                <a:off x="3829320" y="3639600"/>
                <a:ext cx="290520" cy="696600"/>
              </a:xfrm>
              <a:custGeom>
                <a:avLst/>
                <a:gdLst/>
                <a:ahLst/>
                <a:rect l="l" t="t" r="r" b="b"/>
                <a:pathLst>
                  <a:path w="440" h="1053">
                    <a:moveTo>
                      <a:pt x="108" y="1053"/>
                    </a:moveTo>
                    <a:lnTo>
                      <a:pt x="96" y="1039"/>
                    </a:lnTo>
                    <a:lnTo>
                      <a:pt x="83" y="1033"/>
                    </a:lnTo>
                    <a:lnTo>
                      <a:pt x="69" y="1030"/>
                    </a:lnTo>
                    <a:lnTo>
                      <a:pt x="56" y="1032"/>
                    </a:lnTo>
                    <a:lnTo>
                      <a:pt x="41" y="1035"/>
                    </a:lnTo>
                    <a:lnTo>
                      <a:pt x="28" y="1040"/>
                    </a:lnTo>
                    <a:lnTo>
                      <a:pt x="12" y="1044"/>
                    </a:lnTo>
                    <a:lnTo>
                      <a:pt x="0" y="1049"/>
                    </a:lnTo>
                    <a:lnTo>
                      <a:pt x="0" y="1037"/>
                    </a:lnTo>
                    <a:lnTo>
                      <a:pt x="0" y="1028"/>
                    </a:lnTo>
                    <a:lnTo>
                      <a:pt x="1" y="1018"/>
                    </a:lnTo>
                    <a:lnTo>
                      <a:pt x="3" y="1009"/>
                    </a:lnTo>
                    <a:lnTo>
                      <a:pt x="3" y="999"/>
                    </a:lnTo>
                    <a:lnTo>
                      <a:pt x="4" y="991"/>
                    </a:lnTo>
                    <a:lnTo>
                      <a:pt x="5" y="982"/>
                    </a:lnTo>
                    <a:lnTo>
                      <a:pt x="7" y="974"/>
                    </a:lnTo>
                    <a:lnTo>
                      <a:pt x="29" y="973"/>
                    </a:lnTo>
                    <a:lnTo>
                      <a:pt x="60" y="974"/>
                    </a:lnTo>
                    <a:lnTo>
                      <a:pt x="93" y="973"/>
                    </a:lnTo>
                    <a:lnTo>
                      <a:pt x="130" y="971"/>
                    </a:lnTo>
                    <a:lnTo>
                      <a:pt x="162" y="963"/>
                    </a:lnTo>
                    <a:lnTo>
                      <a:pt x="192" y="951"/>
                    </a:lnTo>
                    <a:lnTo>
                      <a:pt x="214" y="933"/>
                    </a:lnTo>
                    <a:lnTo>
                      <a:pt x="228" y="909"/>
                    </a:lnTo>
                    <a:lnTo>
                      <a:pt x="225" y="833"/>
                    </a:lnTo>
                    <a:lnTo>
                      <a:pt x="224" y="760"/>
                    </a:lnTo>
                    <a:lnTo>
                      <a:pt x="224" y="685"/>
                    </a:lnTo>
                    <a:lnTo>
                      <a:pt x="225" y="613"/>
                    </a:lnTo>
                    <a:lnTo>
                      <a:pt x="227" y="540"/>
                    </a:lnTo>
                    <a:lnTo>
                      <a:pt x="231" y="466"/>
                    </a:lnTo>
                    <a:lnTo>
                      <a:pt x="237" y="393"/>
                    </a:lnTo>
                    <a:lnTo>
                      <a:pt x="247" y="320"/>
                    </a:lnTo>
                    <a:lnTo>
                      <a:pt x="252" y="311"/>
                    </a:lnTo>
                    <a:lnTo>
                      <a:pt x="259" y="303"/>
                    </a:lnTo>
                    <a:lnTo>
                      <a:pt x="266" y="293"/>
                    </a:lnTo>
                    <a:lnTo>
                      <a:pt x="273" y="284"/>
                    </a:lnTo>
                    <a:lnTo>
                      <a:pt x="278" y="273"/>
                    </a:lnTo>
                    <a:lnTo>
                      <a:pt x="283" y="262"/>
                    </a:lnTo>
                    <a:lnTo>
                      <a:pt x="286" y="251"/>
                    </a:lnTo>
                    <a:lnTo>
                      <a:pt x="287" y="241"/>
                    </a:lnTo>
                    <a:lnTo>
                      <a:pt x="278" y="245"/>
                    </a:lnTo>
                    <a:lnTo>
                      <a:pt x="272" y="252"/>
                    </a:lnTo>
                    <a:lnTo>
                      <a:pt x="266" y="258"/>
                    </a:lnTo>
                    <a:lnTo>
                      <a:pt x="262" y="265"/>
                    </a:lnTo>
                    <a:lnTo>
                      <a:pt x="259" y="249"/>
                    </a:lnTo>
                    <a:lnTo>
                      <a:pt x="259" y="229"/>
                    </a:lnTo>
                    <a:lnTo>
                      <a:pt x="262" y="207"/>
                    </a:lnTo>
                    <a:lnTo>
                      <a:pt x="266" y="184"/>
                    </a:lnTo>
                    <a:lnTo>
                      <a:pt x="271" y="160"/>
                    </a:lnTo>
                    <a:lnTo>
                      <a:pt x="275" y="138"/>
                    </a:lnTo>
                    <a:lnTo>
                      <a:pt x="278" y="117"/>
                    </a:lnTo>
                    <a:lnTo>
                      <a:pt x="280" y="100"/>
                    </a:lnTo>
                    <a:lnTo>
                      <a:pt x="287" y="98"/>
                    </a:lnTo>
                    <a:lnTo>
                      <a:pt x="295" y="97"/>
                    </a:lnTo>
                    <a:lnTo>
                      <a:pt x="299" y="81"/>
                    </a:lnTo>
                    <a:lnTo>
                      <a:pt x="304" y="67"/>
                    </a:lnTo>
                    <a:lnTo>
                      <a:pt x="310" y="55"/>
                    </a:lnTo>
                    <a:lnTo>
                      <a:pt x="317" y="43"/>
                    </a:lnTo>
                    <a:lnTo>
                      <a:pt x="323" y="31"/>
                    </a:lnTo>
                    <a:lnTo>
                      <a:pt x="331" y="19"/>
                    </a:lnTo>
                    <a:lnTo>
                      <a:pt x="340" y="8"/>
                    </a:lnTo>
                    <a:lnTo>
                      <a:pt x="348" y="0"/>
                    </a:lnTo>
                    <a:lnTo>
                      <a:pt x="351" y="0"/>
                    </a:lnTo>
                    <a:lnTo>
                      <a:pt x="357" y="0"/>
                    </a:lnTo>
                    <a:lnTo>
                      <a:pt x="366" y="57"/>
                    </a:lnTo>
                    <a:lnTo>
                      <a:pt x="372" y="115"/>
                    </a:lnTo>
                    <a:lnTo>
                      <a:pt x="375" y="173"/>
                    </a:lnTo>
                    <a:lnTo>
                      <a:pt x="378" y="232"/>
                    </a:lnTo>
                    <a:lnTo>
                      <a:pt x="379" y="290"/>
                    </a:lnTo>
                    <a:lnTo>
                      <a:pt x="386" y="348"/>
                    </a:lnTo>
                    <a:lnTo>
                      <a:pt x="397" y="406"/>
                    </a:lnTo>
                    <a:lnTo>
                      <a:pt x="417" y="464"/>
                    </a:lnTo>
                    <a:lnTo>
                      <a:pt x="427" y="519"/>
                    </a:lnTo>
                    <a:lnTo>
                      <a:pt x="434" y="578"/>
                    </a:lnTo>
                    <a:lnTo>
                      <a:pt x="438" y="637"/>
                    </a:lnTo>
                    <a:lnTo>
                      <a:pt x="440" y="698"/>
                    </a:lnTo>
                    <a:lnTo>
                      <a:pt x="438" y="758"/>
                    </a:lnTo>
                    <a:lnTo>
                      <a:pt x="436" y="820"/>
                    </a:lnTo>
                    <a:lnTo>
                      <a:pt x="431" y="881"/>
                    </a:lnTo>
                    <a:lnTo>
                      <a:pt x="429" y="942"/>
                    </a:lnTo>
                    <a:lnTo>
                      <a:pt x="413" y="943"/>
                    </a:lnTo>
                    <a:lnTo>
                      <a:pt x="397" y="949"/>
                    </a:lnTo>
                    <a:lnTo>
                      <a:pt x="381" y="956"/>
                    </a:lnTo>
                    <a:lnTo>
                      <a:pt x="365" y="968"/>
                    </a:lnTo>
                    <a:lnTo>
                      <a:pt x="348" y="980"/>
                    </a:lnTo>
                    <a:lnTo>
                      <a:pt x="335" y="992"/>
                    </a:lnTo>
                    <a:lnTo>
                      <a:pt x="323" y="1005"/>
                    </a:lnTo>
                    <a:lnTo>
                      <a:pt x="314" y="1018"/>
                    </a:lnTo>
                    <a:lnTo>
                      <a:pt x="304" y="1015"/>
                    </a:lnTo>
                    <a:lnTo>
                      <a:pt x="296" y="1009"/>
                    </a:lnTo>
                    <a:lnTo>
                      <a:pt x="286" y="1001"/>
                    </a:lnTo>
                    <a:lnTo>
                      <a:pt x="278" y="994"/>
                    </a:lnTo>
                    <a:lnTo>
                      <a:pt x="268" y="982"/>
                    </a:lnTo>
                    <a:lnTo>
                      <a:pt x="261" y="974"/>
                    </a:lnTo>
                    <a:lnTo>
                      <a:pt x="255" y="966"/>
                    </a:lnTo>
                    <a:lnTo>
                      <a:pt x="252" y="960"/>
                    </a:lnTo>
                    <a:lnTo>
                      <a:pt x="230" y="963"/>
                    </a:lnTo>
                    <a:lnTo>
                      <a:pt x="210" y="974"/>
                    </a:lnTo>
                    <a:lnTo>
                      <a:pt x="190" y="989"/>
                    </a:lnTo>
                    <a:lnTo>
                      <a:pt x="173" y="1008"/>
                    </a:lnTo>
                    <a:lnTo>
                      <a:pt x="156" y="1025"/>
                    </a:lnTo>
                    <a:lnTo>
                      <a:pt x="139" y="1040"/>
                    </a:lnTo>
                    <a:lnTo>
                      <a:pt x="124" y="1050"/>
                    </a:lnTo>
                    <a:lnTo>
                      <a:pt x="108" y="1053"/>
                    </a:lnTo>
                    <a:close/>
                  </a:path>
                </a:pathLst>
              </a:custGeom>
              <a:solidFill>
                <a:srgbClr val="0099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3" name=""/>
              <p:cNvSpPr/>
              <p:nvPr/>
            </p:nvSpPr>
            <p:spPr>
              <a:xfrm flipH="1">
                <a:off x="4268520" y="4287600"/>
                <a:ext cx="63360" cy="23400"/>
              </a:xfrm>
              <a:custGeom>
                <a:avLst/>
                <a:gdLst/>
                <a:ahLst/>
                <a:rect l="l" t="t" r="r" b="b"/>
                <a:pathLst>
                  <a:path w="97" h="35">
                    <a:moveTo>
                      <a:pt x="8" y="35"/>
                    </a:moveTo>
                    <a:lnTo>
                      <a:pt x="10" y="31"/>
                    </a:lnTo>
                    <a:lnTo>
                      <a:pt x="11" y="28"/>
                    </a:lnTo>
                    <a:lnTo>
                      <a:pt x="19" y="25"/>
                    </a:lnTo>
                    <a:lnTo>
                      <a:pt x="24" y="24"/>
                    </a:lnTo>
                    <a:lnTo>
                      <a:pt x="11" y="24"/>
                    </a:lnTo>
                    <a:lnTo>
                      <a:pt x="0" y="24"/>
                    </a:lnTo>
                    <a:lnTo>
                      <a:pt x="0" y="18"/>
                    </a:lnTo>
                    <a:lnTo>
                      <a:pt x="0" y="17"/>
                    </a:lnTo>
                    <a:lnTo>
                      <a:pt x="10" y="14"/>
                    </a:lnTo>
                    <a:lnTo>
                      <a:pt x="21" y="12"/>
                    </a:lnTo>
                    <a:lnTo>
                      <a:pt x="34" y="9"/>
                    </a:lnTo>
                    <a:lnTo>
                      <a:pt x="46" y="8"/>
                    </a:lnTo>
                    <a:lnTo>
                      <a:pt x="58" y="5"/>
                    </a:lnTo>
                    <a:lnTo>
                      <a:pt x="70" y="2"/>
                    </a:lnTo>
                    <a:lnTo>
                      <a:pt x="83" y="0"/>
                    </a:lnTo>
                    <a:lnTo>
                      <a:pt x="97" y="0"/>
                    </a:lnTo>
                    <a:lnTo>
                      <a:pt x="86" y="5"/>
                    </a:lnTo>
                    <a:lnTo>
                      <a:pt x="76" y="11"/>
                    </a:lnTo>
                    <a:lnTo>
                      <a:pt x="65" y="15"/>
                    </a:lnTo>
                    <a:lnTo>
                      <a:pt x="53" y="19"/>
                    </a:lnTo>
                    <a:lnTo>
                      <a:pt x="41" y="22"/>
                    </a:lnTo>
                    <a:lnTo>
                      <a:pt x="29" y="26"/>
                    </a:lnTo>
                    <a:lnTo>
                      <a:pt x="17" y="31"/>
                    </a:lnTo>
                    <a:lnTo>
                      <a:pt x="8" y="35"/>
                    </a:lnTo>
                    <a:close/>
                  </a:path>
                </a:pathLst>
              </a:custGeom>
              <a:solidFill>
                <a:srgbClr val="6666ff"/>
              </a:solidFill>
              <a:ln w="0">
                <a:noFill/>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354" name=""/>
              <p:cNvSpPr/>
              <p:nvPr/>
            </p:nvSpPr>
            <p:spPr>
              <a:xfrm flipH="1">
                <a:off x="4415400" y="4230360"/>
                <a:ext cx="93600" cy="73800"/>
              </a:xfrm>
              <a:custGeom>
                <a:avLst/>
                <a:gdLst/>
                <a:ahLst/>
                <a:rect l="l" t="t" r="r" b="b"/>
                <a:pathLst>
                  <a:path w="142" h="111">
                    <a:moveTo>
                      <a:pt x="63" y="111"/>
                    </a:moveTo>
                    <a:lnTo>
                      <a:pt x="27" y="72"/>
                    </a:lnTo>
                    <a:lnTo>
                      <a:pt x="5" y="41"/>
                    </a:lnTo>
                    <a:lnTo>
                      <a:pt x="0" y="18"/>
                    </a:lnTo>
                    <a:lnTo>
                      <a:pt x="8" y="5"/>
                    </a:lnTo>
                    <a:lnTo>
                      <a:pt x="25" y="0"/>
                    </a:lnTo>
                    <a:lnTo>
                      <a:pt x="56" y="2"/>
                    </a:lnTo>
                    <a:lnTo>
                      <a:pt x="94" y="15"/>
                    </a:lnTo>
                    <a:lnTo>
                      <a:pt x="142" y="39"/>
                    </a:lnTo>
                    <a:lnTo>
                      <a:pt x="142" y="43"/>
                    </a:lnTo>
                    <a:lnTo>
                      <a:pt x="142" y="48"/>
                    </a:lnTo>
                    <a:lnTo>
                      <a:pt x="132" y="53"/>
                    </a:lnTo>
                    <a:lnTo>
                      <a:pt x="122" y="60"/>
                    </a:lnTo>
                    <a:lnTo>
                      <a:pt x="113" y="67"/>
                    </a:lnTo>
                    <a:lnTo>
                      <a:pt x="104" y="76"/>
                    </a:lnTo>
                    <a:lnTo>
                      <a:pt x="96" y="84"/>
                    </a:lnTo>
                    <a:lnTo>
                      <a:pt x="87" y="93"/>
                    </a:lnTo>
                    <a:lnTo>
                      <a:pt x="79" y="101"/>
                    </a:lnTo>
                    <a:lnTo>
                      <a:pt x="70" y="111"/>
                    </a:lnTo>
                    <a:lnTo>
                      <a:pt x="66" y="111"/>
                    </a:lnTo>
                    <a:lnTo>
                      <a:pt x="63" y="111"/>
                    </a:lnTo>
                    <a:close/>
                  </a:path>
                </a:pathLst>
              </a:custGeom>
              <a:solidFill>
                <a:srgbClr val="6666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355" name=""/>
              <p:cNvSpPr/>
              <p:nvPr/>
            </p:nvSpPr>
            <p:spPr>
              <a:xfrm flipH="1">
                <a:off x="4300560" y="4283280"/>
                <a:ext cx="44640" cy="9000"/>
              </a:xfrm>
              <a:custGeom>
                <a:avLst/>
                <a:gdLst/>
                <a:ahLst/>
                <a:rect l="l" t="t" r="r" b="b"/>
                <a:pathLst>
                  <a:path w="68" h="13">
                    <a:moveTo>
                      <a:pt x="10" y="13"/>
                    </a:moveTo>
                    <a:lnTo>
                      <a:pt x="6" y="11"/>
                    </a:lnTo>
                    <a:lnTo>
                      <a:pt x="3" y="10"/>
                    </a:lnTo>
                    <a:lnTo>
                      <a:pt x="0" y="4"/>
                    </a:lnTo>
                    <a:lnTo>
                      <a:pt x="0" y="0"/>
                    </a:lnTo>
                    <a:lnTo>
                      <a:pt x="8" y="0"/>
                    </a:lnTo>
                    <a:lnTo>
                      <a:pt x="17" y="0"/>
                    </a:lnTo>
                    <a:lnTo>
                      <a:pt x="25" y="0"/>
                    </a:lnTo>
                    <a:lnTo>
                      <a:pt x="34" y="0"/>
                    </a:lnTo>
                    <a:lnTo>
                      <a:pt x="42" y="0"/>
                    </a:lnTo>
                    <a:lnTo>
                      <a:pt x="51" y="0"/>
                    </a:lnTo>
                    <a:lnTo>
                      <a:pt x="59" y="0"/>
                    </a:lnTo>
                    <a:lnTo>
                      <a:pt x="68" y="0"/>
                    </a:lnTo>
                    <a:lnTo>
                      <a:pt x="61" y="3"/>
                    </a:lnTo>
                    <a:lnTo>
                      <a:pt x="54" y="6"/>
                    </a:lnTo>
                    <a:lnTo>
                      <a:pt x="45" y="7"/>
                    </a:lnTo>
                    <a:lnTo>
                      <a:pt x="38" y="10"/>
                    </a:lnTo>
                    <a:lnTo>
                      <a:pt x="30" y="10"/>
                    </a:lnTo>
                    <a:lnTo>
                      <a:pt x="21" y="11"/>
                    </a:lnTo>
                    <a:lnTo>
                      <a:pt x="14" y="11"/>
                    </a:lnTo>
                    <a:lnTo>
                      <a:pt x="10" y="13"/>
                    </a:lnTo>
                    <a:close/>
                  </a:path>
                </a:pathLst>
              </a:custGeom>
              <a:solidFill>
                <a:srgbClr val="6666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356" name=""/>
              <p:cNvSpPr/>
              <p:nvPr/>
            </p:nvSpPr>
            <p:spPr>
              <a:xfrm flipH="1">
                <a:off x="4275000" y="4272840"/>
                <a:ext cx="15840" cy="10440"/>
              </a:xfrm>
              <a:custGeom>
                <a:avLst/>
                <a:gdLst/>
                <a:ahLst/>
                <a:rect l="l" t="t" r="r" b="b"/>
                <a:pathLst>
                  <a:path w="24" h="17">
                    <a:moveTo>
                      <a:pt x="1" y="17"/>
                    </a:moveTo>
                    <a:lnTo>
                      <a:pt x="0" y="10"/>
                    </a:lnTo>
                    <a:lnTo>
                      <a:pt x="0" y="3"/>
                    </a:lnTo>
                    <a:lnTo>
                      <a:pt x="4" y="0"/>
                    </a:lnTo>
                    <a:lnTo>
                      <a:pt x="8" y="1"/>
                    </a:lnTo>
                    <a:lnTo>
                      <a:pt x="14" y="3"/>
                    </a:lnTo>
                    <a:lnTo>
                      <a:pt x="24" y="10"/>
                    </a:lnTo>
                    <a:lnTo>
                      <a:pt x="21" y="13"/>
                    </a:lnTo>
                    <a:lnTo>
                      <a:pt x="18" y="14"/>
                    </a:lnTo>
                    <a:lnTo>
                      <a:pt x="11" y="16"/>
                    </a:lnTo>
                    <a:lnTo>
                      <a:pt x="1" y="17"/>
                    </a:lnTo>
                    <a:close/>
                  </a:path>
                </a:pathLst>
              </a:custGeom>
              <a:solidFill>
                <a:srgbClr val="6666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357" name=""/>
              <p:cNvSpPr/>
              <p:nvPr/>
            </p:nvSpPr>
            <p:spPr>
              <a:xfrm flipH="1">
                <a:off x="4154040" y="4255560"/>
                <a:ext cx="114480" cy="27360"/>
              </a:xfrm>
              <a:custGeom>
                <a:avLst/>
                <a:gdLst/>
                <a:ahLst/>
                <a:rect l="l" t="t" r="r" b="b"/>
                <a:pathLst>
                  <a:path w="173" h="42">
                    <a:moveTo>
                      <a:pt x="89" y="42"/>
                    </a:moveTo>
                    <a:lnTo>
                      <a:pt x="75" y="38"/>
                    </a:lnTo>
                    <a:lnTo>
                      <a:pt x="65" y="36"/>
                    </a:lnTo>
                    <a:lnTo>
                      <a:pt x="55" y="34"/>
                    </a:lnTo>
                    <a:lnTo>
                      <a:pt x="48" y="32"/>
                    </a:lnTo>
                    <a:lnTo>
                      <a:pt x="38" y="29"/>
                    </a:lnTo>
                    <a:lnTo>
                      <a:pt x="30" y="26"/>
                    </a:lnTo>
                    <a:lnTo>
                      <a:pt x="16" y="21"/>
                    </a:lnTo>
                    <a:lnTo>
                      <a:pt x="0" y="17"/>
                    </a:lnTo>
                    <a:lnTo>
                      <a:pt x="1" y="7"/>
                    </a:lnTo>
                    <a:lnTo>
                      <a:pt x="3" y="0"/>
                    </a:lnTo>
                    <a:lnTo>
                      <a:pt x="24" y="4"/>
                    </a:lnTo>
                    <a:lnTo>
                      <a:pt x="45" y="8"/>
                    </a:lnTo>
                    <a:lnTo>
                      <a:pt x="66" y="12"/>
                    </a:lnTo>
                    <a:lnTo>
                      <a:pt x="87" y="17"/>
                    </a:lnTo>
                    <a:lnTo>
                      <a:pt x="109" y="21"/>
                    </a:lnTo>
                    <a:lnTo>
                      <a:pt x="130" y="25"/>
                    </a:lnTo>
                    <a:lnTo>
                      <a:pt x="151" y="29"/>
                    </a:lnTo>
                    <a:lnTo>
                      <a:pt x="173" y="35"/>
                    </a:lnTo>
                    <a:lnTo>
                      <a:pt x="166" y="36"/>
                    </a:lnTo>
                    <a:lnTo>
                      <a:pt x="157" y="39"/>
                    </a:lnTo>
                    <a:lnTo>
                      <a:pt x="144" y="41"/>
                    </a:lnTo>
                    <a:lnTo>
                      <a:pt x="131" y="42"/>
                    </a:lnTo>
                    <a:lnTo>
                      <a:pt x="117" y="42"/>
                    </a:lnTo>
                    <a:lnTo>
                      <a:pt x="104" y="42"/>
                    </a:lnTo>
                    <a:lnTo>
                      <a:pt x="94" y="42"/>
                    </a:lnTo>
                    <a:lnTo>
                      <a:pt x="89" y="42"/>
                    </a:lnTo>
                    <a:close/>
                  </a:path>
                </a:pathLst>
              </a:custGeom>
              <a:solidFill>
                <a:srgbClr val="ffcc99"/>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1358" name=""/>
              <p:cNvSpPr/>
              <p:nvPr/>
            </p:nvSpPr>
            <p:spPr>
              <a:xfrm flipH="1">
                <a:off x="4321440" y="4279320"/>
                <a:ext cx="23400" cy="1440"/>
              </a:xfrm>
              <a:custGeom>
                <a:avLst/>
                <a:gdLst/>
                <a:ahLst/>
                <a:rect l="l" t="t" r="r" b="b"/>
                <a:pathLst>
                  <a:path w="35" h="0">
                    <a:moveTo>
                      <a:pt x="0" y="0"/>
                    </a:moveTo>
                    <a:lnTo>
                      <a:pt x="11" y="0"/>
                    </a:lnTo>
                    <a:lnTo>
                      <a:pt x="21" y="0"/>
                    </a:lnTo>
                    <a:lnTo>
                      <a:pt x="27" y="0"/>
                    </a:lnTo>
                    <a:lnTo>
                      <a:pt x="32" y="0"/>
                    </a:lnTo>
                    <a:lnTo>
                      <a:pt x="35" y="0"/>
                    </a:lnTo>
                    <a:lnTo>
                      <a:pt x="34" y="0"/>
                    </a:lnTo>
                    <a:lnTo>
                      <a:pt x="24" y="0"/>
                    </a:lnTo>
                    <a:lnTo>
                      <a:pt x="15" y="0"/>
                    </a:lnTo>
                    <a:lnTo>
                      <a:pt x="7" y="0"/>
                    </a:lnTo>
                    <a:lnTo>
                      <a:pt x="0" y="0"/>
                    </a:lnTo>
                    <a:close/>
                  </a:path>
                </a:pathLst>
              </a:custGeom>
              <a:solidFill>
                <a:srgbClr val="6666ff"/>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9" name=""/>
              <p:cNvSpPr/>
              <p:nvPr/>
            </p:nvSpPr>
            <p:spPr>
              <a:xfrm flipH="1">
                <a:off x="4288320" y="4263480"/>
                <a:ext cx="79200" cy="14400"/>
              </a:xfrm>
              <a:custGeom>
                <a:avLst/>
                <a:gdLst/>
                <a:ahLst/>
                <a:rect l="l" t="t" r="r" b="b"/>
                <a:pathLst>
                  <a:path w="120" h="23">
                    <a:moveTo>
                      <a:pt x="14" y="23"/>
                    </a:moveTo>
                    <a:lnTo>
                      <a:pt x="7" y="15"/>
                    </a:lnTo>
                    <a:lnTo>
                      <a:pt x="3" y="11"/>
                    </a:lnTo>
                    <a:lnTo>
                      <a:pt x="2" y="7"/>
                    </a:lnTo>
                    <a:lnTo>
                      <a:pt x="0" y="3"/>
                    </a:lnTo>
                    <a:lnTo>
                      <a:pt x="13" y="0"/>
                    </a:lnTo>
                    <a:lnTo>
                      <a:pt x="27" y="0"/>
                    </a:lnTo>
                    <a:lnTo>
                      <a:pt x="27" y="1"/>
                    </a:lnTo>
                    <a:lnTo>
                      <a:pt x="27" y="6"/>
                    </a:lnTo>
                    <a:lnTo>
                      <a:pt x="37" y="6"/>
                    </a:lnTo>
                    <a:lnTo>
                      <a:pt x="48" y="6"/>
                    </a:lnTo>
                    <a:lnTo>
                      <a:pt x="58" y="6"/>
                    </a:lnTo>
                    <a:lnTo>
                      <a:pt x="69" y="6"/>
                    </a:lnTo>
                    <a:lnTo>
                      <a:pt x="68" y="6"/>
                    </a:lnTo>
                    <a:lnTo>
                      <a:pt x="68" y="7"/>
                    </a:lnTo>
                    <a:lnTo>
                      <a:pt x="72" y="6"/>
                    </a:lnTo>
                    <a:lnTo>
                      <a:pt x="79" y="6"/>
                    </a:lnTo>
                    <a:lnTo>
                      <a:pt x="83" y="4"/>
                    </a:lnTo>
                    <a:lnTo>
                      <a:pt x="92" y="4"/>
                    </a:lnTo>
                    <a:lnTo>
                      <a:pt x="102" y="3"/>
                    </a:lnTo>
                    <a:lnTo>
                      <a:pt x="116" y="3"/>
                    </a:lnTo>
                    <a:lnTo>
                      <a:pt x="117" y="4"/>
                    </a:lnTo>
                    <a:lnTo>
                      <a:pt x="120" y="7"/>
                    </a:lnTo>
                    <a:lnTo>
                      <a:pt x="110" y="11"/>
                    </a:lnTo>
                    <a:lnTo>
                      <a:pt x="97" y="15"/>
                    </a:lnTo>
                    <a:lnTo>
                      <a:pt x="82" y="18"/>
                    </a:lnTo>
                    <a:lnTo>
                      <a:pt x="68" y="21"/>
                    </a:lnTo>
                    <a:lnTo>
                      <a:pt x="51" y="21"/>
                    </a:lnTo>
                    <a:lnTo>
                      <a:pt x="35" y="21"/>
                    </a:lnTo>
                    <a:lnTo>
                      <a:pt x="23" y="21"/>
                    </a:lnTo>
                    <a:lnTo>
                      <a:pt x="14" y="23"/>
                    </a:lnTo>
                    <a:close/>
                  </a:path>
                </a:pathLst>
              </a:custGeom>
              <a:solidFill>
                <a:srgbClr val="6666ff"/>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60" name=""/>
              <p:cNvSpPr/>
              <p:nvPr/>
            </p:nvSpPr>
            <p:spPr>
              <a:xfrm flipH="1">
                <a:off x="4644000" y="3461040"/>
                <a:ext cx="412200" cy="810360"/>
              </a:xfrm>
              <a:custGeom>
                <a:avLst/>
                <a:gdLst/>
                <a:ahLst/>
                <a:rect l="l" t="t" r="r" b="b"/>
                <a:pathLst>
                  <a:path w="625" h="1227">
                    <a:moveTo>
                      <a:pt x="109" y="1227"/>
                    </a:moveTo>
                    <a:lnTo>
                      <a:pt x="97" y="1218"/>
                    </a:lnTo>
                    <a:lnTo>
                      <a:pt x="92" y="1210"/>
                    </a:lnTo>
                    <a:lnTo>
                      <a:pt x="86" y="1203"/>
                    </a:lnTo>
                    <a:lnTo>
                      <a:pt x="85" y="1198"/>
                    </a:lnTo>
                    <a:lnTo>
                      <a:pt x="79" y="1193"/>
                    </a:lnTo>
                    <a:lnTo>
                      <a:pt x="75" y="1190"/>
                    </a:lnTo>
                    <a:lnTo>
                      <a:pt x="65" y="1189"/>
                    </a:lnTo>
                    <a:lnTo>
                      <a:pt x="52" y="1189"/>
                    </a:lnTo>
                    <a:lnTo>
                      <a:pt x="45" y="1176"/>
                    </a:lnTo>
                    <a:lnTo>
                      <a:pt x="39" y="1162"/>
                    </a:lnTo>
                    <a:lnTo>
                      <a:pt x="34" y="1145"/>
                    </a:lnTo>
                    <a:lnTo>
                      <a:pt x="28" y="1129"/>
                    </a:lnTo>
                    <a:lnTo>
                      <a:pt x="21" y="1114"/>
                    </a:lnTo>
                    <a:lnTo>
                      <a:pt x="14" y="1104"/>
                    </a:lnTo>
                    <a:lnTo>
                      <a:pt x="7" y="1098"/>
                    </a:lnTo>
                    <a:lnTo>
                      <a:pt x="0" y="1101"/>
                    </a:lnTo>
                    <a:lnTo>
                      <a:pt x="4" y="1052"/>
                    </a:lnTo>
                    <a:lnTo>
                      <a:pt x="17" y="1004"/>
                    </a:lnTo>
                    <a:lnTo>
                      <a:pt x="37" y="955"/>
                    </a:lnTo>
                    <a:lnTo>
                      <a:pt x="62" y="908"/>
                    </a:lnTo>
                    <a:lnTo>
                      <a:pt x="87" y="860"/>
                    </a:lnTo>
                    <a:lnTo>
                      <a:pt x="116" y="815"/>
                    </a:lnTo>
                    <a:lnTo>
                      <a:pt x="142" y="770"/>
                    </a:lnTo>
                    <a:lnTo>
                      <a:pt x="168" y="728"/>
                    </a:lnTo>
                    <a:lnTo>
                      <a:pt x="188" y="678"/>
                    </a:lnTo>
                    <a:lnTo>
                      <a:pt x="220" y="606"/>
                    </a:lnTo>
                    <a:lnTo>
                      <a:pt x="259" y="517"/>
                    </a:lnTo>
                    <a:lnTo>
                      <a:pt x="306" y="426"/>
                    </a:lnTo>
                    <a:lnTo>
                      <a:pt x="353" y="336"/>
                    </a:lnTo>
                    <a:lnTo>
                      <a:pt x="398" y="258"/>
                    </a:lnTo>
                    <a:lnTo>
                      <a:pt x="436" y="202"/>
                    </a:lnTo>
                    <a:lnTo>
                      <a:pt x="467" y="179"/>
                    </a:lnTo>
                    <a:lnTo>
                      <a:pt x="475" y="197"/>
                    </a:lnTo>
                    <a:lnTo>
                      <a:pt x="486" y="192"/>
                    </a:lnTo>
                    <a:lnTo>
                      <a:pt x="498" y="166"/>
                    </a:lnTo>
                    <a:lnTo>
                      <a:pt x="509" y="130"/>
                    </a:lnTo>
                    <a:lnTo>
                      <a:pt x="517" y="86"/>
                    </a:lnTo>
                    <a:lnTo>
                      <a:pt x="527" y="46"/>
                    </a:lnTo>
                    <a:lnTo>
                      <a:pt x="534" y="15"/>
                    </a:lnTo>
                    <a:lnTo>
                      <a:pt x="539" y="1"/>
                    </a:lnTo>
                    <a:lnTo>
                      <a:pt x="543" y="0"/>
                    </a:lnTo>
                    <a:lnTo>
                      <a:pt x="549" y="0"/>
                    </a:lnTo>
                    <a:lnTo>
                      <a:pt x="554" y="10"/>
                    </a:lnTo>
                    <a:lnTo>
                      <a:pt x="561" y="15"/>
                    </a:lnTo>
                    <a:lnTo>
                      <a:pt x="565" y="15"/>
                    </a:lnTo>
                    <a:lnTo>
                      <a:pt x="571" y="17"/>
                    </a:lnTo>
                    <a:lnTo>
                      <a:pt x="577" y="17"/>
                    </a:lnTo>
                    <a:lnTo>
                      <a:pt x="587" y="18"/>
                    </a:lnTo>
                    <a:lnTo>
                      <a:pt x="604" y="39"/>
                    </a:lnTo>
                    <a:lnTo>
                      <a:pt x="616" y="58"/>
                    </a:lnTo>
                    <a:lnTo>
                      <a:pt x="623" y="70"/>
                    </a:lnTo>
                    <a:lnTo>
                      <a:pt x="625" y="85"/>
                    </a:lnTo>
                    <a:lnTo>
                      <a:pt x="619" y="99"/>
                    </a:lnTo>
                    <a:lnTo>
                      <a:pt x="609" y="118"/>
                    </a:lnTo>
                    <a:lnTo>
                      <a:pt x="594" y="145"/>
                    </a:lnTo>
                    <a:lnTo>
                      <a:pt x="575" y="182"/>
                    </a:lnTo>
                    <a:lnTo>
                      <a:pt x="525" y="278"/>
                    </a:lnTo>
                    <a:lnTo>
                      <a:pt x="474" y="375"/>
                    </a:lnTo>
                    <a:lnTo>
                      <a:pt x="420" y="471"/>
                    </a:lnTo>
                    <a:lnTo>
                      <a:pt x="369" y="567"/>
                    </a:lnTo>
                    <a:lnTo>
                      <a:pt x="317" y="663"/>
                    </a:lnTo>
                    <a:lnTo>
                      <a:pt x="269" y="761"/>
                    </a:lnTo>
                    <a:lnTo>
                      <a:pt x="226" y="860"/>
                    </a:lnTo>
                    <a:lnTo>
                      <a:pt x="188" y="964"/>
                    </a:lnTo>
                    <a:lnTo>
                      <a:pt x="178" y="980"/>
                    </a:lnTo>
                    <a:lnTo>
                      <a:pt x="165" y="1007"/>
                    </a:lnTo>
                    <a:lnTo>
                      <a:pt x="149" y="1039"/>
                    </a:lnTo>
                    <a:lnTo>
                      <a:pt x="135" y="1076"/>
                    </a:lnTo>
                    <a:lnTo>
                      <a:pt x="121" y="1111"/>
                    </a:lnTo>
                    <a:lnTo>
                      <a:pt x="111" y="1143"/>
                    </a:lnTo>
                    <a:lnTo>
                      <a:pt x="107" y="1170"/>
                    </a:lnTo>
                    <a:lnTo>
                      <a:pt x="110" y="1190"/>
                    </a:lnTo>
                    <a:lnTo>
                      <a:pt x="118" y="1193"/>
                    </a:lnTo>
                    <a:lnTo>
                      <a:pt x="124" y="1196"/>
                    </a:lnTo>
                    <a:lnTo>
                      <a:pt x="127" y="1198"/>
                    </a:lnTo>
                    <a:lnTo>
                      <a:pt x="130" y="1203"/>
                    </a:lnTo>
                    <a:lnTo>
                      <a:pt x="125" y="1211"/>
                    </a:lnTo>
                    <a:lnTo>
                      <a:pt x="123" y="1224"/>
                    </a:lnTo>
                    <a:lnTo>
                      <a:pt x="114" y="1224"/>
                    </a:lnTo>
                    <a:lnTo>
                      <a:pt x="109" y="1227"/>
                    </a:lnTo>
                    <a:close/>
                  </a:path>
                </a:pathLst>
              </a:custGeom>
              <a:solidFill>
                <a:srgbClr val="0099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1" name=""/>
              <p:cNvSpPr/>
              <p:nvPr/>
            </p:nvSpPr>
            <p:spPr>
              <a:xfrm flipH="1">
                <a:off x="3848400" y="3212640"/>
                <a:ext cx="522000" cy="447840"/>
              </a:xfrm>
              <a:custGeom>
                <a:avLst/>
                <a:gdLst/>
                <a:ahLst/>
                <a:rect l="l" t="t" r="r" b="b"/>
                <a:pathLst>
                  <a:path w="791" h="677">
                    <a:moveTo>
                      <a:pt x="347" y="677"/>
                    </a:moveTo>
                    <a:lnTo>
                      <a:pt x="347" y="658"/>
                    </a:lnTo>
                    <a:lnTo>
                      <a:pt x="348" y="634"/>
                    </a:lnTo>
                    <a:lnTo>
                      <a:pt x="350" y="605"/>
                    </a:lnTo>
                    <a:lnTo>
                      <a:pt x="352" y="575"/>
                    </a:lnTo>
                    <a:lnTo>
                      <a:pt x="352" y="546"/>
                    </a:lnTo>
                    <a:lnTo>
                      <a:pt x="354" y="522"/>
                    </a:lnTo>
                    <a:lnTo>
                      <a:pt x="354" y="503"/>
                    </a:lnTo>
                    <a:lnTo>
                      <a:pt x="354" y="496"/>
                    </a:lnTo>
                    <a:lnTo>
                      <a:pt x="348" y="495"/>
                    </a:lnTo>
                    <a:lnTo>
                      <a:pt x="344" y="495"/>
                    </a:lnTo>
                    <a:lnTo>
                      <a:pt x="338" y="495"/>
                    </a:lnTo>
                    <a:lnTo>
                      <a:pt x="333" y="499"/>
                    </a:lnTo>
                    <a:lnTo>
                      <a:pt x="331" y="509"/>
                    </a:lnTo>
                    <a:lnTo>
                      <a:pt x="328" y="523"/>
                    </a:lnTo>
                    <a:lnTo>
                      <a:pt x="326" y="530"/>
                    </a:lnTo>
                    <a:lnTo>
                      <a:pt x="324" y="537"/>
                    </a:lnTo>
                    <a:lnTo>
                      <a:pt x="323" y="544"/>
                    </a:lnTo>
                    <a:lnTo>
                      <a:pt x="321" y="551"/>
                    </a:lnTo>
                    <a:lnTo>
                      <a:pt x="313" y="529"/>
                    </a:lnTo>
                    <a:lnTo>
                      <a:pt x="309" y="507"/>
                    </a:lnTo>
                    <a:lnTo>
                      <a:pt x="306" y="484"/>
                    </a:lnTo>
                    <a:lnTo>
                      <a:pt x="306" y="460"/>
                    </a:lnTo>
                    <a:lnTo>
                      <a:pt x="306" y="434"/>
                    </a:lnTo>
                    <a:lnTo>
                      <a:pt x="307" y="412"/>
                    </a:lnTo>
                    <a:lnTo>
                      <a:pt x="309" y="390"/>
                    </a:lnTo>
                    <a:lnTo>
                      <a:pt x="312" y="372"/>
                    </a:lnTo>
                    <a:lnTo>
                      <a:pt x="303" y="365"/>
                    </a:lnTo>
                    <a:lnTo>
                      <a:pt x="297" y="364"/>
                    </a:lnTo>
                    <a:lnTo>
                      <a:pt x="292" y="364"/>
                    </a:lnTo>
                    <a:lnTo>
                      <a:pt x="288" y="365"/>
                    </a:lnTo>
                    <a:lnTo>
                      <a:pt x="282" y="372"/>
                    </a:lnTo>
                    <a:lnTo>
                      <a:pt x="278" y="381"/>
                    </a:lnTo>
                    <a:lnTo>
                      <a:pt x="273" y="389"/>
                    </a:lnTo>
                    <a:lnTo>
                      <a:pt x="271" y="399"/>
                    </a:lnTo>
                    <a:lnTo>
                      <a:pt x="259" y="399"/>
                    </a:lnTo>
                    <a:lnTo>
                      <a:pt x="254" y="399"/>
                    </a:lnTo>
                    <a:lnTo>
                      <a:pt x="249" y="399"/>
                    </a:lnTo>
                    <a:lnTo>
                      <a:pt x="247" y="400"/>
                    </a:lnTo>
                    <a:lnTo>
                      <a:pt x="235" y="431"/>
                    </a:lnTo>
                    <a:lnTo>
                      <a:pt x="228" y="457"/>
                    </a:lnTo>
                    <a:lnTo>
                      <a:pt x="223" y="474"/>
                    </a:lnTo>
                    <a:lnTo>
                      <a:pt x="220" y="486"/>
                    </a:lnTo>
                    <a:lnTo>
                      <a:pt x="216" y="493"/>
                    </a:lnTo>
                    <a:lnTo>
                      <a:pt x="214" y="498"/>
                    </a:lnTo>
                    <a:lnTo>
                      <a:pt x="213" y="499"/>
                    </a:lnTo>
                    <a:lnTo>
                      <a:pt x="213" y="502"/>
                    </a:lnTo>
                    <a:lnTo>
                      <a:pt x="207" y="484"/>
                    </a:lnTo>
                    <a:lnTo>
                      <a:pt x="204" y="467"/>
                    </a:lnTo>
                    <a:lnTo>
                      <a:pt x="202" y="450"/>
                    </a:lnTo>
                    <a:lnTo>
                      <a:pt x="202" y="434"/>
                    </a:lnTo>
                    <a:lnTo>
                      <a:pt x="200" y="417"/>
                    </a:lnTo>
                    <a:lnTo>
                      <a:pt x="200" y="405"/>
                    </a:lnTo>
                    <a:lnTo>
                      <a:pt x="199" y="390"/>
                    </a:lnTo>
                    <a:lnTo>
                      <a:pt x="196" y="379"/>
                    </a:lnTo>
                    <a:lnTo>
                      <a:pt x="186" y="376"/>
                    </a:lnTo>
                    <a:lnTo>
                      <a:pt x="178" y="379"/>
                    </a:lnTo>
                    <a:lnTo>
                      <a:pt x="171" y="392"/>
                    </a:lnTo>
                    <a:lnTo>
                      <a:pt x="168" y="403"/>
                    </a:lnTo>
                    <a:lnTo>
                      <a:pt x="163" y="412"/>
                    </a:lnTo>
                    <a:lnTo>
                      <a:pt x="162" y="417"/>
                    </a:lnTo>
                    <a:lnTo>
                      <a:pt x="158" y="421"/>
                    </a:lnTo>
                    <a:lnTo>
                      <a:pt x="155" y="424"/>
                    </a:lnTo>
                    <a:lnTo>
                      <a:pt x="152" y="414"/>
                    </a:lnTo>
                    <a:lnTo>
                      <a:pt x="151" y="405"/>
                    </a:lnTo>
                    <a:lnTo>
                      <a:pt x="151" y="396"/>
                    </a:lnTo>
                    <a:lnTo>
                      <a:pt x="152" y="388"/>
                    </a:lnTo>
                    <a:lnTo>
                      <a:pt x="151" y="379"/>
                    </a:lnTo>
                    <a:lnTo>
                      <a:pt x="151" y="371"/>
                    </a:lnTo>
                    <a:lnTo>
                      <a:pt x="148" y="364"/>
                    </a:lnTo>
                    <a:lnTo>
                      <a:pt x="144" y="358"/>
                    </a:lnTo>
                    <a:lnTo>
                      <a:pt x="132" y="361"/>
                    </a:lnTo>
                    <a:lnTo>
                      <a:pt x="127" y="366"/>
                    </a:lnTo>
                    <a:lnTo>
                      <a:pt x="123" y="372"/>
                    </a:lnTo>
                    <a:lnTo>
                      <a:pt x="120" y="379"/>
                    </a:lnTo>
                    <a:lnTo>
                      <a:pt x="116" y="390"/>
                    </a:lnTo>
                    <a:lnTo>
                      <a:pt x="107" y="400"/>
                    </a:lnTo>
                    <a:lnTo>
                      <a:pt x="107" y="392"/>
                    </a:lnTo>
                    <a:lnTo>
                      <a:pt x="107" y="385"/>
                    </a:lnTo>
                    <a:lnTo>
                      <a:pt x="107" y="376"/>
                    </a:lnTo>
                    <a:lnTo>
                      <a:pt x="107" y="369"/>
                    </a:lnTo>
                    <a:lnTo>
                      <a:pt x="106" y="361"/>
                    </a:lnTo>
                    <a:lnTo>
                      <a:pt x="104" y="354"/>
                    </a:lnTo>
                    <a:lnTo>
                      <a:pt x="101" y="348"/>
                    </a:lnTo>
                    <a:lnTo>
                      <a:pt x="100" y="344"/>
                    </a:lnTo>
                    <a:lnTo>
                      <a:pt x="79" y="348"/>
                    </a:lnTo>
                    <a:lnTo>
                      <a:pt x="63" y="361"/>
                    </a:lnTo>
                    <a:lnTo>
                      <a:pt x="49" y="381"/>
                    </a:lnTo>
                    <a:lnTo>
                      <a:pt x="39" y="405"/>
                    </a:lnTo>
                    <a:lnTo>
                      <a:pt x="29" y="430"/>
                    </a:lnTo>
                    <a:lnTo>
                      <a:pt x="21" y="455"/>
                    </a:lnTo>
                    <a:lnTo>
                      <a:pt x="10" y="476"/>
                    </a:lnTo>
                    <a:lnTo>
                      <a:pt x="0" y="495"/>
                    </a:lnTo>
                    <a:lnTo>
                      <a:pt x="11" y="364"/>
                    </a:lnTo>
                    <a:lnTo>
                      <a:pt x="46" y="252"/>
                    </a:lnTo>
                    <a:lnTo>
                      <a:pt x="103" y="159"/>
                    </a:lnTo>
                    <a:lnTo>
                      <a:pt x="179" y="87"/>
                    </a:lnTo>
                    <a:lnTo>
                      <a:pt x="271" y="35"/>
                    </a:lnTo>
                    <a:lnTo>
                      <a:pt x="375" y="6"/>
                    </a:lnTo>
                    <a:lnTo>
                      <a:pt x="492" y="0"/>
                    </a:lnTo>
                    <a:lnTo>
                      <a:pt x="618" y="20"/>
                    </a:lnTo>
                    <a:lnTo>
                      <a:pt x="660" y="46"/>
                    </a:lnTo>
                    <a:lnTo>
                      <a:pt x="697" y="86"/>
                    </a:lnTo>
                    <a:lnTo>
                      <a:pt x="726" y="131"/>
                    </a:lnTo>
                    <a:lnTo>
                      <a:pt x="752" y="185"/>
                    </a:lnTo>
                    <a:lnTo>
                      <a:pt x="768" y="240"/>
                    </a:lnTo>
                    <a:lnTo>
                      <a:pt x="781" y="299"/>
                    </a:lnTo>
                    <a:lnTo>
                      <a:pt x="788" y="355"/>
                    </a:lnTo>
                    <a:lnTo>
                      <a:pt x="791" y="410"/>
                    </a:lnTo>
                    <a:lnTo>
                      <a:pt x="783" y="438"/>
                    </a:lnTo>
                    <a:lnTo>
                      <a:pt x="774" y="471"/>
                    </a:lnTo>
                    <a:lnTo>
                      <a:pt x="764" y="506"/>
                    </a:lnTo>
                    <a:lnTo>
                      <a:pt x="753" y="543"/>
                    </a:lnTo>
                    <a:lnTo>
                      <a:pt x="739" y="577"/>
                    </a:lnTo>
                    <a:lnTo>
                      <a:pt x="723" y="609"/>
                    </a:lnTo>
                    <a:lnTo>
                      <a:pt x="704" y="634"/>
                    </a:lnTo>
                    <a:lnTo>
                      <a:pt x="682" y="656"/>
                    </a:lnTo>
                    <a:lnTo>
                      <a:pt x="681" y="639"/>
                    </a:lnTo>
                    <a:lnTo>
                      <a:pt x="680" y="623"/>
                    </a:lnTo>
                    <a:lnTo>
                      <a:pt x="680" y="608"/>
                    </a:lnTo>
                    <a:lnTo>
                      <a:pt x="680" y="593"/>
                    </a:lnTo>
                    <a:lnTo>
                      <a:pt x="678" y="578"/>
                    </a:lnTo>
                    <a:lnTo>
                      <a:pt x="678" y="564"/>
                    </a:lnTo>
                    <a:lnTo>
                      <a:pt x="678" y="550"/>
                    </a:lnTo>
                    <a:lnTo>
                      <a:pt x="678" y="537"/>
                    </a:lnTo>
                    <a:lnTo>
                      <a:pt x="661" y="523"/>
                    </a:lnTo>
                    <a:lnTo>
                      <a:pt x="651" y="506"/>
                    </a:lnTo>
                    <a:lnTo>
                      <a:pt x="643" y="486"/>
                    </a:lnTo>
                    <a:lnTo>
                      <a:pt x="637" y="468"/>
                    </a:lnTo>
                    <a:lnTo>
                      <a:pt x="630" y="452"/>
                    </a:lnTo>
                    <a:lnTo>
                      <a:pt x="623" y="443"/>
                    </a:lnTo>
                    <a:lnTo>
                      <a:pt x="613" y="438"/>
                    </a:lnTo>
                    <a:lnTo>
                      <a:pt x="599" y="447"/>
                    </a:lnTo>
                    <a:lnTo>
                      <a:pt x="592" y="465"/>
                    </a:lnTo>
                    <a:lnTo>
                      <a:pt x="589" y="479"/>
                    </a:lnTo>
                    <a:lnTo>
                      <a:pt x="585" y="488"/>
                    </a:lnTo>
                    <a:lnTo>
                      <a:pt x="584" y="496"/>
                    </a:lnTo>
                    <a:lnTo>
                      <a:pt x="579" y="505"/>
                    </a:lnTo>
                    <a:lnTo>
                      <a:pt x="577" y="512"/>
                    </a:lnTo>
                    <a:lnTo>
                      <a:pt x="565" y="502"/>
                    </a:lnTo>
                    <a:lnTo>
                      <a:pt x="557" y="505"/>
                    </a:lnTo>
                    <a:lnTo>
                      <a:pt x="548" y="515"/>
                    </a:lnTo>
                    <a:lnTo>
                      <a:pt x="544" y="530"/>
                    </a:lnTo>
                    <a:lnTo>
                      <a:pt x="539" y="547"/>
                    </a:lnTo>
                    <a:lnTo>
                      <a:pt x="534" y="564"/>
                    </a:lnTo>
                    <a:lnTo>
                      <a:pt x="532" y="577"/>
                    </a:lnTo>
                    <a:lnTo>
                      <a:pt x="529" y="585"/>
                    </a:lnTo>
                    <a:lnTo>
                      <a:pt x="524" y="571"/>
                    </a:lnTo>
                    <a:lnTo>
                      <a:pt x="524" y="558"/>
                    </a:lnTo>
                    <a:lnTo>
                      <a:pt x="523" y="544"/>
                    </a:lnTo>
                    <a:lnTo>
                      <a:pt x="522" y="531"/>
                    </a:lnTo>
                    <a:lnTo>
                      <a:pt x="517" y="519"/>
                    </a:lnTo>
                    <a:lnTo>
                      <a:pt x="513" y="512"/>
                    </a:lnTo>
                    <a:lnTo>
                      <a:pt x="505" y="507"/>
                    </a:lnTo>
                    <a:lnTo>
                      <a:pt x="496" y="509"/>
                    </a:lnTo>
                    <a:lnTo>
                      <a:pt x="489" y="520"/>
                    </a:lnTo>
                    <a:lnTo>
                      <a:pt x="485" y="533"/>
                    </a:lnTo>
                    <a:lnTo>
                      <a:pt x="482" y="546"/>
                    </a:lnTo>
                    <a:lnTo>
                      <a:pt x="479" y="560"/>
                    </a:lnTo>
                    <a:lnTo>
                      <a:pt x="464" y="551"/>
                    </a:lnTo>
                    <a:lnTo>
                      <a:pt x="455" y="536"/>
                    </a:lnTo>
                    <a:lnTo>
                      <a:pt x="448" y="516"/>
                    </a:lnTo>
                    <a:lnTo>
                      <a:pt x="445" y="496"/>
                    </a:lnTo>
                    <a:lnTo>
                      <a:pt x="443" y="472"/>
                    </a:lnTo>
                    <a:lnTo>
                      <a:pt x="441" y="452"/>
                    </a:lnTo>
                    <a:lnTo>
                      <a:pt x="438" y="436"/>
                    </a:lnTo>
                    <a:lnTo>
                      <a:pt x="436" y="424"/>
                    </a:lnTo>
                    <a:lnTo>
                      <a:pt x="405" y="431"/>
                    </a:lnTo>
                    <a:lnTo>
                      <a:pt x="386" y="452"/>
                    </a:lnTo>
                    <a:lnTo>
                      <a:pt x="376" y="484"/>
                    </a:lnTo>
                    <a:lnTo>
                      <a:pt x="372" y="524"/>
                    </a:lnTo>
                    <a:lnTo>
                      <a:pt x="369" y="565"/>
                    </a:lnTo>
                    <a:lnTo>
                      <a:pt x="368" y="608"/>
                    </a:lnTo>
                    <a:lnTo>
                      <a:pt x="361" y="646"/>
                    </a:lnTo>
                    <a:lnTo>
                      <a:pt x="347" y="677"/>
                    </a:lnTo>
                    <a:close/>
                  </a:path>
                </a:pathLst>
              </a:custGeom>
              <a:solidFill>
                <a:srgbClr val="e6f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2" name=""/>
              <p:cNvSpPr/>
              <p:nvPr/>
            </p:nvSpPr>
            <p:spPr>
              <a:xfrm flipH="1">
                <a:off x="4487400" y="3362040"/>
                <a:ext cx="263160" cy="155880"/>
              </a:xfrm>
              <a:custGeom>
                <a:avLst/>
                <a:gdLst/>
                <a:ahLst/>
                <a:rect l="l" t="t" r="r" b="b"/>
                <a:pathLst>
                  <a:path w="399" h="237">
                    <a:moveTo>
                      <a:pt x="25" y="237"/>
                    </a:moveTo>
                    <a:lnTo>
                      <a:pt x="21" y="212"/>
                    </a:lnTo>
                    <a:lnTo>
                      <a:pt x="17" y="182"/>
                    </a:lnTo>
                    <a:lnTo>
                      <a:pt x="11" y="148"/>
                    </a:lnTo>
                    <a:lnTo>
                      <a:pt x="7" y="113"/>
                    </a:lnTo>
                    <a:lnTo>
                      <a:pt x="1" y="78"/>
                    </a:lnTo>
                    <a:lnTo>
                      <a:pt x="0" y="47"/>
                    </a:lnTo>
                    <a:lnTo>
                      <a:pt x="0" y="18"/>
                    </a:lnTo>
                    <a:lnTo>
                      <a:pt x="6" y="0"/>
                    </a:lnTo>
                    <a:lnTo>
                      <a:pt x="11" y="0"/>
                    </a:lnTo>
                    <a:lnTo>
                      <a:pt x="18" y="0"/>
                    </a:lnTo>
                    <a:lnTo>
                      <a:pt x="20" y="7"/>
                    </a:lnTo>
                    <a:lnTo>
                      <a:pt x="23" y="14"/>
                    </a:lnTo>
                    <a:lnTo>
                      <a:pt x="27" y="20"/>
                    </a:lnTo>
                    <a:lnTo>
                      <a:pt x="37" y="28"/>
                    </a:lnTo>
                    <a:lnTo>
                      <a:pt x="42" y="23"/>
                    </a:lnTo>
                    <a:lnTo>
                      <a:pt x="47" y="20"/>
                    </a:lnTo>
                    <a:lnTo>
                      <a:pt x="51" y="17"/>
                    </a:lnTo>
                    <a:lnTo>
                      <a:pt x="61" y="17"/>
                    </a:lnTo>
                    <a:lnTo>
                      <a:pt x="66" y="24"/>
                    </a:lnTo>
                    <a:lnTo>
                      <a:pt x="72" y="32"/>
                    </a:lnTo>
                    <a:lnTo>
                      <a:pt x="75" y="34"/>
                    </a:lnTo>
                    <a:lnTo>
                      <a:pt x="79" y="35"/>
                    </a:lnTo>
                    <a:lnTo>
                      <a:pt x="83" y="35"/>
                    </a:lnTo>
                    <a:lnTo>
                      <a:pt x="93" y="35"/>
                    </a:lnTo>
                    <a:lnTo>
                      <a:pt x="100" y="28"/>
                    </a:lnTo>
                    <a:lnTo>
                      <a:pt x="107" y="28"/>
                    </a:lnTo>
                    <a:lnTo>
                      <a:pt x="111" y="32"/>
                    </a:lnTo>
                    <a:lnTo>
                      <a:pt x="117" y="41"/>
                    </a:lnTo>
                    <a:lnTo>
                      <a:pt x="123" y="49"/>
                    </a:lnTo>
                    <a:lnTo>
                      <a:pt x="131" y="59"/>
                    </a:lnTo>
                    <a:lnTo>
                      <a:pt x="141" y="66"/>
                    </a:lnTo>
                    <a:lnTo>
                      <a:pt x="155" y="69"/>
                    </a:lnTo>
                    <a:lnTo>
                      <a:pt x="172" y="51"/>
                    </a:lnTo>
                    <a:lnTo>
                      <a:pt x="189" y="44"/>
                    </a:lnTo>
                    <a:lnTo>
                      <a:pt x="205" y="41"/>
                    </a:lnTo>
                    <a:lnTo>
                      <a:pt x="221" y="44"/>
                    </a:lnTo>
                    <a:lnTo>
                      <a:pt x="237" y="45"/>
                    </a:lnTo>
                    <a:lnTo>
                      <a:pt x="253" y="48"/>
                    </a:lnTo>
                    <a:lnTo>
                      <a:pt x="269" y="44"/>
                    </a:lnTo>
                    <a:lnTo>
                      <a:pt x="286" y="35"/>
                    </a:lnTo>
                    <a:lnTo>
                      <a:pt x="296" y="35"/>
                    </a:lnTo>
                    <a:lnTo>
                      <a:pt x="308" y="35"/>
                    </a:lnTo>
                    <a:lnTo>
                      <a:pt x="320" y="35"/>
                    </a:lnTo>
                    <a:lnTo>
                      <a:pt x="333" y="35"/>
                    </a:lnTo>
                    <a:lnTo>
                      <a:pt x="339" y="48"/>
                    </a:lnTo>
                    <a:lnTo>
                      <a:pt x="344" y="59"/>
                    </a:lnTo>
                    <a:lnTo>
                      <a:pt x="348" y="64"/>
                    </a:lnTo>
                    <a:lnTo>
                      <a:pt x="354" y="69"/>
                    </a:lnTo>
                    <a:lnTo>
                      <a:pt x="361" y="73"/>
                    </a:lnTo>
                    <a:lnTo>
                      <a:pt x="371" y="80"/>
                    </a:lnTo>
                    <a:lnTo>
                      <a:pt x="378" y="76"/>
                    </a:lnTo>
                    <a:lnTo>
                      <a:pt x="385" y="73"/>
                    </a:lnTo>
                    <a:lnTo>
                      <a:pt x="391" y="71"/>
                    </a:lnTo>
                    <a:lnTo>
                      <a:pt x="399" y="69"/>
                    </a:lnTo>
                    <a:lnTo>
                      <a:pt x="398" y="78"/>
                    </a:lnTo>
                    <a:lnTo>
                      <a:pt x="396" y="87"/>
                    </a:lnTo>
                    <a:lnTo>
                      <a:pt x="395" y="97"/>
                    </a:lnTo>
                    <a:lnTo>
                      <a:pt x="394" y="109"/>
                    </a:lnTo>
                    <a:lnTo>
                      <a:pt x="391" y="119"/>
                    </a:lnTo>
                    <a:lnTo>
                      <a:pt x="388" y="128"/>
                    </a:lnTo>
                    <a:lnTo>
                      <a:pt x="382" y="138"/>
                    </a:lnTo>
                    <a:lnTo>
                      <a:pt x="378" y="148"/>
                    </a:lnTo>
                    <a:lnTo>
                      <a:pt x="371" y="137"/>
                    </a:lnTo>
                    <a:lnTo>
                      <a:pt x="365" y="127"/>
                    </a:lnTo>
                    <a:lnTo>
                      <a:pt x="361" y="119"/>
                    </a:lnTo>
                    <a:lnTo>
                      <a:pt x="357" y="110"/>
                    </a:lnTo>
                    <a:lnTo>
                      <a:pt x="348" y="97"/>
                    </a:lnTo>
                    <a:lnTo>
                      <a:pt x="344" y="89"/>
                    </a:lnTo>
                    <a:lnTo>
                      <a:pt x="336" y="89"/>
                    </a:lnTo>
                    <a:lnTo>
                      <a:pt x="327" y="90"/>
                    </a:lnTo>
                    <a:lnTo>
                      <a:pt x="323" y="99"/>
                    </a:lnTo>
                    <a:lnTo>
                      <a:pt x="320" y="113"/>
                    </a:lnTo>
                    <a:lnTo>
                      <a:pt x="317" y="127"/>
                    </a:lnTo>
                    <a:lnTo>
                      <a:pt x="315" y="144"/>
                    </a:lnTo>
                    <a:lnTo>
                      <a:pt x="310" y="157"/>
                    </a:lnTo>
                    <a:lnTo>
                      <a:pt x="308" y="171"/>
                    </a:lnTo>
                    <a:lnTo>
                      <a:pt x="305" y="179"/>
                    </a:lnTo>
                    <a:lnTo>
                      <a:pt x="303" y="186"/>
                    </a:lnTo>
                    <a:lnTo>
                      <a:pt x="296" y="168"/>
                    </a:lnTo>
                    <a:lnTo>
                      <a:pt x="295" y="150"/>
                    </a:lnTo>
                    <a:lnTo>
                      <a:pt x="292" y="131"/>
                    </a:lnTo>
                    <a:lnTo>
                      <a:pt x="291" y="116"/>
                    </a:lnTo>
                    <a:lnTo>
                      <a:pt x="286" y="100"/>
                    </a:lnTo>
                    <a:lnTo>
                      <a:pt x="282" y="89"/>
                    </a:lnTo>
                    <a:lnTo>
                      <a:pt x="272" y="82"/>
                    </a:lnTo>
                    <a:lnTo>
                      <a:pt x="258" y="80"/>
                    </a:lnTo>
                    <a:lnTo>
                      <a:pt x="243" y="96"/>
                    </a:lnTo>
                    <a:lnTo>
                      <a:pt x="231" y="113"/>
                    </a:lnTo>
                    <a:lnTo>
                      <a:pt x="223" y="130"/>
                    </a:lnTo>
                    <a:lnTo>
                      <a:pt x="219" y="147"/>
                    </a:lnTo>
                    <a:lnTo>
                      <a:pt x="214" y="164"/>
                    </a:lnTo>
                    <a:lnTo>
                      <a:pt x="210" y="185"/>
                    </a:lnTo>
                    <a:lnTo>
                      <a:pt x="203" y="206"/>
                    </a:lnTo>
                    <a:lnTo>
                      <a:pt x="198" y="231"/>
                    </a:lnTo>
                    <a:lnTo>
                      <a:pt x="193" y="226"/>
                    </a:lnTo>
                    <a:lnTo>
                      <a:pt x="192" y="219"/>
                    </a:lnTo>
                    <a:lnTo>
                      <a:pt x="190" y="207"/>
                    </a:lnTo>
                    <a:lnTo>
                      <a:pt x="190" y="197"/>
                    </a:lnTo>
                    <a:lnTo>
                      <a:pt x="189" y="185"/>
                    </a:lnTo>
                    <a:lnTo>
                      <a:pt x="189" y="175"/>
                    </a:lnTo>
                    <a:lnTo>
                      <a:pt x="189" y="166"/>
                    </a:lnTo>
                    <a:lnTo>
                      <a:pt x="190" y="162"/>
                    </a:lnTo>
                    <a:lnTo>
                      <a:pt x="186" y="161"/>
                    </a:lnTo>
                    <a:lnTo>
                      <a:pt x="185" y="159"/>
                    </a:lnTo>
                    <a:lnTo>
                      <a:pt x="179" y="158"/>
                    </a:lnTo>
                    <a:lnTo>
                      <a:pt x="172" y="158"/>
                    </a:lnTo>
                    <a:lnTo>
                      <a:pt x="165" y="166"/>
                    </a:lnTo>
                    <a:lnTo>
                      <a:pt x="159" y="175"/>
                    </a:lnTo>
                    <a:lnTo>
                      <a:pt x="152" y="165"/>
                    </a:lnTo>
                    <a:lnTo>
                      <a:pt x="148" y="152"/>
                    </a:lnTo>
                    <a:lnTo>
                      <a:pt x="143" y="137"/>
                    </a:lnTo>
                    <a:lnTo>
                      <a:pt x="138" y="124"/>
                    </a:lnTo>
                    <a:lnTo>
                      <a:pt x="133" y="113"/>
                    </a:lnTo>
                    <a:lnTo>
                      <a:pt x="127" y="110"/>
                    </a:lnTo>
                    <a:lnTo>
                      <a:pt x="119" y="116"/>
                    </a:lnTo>
                    <a:lnTo>
                      <a:pt x="111" y="137"/>
                    </a:lnTo>
                    <a:lnTo>
                      <a:pt x="106" y="137"/>
                    </a:lnTo>
                    <a:lnTo>
                      <a:pt x="104" y="137"/>
                    </a:lnTo>
                    <a:lnTo>
                      <a:pt x="99" y="127"/>
                    </a:lnTo>
                    <a:lnTo>
                      <a:pt x="95" y="119"/>
                    </a:lnTo>
                    <a:lnTo>
                      <a:pt x="92" y="113"/>
                    </a:lnTo>
                    <a:lnTo>
                      <a:pt x="90" y="109"/>
                    </a:lnTo>
                    <a:lnTo>
                      <a:pt x="86" y="104"/>
                    </a:lnTo>
                    <a:lnTo>
                      <a:pt x="82" y="103"/>
                    </a:lnTo>
                    <a:lnTo>
                      <a:pt x="73" y="102"/>
                    </a:lnTo>
                    <a:lnTo>
                      <a:pt x="64" y="103"/>
                    </a:lnTo>
                    <a:lnTo>
                      <a:pt x="59" y="116"/>
                    </a:lnTo>
                    <a:lnTo>
                      <a:pt x="56" y="134"/>
                    </a:lnTo>
                    <a:lnTo>
                      <a:pt x="52" y="154"/>
                    </a:lnTo>
                    <a:lnTo>
                      <a:pt x="48" y="176"/>
                    </a:lnTo>
                    <a:lnTo>
                      <a:pt x="41" y="196"/>
                    </a:lnTo>
                    <a:lnTo>
                      <a:pt x="37" y="214"/>
                    </a:lnTo>
                    <a:lnTo>
                      <a:pt x="30" y="228"/>
                    </a:lnTo>
                    <a:lnTo>
                      <a:pt x="25" y="237"/>
                    </a:lnTo>
                    <a:close/>
                  </a:path>
                </a:pathLst>
              </a:custGeom>
              <a:solidFill>
                <a:srgbClr val="e6f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3" name=""/>
              <p:cNvSpPr/>
              <p:nvPr/>
            </p:nvSpPr>
            <p:spPr>
              <a:xfrm flipH="1">
                <a:off x="4195800" y="2527560"/>
                <a:ext cx="557640" cy="866160"/>
              </a:xfrm>
              <a:custGeom>
                <a:avLst/>
                <a:gdLst/>
                <a:ahLst/>
                <a:rect l="l" t="t" r="r" b="b"/>
                <a:pathLst>
                  <a:path w="845" h="1308">
                    <a:moveTo>
                      <a:pt x="374" y="1308"/>
                    </a:moveTo>
                    <a:lnTo>
                      <a:pt x="349" y="1284"/>
                    </a:lnTo>
                    <a:lnTo>
                      <a:pt x="329" y="1273"/>
                    </a:lnTo>
                    <a:lnTo>
                      <a:pt x="311" y="1270"/>
                    </a:lnTo>
                    <a:lnTo>
                      <a:pt x="296" y="1273"/>
                    </a:lnTo>
                    <a:lnTo>
                      <a:pt x="281" y="1276"/>
                    </a:lnTo>
                    <a:lnTo>
                      <a:pt x="268" y="1278"/>
                    </a:lnTo>
                    <a:lnTo>
                      <a:pt x="253" y="1277"/>
                    </a:lnTo>
                    <a:lnTo>
                      <a:pt x="237" y="1269"/>
                    </a:lnTo>
                    <a:lnTo>
                      <a:pt x="229" y="1269"/>
                    </a:lnTo>
                    <a:lnTo>
                      <a:pt x="217" y="1271"/>
                    </a:lnTo>
                    <a:lnTo>
                      <a:pt x="205" y="1276"/>
                    </a:lnTo>
                    <a:lnTo>
                      <a:pt x="191" y="1280"/>
                    </a:lnTo>
                    <a:lnTo>
                      <a:pt x="177" y="1284"/>
                    </a:lnTo>
                    <a:lnTo>
                      <a:pt x="165" y="1288"/>
                    </a:lnTo>
                    <a:lnTo>
                      <a:pt x="157" y="1291"/>
                    </a:lnTo>
                    <a:lnTo>
                      <a:pt x="153" y="1295"/>
                    </a:lnTo>
                    <a:lnTo>
                      <a:pt x="140" y="1287"/>
                    </a:lnTo>
                    <a:lnTo>
                      <a:pt x="130" y="1276"/>
                    </a:lnTo>
                    <a:lnTo>
                      <a:pt x="123" y="1263"/>
                    </a:lnTo>
                    <a:lnTo>
                      <a:pt x="120" y="1254"/>
                    </a:lnTo>
                    <a:lnTo>
                      <a:pt x="107" y="1254"/>
                    </a:lnTo>
                    <a:lnTo>
                      <a:pt x="100" y="1257"/>
                    </a:lnTo>
                    <a:lnTo>
                      <a:pt x="95" y="1261"/>
                    </a:lnTo>
                    <a:lnTo>
                      <a:pt x="91" y="1269"/>
                    </a:lnTo>
                    <a:lnTo>
                      <a:pt x="81" y="1261"/>
                    </a:lnTo>
                    <a:lnTo>
                      <a:pt x="74" y="1257"/>
                    </a:lnTo>
                    <a:lnTo>
                      <a:pt x="67" y="1253"/>
                    </a:lnTo>
                    <a:lnTo>
                      <a:pt x="62" y="1253"/>
                    </a:lnTo>
                    <a:lnTo>
                      <a:pt x="57" y="1252"/>
                    </a:lnTo>
                    <a:lnTo>
                      <a:pt x="51" y="1252"/>
                    </a:lnTo>
                    <a:lnTo>
                      <a:pt x="45" y="1250"/>
                    </a:lnTo>
                    <a:lnTo>
                      <a:pt x="38" y="1250"/>
                    </a:lnTo>
                    <a:lnTo>
                      <a:pt x="34" y="1246"/>
                    </a:lnTo>
                    <a:lnTo>
                      <a:pt x="33" y="1243"/>
                    </a:lnTo>
                    <a:lnTo>
                      <a:pt x="28" y="1243"/>
                    </a:lnTo>
                    <a:lnTo>
                      <a:pt x="26" y="1243"/>
                    </a:lnTo>
                    <a:lnTo>
                      <a:pt x="26" y="1233"/>
                    </a:lnTo>
                    <a:lnTo>
                      <a:pt x="30" y="1226"/>
                    </a:lnTo>
                    <a:lnTo>
                      <a:pt x="36" y="1219"/>
                    </a:lnTo>
                    <a:lnTo>
                      <a:pt x="44" y="1214"/>
                    </a:lnTo>
                    <a:lnTo>
                      <a:pt x="57" y="1201"/>
                    </a:lnTo>
                    <a:lnTo>
                      <a:pt x="64" y="1190"/>
                    </a:lnTo>
                    <a:lnTo>
                      <a:pt x="48" y="1175"/>
                    </a:lnTo>
                    <a:lnTo>
                      <a:pt x="37" y="1167"/>
                    </a:lnTo>
                    <a:lnTo>
                      <a:pt x="26" y="1160"/>
                    </a:lnTo>
                    <a:lnTo>
                      <a:pt x="17" y="1154"/>
                    </a:lnTo>
                    <a:lnTo>
                      <a:pt x="9" y="1144"/>
                    </a:lnTo>
                    <a:lnTo>
                      <a:pt x="4" y="1136"/>
                    </a:lnTo>
                    <a:lnTo>
                      <a:pt x="0" y="1123"/>
                    </a:lnTo>
                    <a:lnTo>
                      <a:pt x="0" y="1106"/>
                    </a:lnTo>
                    <a:lnTo>
                      <a:pt x="27" y="1094"/>
                    </a:lnTo>
                    <a:lnTo>
                      <a:pt x="74" y="1094"/>
                    </a:lnTo>
                    <a:lnTo>
                      <a:pt x="131" y="1102"/>
                    </a:lnTo>
                    <a:lnTo>
                      <a:pt x="198" y="1118"/>
                    </a:lnTo>
                    <a:lnTo>
                      <a:pt x="263" y="1135"/>
                    </a:lnTo>
                    <a:lnTo>
                      <a:pt x="326" y="1151"/>
                    </a:lnTo>
                    <a:lnTo>
                      <a:pt x="380" y="1163"/>
                    </a:lnTo>
                    <a:lnTo>
                      <a:pt x="419" y="1168"/>
                    </a:lnTo>
                    <a:lnTo>
                      <a:pt x="428" y="1150"/>
                    </a:lnTo>
                    <a:lnTo>
                      <a:pt x="436" y="1129"/>
                    </a:lnTo>
                    <a:lnTo>
                      <a:pt x="442" y="1104"/>
                    </a:lnTo>
                    <a:lnTo>
                      <a:pt x="449" y="1078"/>
                    </a:lnTo>
                    <a:lnTo>
                      <a:pt x="453" y="1050"/>
                    </a:lnTo>
                    <a:lnTo>
                      <a:pt x="459" y="1025"/>
                    </a:lnTo>
                    <a:lnTo>
                      <a:pt x="463" y="1001"/>
                    </a:lnTo>
                    <a:lnTo>
                      <a:pt x="467" y="984"/>
                    </a:lnTo>
                    <a:lnTo>
                      <a:pt x="470" y="984"/>
                    </a:lnTo>
                    <a:lnTo>
                      <a:pt x="474" y="984"/>
                    </a:lnTo>
                    <a:lnTo>
                      <a:pt x="474" y="1003"/>
                    </a:lnTo>
                    <a:lnTo>
                      <a:pt x="474" y="1020"/>
                    </a:lnTo>
                    <a:lnTo>
                      <a:pt x="474" y="1033"/>
                    </a:lnTo>
                    <a:lnTo>
                      <a:pt x="474" y="1043"/>
                    </a:lnTo>
                    <a:lnTo>
                      <a:pt x="474" y="1056"/>
                    </a:lnTo>
                    <a:lnTo>
                      <a:pt x="477" y="1068"/>
                    </a:lnTo>
                    <a:lnTo>
                      <a:pt x="481" y="1068"/>
                    </a:lnTo>
                    <a:lnTo>
                      <a:pt x="488" y="1070"/>
                    </a:lnTo>
                    <a:lnTo>
                      <a:pt x="490" y="1044"/>
                    </a:lnTo>
                    <a:lnTo>
                      <a:pt x="492" y="1019"/>
                    </a:lnTo>
                    <a:lnTo>
                      <a:pt x="492" y="994"/>
                    </a:lnTo>
                    <a:lnTo>
                      <a:pt x="492" y="970"/>
                    </a:lnTo>
                    <a:lnTo>
                      <a:pt x="490" y="944"/>
                    </a:lnTo>
                    <a:lnTo>
                      <a:pt x="487" y="922"/>
                    </a:lnTo>
                    <a:lnTo>
                      <a:pt x="483" y="898"/>
                    </a:lnTo>
                    <a:lnTo>
                      <a:pt x="478" y="877"/>
                    </a:lnTo>
                    <a:lnTo>
                      <a:pt x="473" y="874"/>
                    </a:lnTo>
                    <a:lnTo>
                      <a:pt x="470" y="874"/>
                    </a:lnTo>
                    <a:lnTo>
                      <a:pt x="466" y="874"/>
                    </a:lnTo>
                    <a:lnTo>
                      <a:pt x="460" y="878"/>
                    </a:lnTo>
                    <a:lnTo>
                      <a:pt x="461" y="892"/>
                    </a:lnTo>
                    <a:lnTo>
                      <a:pt x="463" y="903"/>
                    </a:lnTo>
                    <a:lnTo>
                      <a:pt x="464" y="912"/>
                    </a:lnTo>
                    <a:lnTo>
                      <a:pt x="466" y="922"/>
                    </a:lnTo>
                    <a:lnTo>
                      <a:pt x="466" y="929"/>
                    </a:lnTo>
                    <a:lnTo>
                      <a:pt x="466" y="937"/>
                    </a:lnTo>
                    <a:lnTo>
                      <a:pt x="466" y="946"/>
                    </a:lnTo>
                    <a:lnTo>
                      <a:pt x="467" y="958"/>
                    </a:lnTo>
                    <a:lnTo>
                      <a:pt x="466" y="958"/>
                    </a:lnTo>
                    <a:lnTo>
                      <a:pt x="464" y="960"/>
                    </a:lnTo>
                    <a:lnTo>
                      <a:pt x="450" y="933"/>
                    </a:lnTo>
                    <a:lnTo>
                      <a:pt x="436" y="905"/>
                    </a:lnTo>
                    <a:lnTo>
                      <a:pt x="421" y="875"/>
                    </a:lnTo>
                    <a:lnTo>
                      <a:pt x="405" y="847"/>
                    </a:lnTo>
                    <a:lnTo>
                      <a:pt x="388" y="817"/>
                    </a:lnTo>
                    <a:lnTo>
                      <a:pt x="375" y="789"/>
                    </a:lnTo>
                    <a:lnTo>
                      <a:pt x="364" y="762"/>
                    </a:lnTo>
                    <a:lnTo>
                      <a:pt x="357" y="740"/>
                    </a:lnTo>
                    <a:lnTo>
                      <a:pt x="399" y="751"/>
                    </a:lnTo>
                    <a:lnTo>
                      <a:pt x="435" y="761"/>
                    </a:lnTo>
                    <a:lnTo>
                      <a:pt x="460" y="768"/>
                    </a:lnTo>
                    <a:lnTo>
                      <a:pt x="481" y="774"/>
                    </a:lnTo>
                    <a:lnTo>
                      <a:pt x="495" y="776"/>
                    </a:lnTo>
                    <a:lnTo>
                      <a:pt x="505" y="778"/>
                    </a:lnTo>
                    <a:lnTo>
                      <a:pt x="512" y="776"/>
                    </a:lnTo>
                    <a:lnTo>
                      <a:pt x="519" y="774"/>
                    </a:lnTo>
                    <a:lnTo>
                      <a:pt x="519" y="768"/>
                    </a:lnTo>
                    <a:lnTo>
                      <a:pt x="522" y="764"/>
                    </a:lnTo>
                    <a:lnTo>
                      <a:pt x="511" y="754"/>
                    </a:lnTo>
                    <a:lnTo>
                      <a:pt x="499" y="747"/>
                    </a:lnTo>
                    <a:lnTo>
                      <a:pt x="488" y="741"/>
                    </a:lnTo>
                    <a:lnTo>
                      <a:pt x="477" y="737"/>
                    </a:lnTo>
                    <a:lnTo>
                      <a:pt x="464" y="733"/>
                    </a:lnTo>
                    <a:lnTo>
                      <a:pt x="453" y="730"/>
                    </a:lnTo>
                    <a:lnTo>
                      <a:pt x="442" y="728"/>
                    </a:lnTo>
                    <a:lnTo>
                      <a:pt x="433" y="727"/>
                    </a:lnTo>
                    <a:lnTo>
                      <a:pt x="433" y="721"/>
                    </a:lnTo>
                    <a:lnTo>
                      <a:pt x="433" y="719"/>
                    </a:lnTo>
                    <a:lnTo>
                      <a:pt x="444" y="713"/>
                    </a:lnTo>
                    <a:lnTo>
                      <a:pt x="460" y="709"/>
                    </a:lnTo>
                    <a:lnTo>
                      <a:pt x="474" y="703"/>
                    </a:lnTo>
                    <a:lnTo>
                      <a:pt x="491" y="699"/>
                    </a:lnTo>
                    <a:lnTo>
                      <a:pt x="507" y="692"/>
                    </a:lnTo>
                    <a:lnTo>
                      <a:pt x="522" y="686"/>
                    </a:lnTo>
                    <a:lnTo>
                      <a:pt x="536" y="679"/>
                    </a:lnTo>
                    <a:lnTo>
                      <a:pt x="550" y="672"/>
                    </a:lnTo>
                    <a:lnTo>
                      <a:pt x="549" y="671"/>
                    </a:lnTo>
                    <a:lnTo>
                      <a:pt x="528" y="673"/>
                    </a:lnTo>
                    <a:lnTo>
                      <a:pt x="507" y="679"/>
                    </a:lnTo>
                    <a:lnTo>
                      <a:pt x="487" y="685"/>
                    </a:lnTo>
                    <a:lnTo>
                      <a:pt x="467" y="693"/>
                    </a:lnTo>
                    <a:lnTo>
                      <a:pt x="446" y="699"/>
                    </a:lnTo>
                    <a:lnTo>
                      <a:pt x="428" y="706"/>
                    </a:lnTo>
                    <a:lnTo>
                      <a:pt x="408" y="712"/>
                    </a:lnTo>
                    <a:lnTo>
                      <a:pt x="391" y="716"/>
                    </a:lnTo>
                    <a:lnTo>
                      <a:pt x="391" y="710"/>
                    </a:lnTo>
                    <a:lnTo>
                      <a:pt x="391" y="706"/>
                    </a:lnTo>
                    <a:lnTo>
                      <a:pt x="401" y="700"/>
                    </a:lnTo>
                    <a:lnTo>
                      <a:pt x="412" y="696"/>
                    </a:lnTo>
                    <a:lnTo>
                      <a:pt x="423" y="690"/>
                    </a:lnTo>
                    <a:lnTo>
                      <a:pt x="435" y="686"/>
                    </a:lnTo>
                    <a:lnTo>
                      <a:pt x="444" y="679"/>
                    </a:lnTo>
                    <a:lnTo>
                      <a:pt x="456" y="673"/>
                    </a:lnTo>
                    <a:lnTo>
                      <a:pt x="466" y="666"/>
                    </a:lnTo>
                    <a:lnTo>
                      <a:pt x="478" y="661"/>
                    </a:lnTo>
                    <a:lnTo>
                      <a:pt x="461" y="661"/>
                    </a:lnTo>
                    <a:lnTo>
                      <a:pt x="444" y="665"/>
                    </a:lnTo>
                    <a:lnTo>
                      <a:pt x="428" y="669"/>
                    </a:lnTo>
                    <a:lnTo>
                      <a:pt x="411" y="676"/>
                    </a:lnTo>
                    <a:lnTo>
                      <a:pt x="394" y="682"/>
                    </a:lnTo>
                    <a:lnTo>
                      <a:pt x="377" y="689"/>
                    </a:lnTo>
                    <a:lnTo>
                      <a:pt x="360" y="693"/>
                    </a:lnTo>
                    <a:lnTo>
                      <a:pt x="343" y="699"/>
                    </a:lnTo>
                    <a:lnTo>
                      <a:pt x="343" y="695"/>
                    </a:lnTo>
                    <a:lnTo>
                      <a:pt x="343" y="692"/>
                    </a:lnTo>
                    <a:lnTo>
                      <a:pt x="357" y="685"/>
                    </a:lnTo>
                    <a:lnTo>
                      <a:pt x="375" y="679"/>
                    </a:lnTo>
                    <a:lnTo>
                      <a:pt x="395" y="672"/>
                    </a:lnTo>
                    <a:lnTo>
                      <a:pt x="415" y="665"/>
                    </a:lnTo>
                    <a:lnTo>
                      <a:pt x="433" y="655"/>
                    </a:lnTo>
                    <a:lnTo>
                      <a:pt x="450" y="647"/>
                    </a:lnTo>
                    <a:lnTo>
                      <a:pt x="466" y="638"/>
                    </a:lnTo>
                    <a:lnTo>
                      <a:pt x="478" y="630"/>
                    </a:lnTo>
                    <a:lnTo>
                      <a:pt x="454" y="627"/>
                    </a:lnTo>
                    <a:lnTo>
                      <a:pt x="432" y="633"/>
                    </a:lnTo>
                    <a:lnTo>
                      <a:pt x="409" y="642"/>
                    </a:lnTo>
                    <a:lnTo>
                      <a:pt x="387" y="655"/>
                    </a:lnTo>
                    <a:lnTo>
                      <a:pt x="363" y="665"/>
                    </a:lnTo>
                    <a:lnTo>
                      <a:pt x="340" y="676"/>
                    </a:lnTo>
                    <a:lnTo>
                      <a:pt x="316" y="682"/>
                    </a:lnTo>
                    <a:lnTo>
                      <a:pt x="295" y="682"/>
                    </a:lnTo>
                    <a:lnTo>
                      <a:pt x="295" y="678"/>
                    </a:lnTo>
                    <a:lnTo>
                      <a:pt x="306" y="671"/>
                    </a:lnTo>
                    <a:lnTo>
                      <a:pt x="320" y="665"/>
                    </a:lnTo>
                    <a:lnTo>
                      <a:pt x="334" y="659"/>
                    </a:lnTo>
                    <a:lnTo>
                      <a:pt x="350" y="654"/>
                    </a:lnTo>
                    <a:lnTo>
                      <a:pt x="364" y="647"/>
                    </a:lnTo>
                    <a:lnTo>
                      <a:pt x="380" y="640"/>
                    </a:lnTo>
                    <a:lnTo>
                      <a:pt x="392" y="631"/>
                    </a:lnTo>
                    <a:lnTo>
                      <a:pt x="406" y="623"/>
                    </a:lnTo>
                    <a:lnTo>
                      <a:pt x="388" y="620"/>
                    </a:lnTo>
                    <a:lnTo>
                      <a:pt x="367" y="626"/>
                    </a:lnTo>
                    <a:lnTo>
                      <a:pt x="343" y="634"/>
                    </a:lnTo>
                    <a:lnTo>
                      <a:pt x="320" y="645"/>
                    </a:lnTo>
                    <a:lnTo>
                      <a:pt x="295" y="654"/>
                    </a:lnTo>
                    <a:lnTo>
                      <a:pt x="274" y="662"/>
                    </a:lnTo>
                    <a:lnTo>
                      <a:pt x="254" y="665"/>
                    </a:lnTo>
                    <a:lnTo>
                      <a:pt x="240" y="664"/>
                    </a:lnTo>
                    <a:lnTo>
                      <a:pt x="244" y="654"/>
                    </a:lnTo>
                    <a:lnTo>
                      <a:pt x="257" y="645"/>
                    </a:lnTo>
                    <a:lnTo>
                      <a:pt x="277" y="634"/>
                    </a:lnTo>
                    <a:lnTo>
                      <a:pt x="301" y="626"/>
                    </a:lnTo>
                    <a:lnTo>
                      <a:pt x="323" y="616"/>
                    </a:lnTo>
                    <a:lnTo>
                      <a:pt x="347" y="607"/>
                    </a:lnTo>
                    <a:lnTo>
                      <a:pt x="366" y="599"/>
                    </a:lnTo>
                    <a:lnTo>
                      <a:pt x="381" y="596"/>
                    </a:lnTo>
                    <a:lnTo>
                      <a:pt x="381" y="592"/>
                    </a:lnTo>
                    <a:lnTo>
                      <a:pt x="381" y="589"/>
                    </a:lnTo>
                    <a:lnTo>
                      <a:pt x="387" y="585"/>
                    </a:lnTo>
                    <a:lnTo>
                      <a:pt x="392" y="582"/>
                    </a:lnTo>
                    <a:lnTo>
                      <a:pt x="371" y="585"/>
                    </a:lnTo>
                    <a:lnTo>
                      <a:pt x="347" y="592"/>
                    </a:lnTo>
                    <a:lnTo>
                      <a:pt x="319" y="603"/>
                    </a:lnTo>
                    <a:lnTo>
                      <a:pt x="294" y="617"/>
                    </a:lnTo>
                    <a:lnTo>
                      <a:pt x="265" y="628"/>
                    </a:lnTo>
                    <a:lnTo>
                      <a:pt x="243" y="640"/>
                    </a:lnTo>
                    <a:lnTo>
                      <a:pt x="224" y="645"/>
                    </a:lnTo>
                    <a:lnTo>
                      <a:pt x="213" y="648"/>
                    </a:lnTo>
                    <a:lnTo>
                      <a:pt x="223" y="623"/>
                    </a:lnTo>
                    <a:lnTo>
                      <a:pt x="253" y="603"/>
                    </a:lnTo>
                    <a:lnTo>
                      <a:pt x="295" y="583"/>
                    </a:lnTo>
                    <a:lnTo>
                      <a:pt x="347" y="566"/>
                    </a:lnTo>
                    <a:lnTo>
                      <a:pt x="399" y="549"/>
                    </a:lnTo>
                    <a:lnTo>
                      <a:pt x="453" y="537"/>
                    </a:lnTo>
                    <a:lnTo>
                      <a:pt x="498" y="524"/>
                    </a:lnTo>
                    <a:lnTo>
                      <a:pt x="532" y="514"/>
                    </a:lnTo>
                    <a:lnTo>
                      <a:pt x="529" y="501"/>
                    </a:lnTo>
                    <a:lnTo>
                      <a:pt x="523" y="496"/>
                    </a:lnTo>
                    <a:lnTo>
                      <a:pt x="515" y="493"/>
                    </a:lnTo>
                    <a:lnTo>
                      <a:pt x="507" y="496"/>
                    </a:lnTo>
                    <a:lnTo>
                      <a:pt x="495" y="499"/>
                    </a:lnTo>
                    <a:lnTo>
                      <a:pt x="485" y="503"/>
                    </a:lnTo>
                    <a:lnTo>
                      <a:pt x="477" y="506"/>
                    </a:lnTo>
                    <a:lnTo>
                      <a:pt x="470" y="510"/>
                    </a:lnTo>
                    <a:lnTo>
                      <a:pt x="473" y="497"/>
                    </a:lnTo>
                    <a:lnTo>
                      <a:pt x="477" y="485"/>
                    </a:lnTo>
                    <a:lnTo>
                      <a:pt x="483" y="473"/>
                    </a:lnTo>
                    <a:lnTo>
                      <a:pt x="490" y="462"/>
                    </a:lnTo>
                    <a:lnTo>
                      <a:pt x="494" y="449"/>
                    </a:lnTo>
                    <a:lnTo>
                      <a:pt x="499" y="438"/>
                    </a:lnTo>
                    <a:lnTo>
                      <a:pt x="504" y="425"/>
                    </a:lnTo>
                    <a:lnTo>
                      <a:pt x="508" y="414"/>
                    </a:lnTo>
                    <a:lnTo>
                      <a:pt x="499" y="417"/>
                    </a:lnTo>
                    <a:lnTo>
                      <a:pt x="492" y="427"/>
                    </a:lnTo>
                    <a:lnTo>
                      <a:pt x="483" y="438"/>
                    </a:lnTo>
                    <a:lnTo>
                      <a:pt x="473" y="454"/>
                    </a:lnTo>
                    <a:lnTo>
                      <a:pt x="461" y="468"/>
                    </a:lnTo>
                    <a:lnTo>
                      <a:pt x="452" y="482"/>
                    </a:lnTo>
                    <a:lnTo>
                      <a:pt x="443" y="494"/>
                    </a:lnTo>
                    <a:lnTo>
                      <a:pt x="440" y="503"/>
                    </a:lnTo>
                    <a:lnTo>
                      <a:pt x="440" y="482"/>
                    </a:lnTo>
                    <a:lnTo>
                      <a:pt x="442" y="461"/>
                    </a:lnTo>
                    <a:lnTo>
                      <a:pt x="443" y="441"/>
                    </a:lnTo>
                    <a:lnTo>
                      <a:pt x="446" y="421"/>
                    </a:lnTo>
                    <a:lnTo>
                      <a:pt x="447" y="400"/>
                    </a:lnTo>
                    <a:lnTo>
                      <a:pt x="449" y="380"/>
                    </a:lnTo>
                    <a:lnTo>
                      <a:pt x="449" y="360"/>
                    </a:lnTo>
                    <a:lnTo>
                      <a:pt x="450" y="342"/>
                    </a:lnTo>
                    <a:lnTo>
                      <a:pt x="446" y="338"/>
                    </a:lnTo>
                    <a:lnTo>
                      <a:pt x="440" y="337"/>
                    </a:lnTo>
                    <a:lnTo>
                      <a:pt x="439" y="344"/>
                    </a:lnTo>
                    <a:lnTo>
                      <a:pt x="437" y="352"/>
                    </a:lnTo>
                    <a:lnTo>
                      <a:pt x="436" y="360"/>
                    </a:lnTo>
                    <a:lnTo>
                      <a:pt x="435" y="369"/>
                    </a:lnTo>
                    <a:lnTo>
                      <a:pt x="433" y="376"/>
                    </a:lnTo>
                    <a:lnTo>
                      <a:pt x="432" y="384"/>
                    </a:lnTo>
                    <a:lnTo>
                      <a:pt x="430" y="393"/>
                    </a:lnTo>
                    <a:lnTo>
                      <a:pt x="430" y="401"/>
                    </a:lnTo>
                    <a:lnTo>
                      <a:pt x="426" y="379"/>
                    </a:lnTo>
                    <a:lnTo>
                      <a:pt x="423" y="362"/>
                    </a:lnTo>
                    <a:lnTo>
                      <a:pt x="421" y="348"/>
                    </a:lnTo>
                    <a:lnTo>
                      <a:pt x="419" y="339"/>
                    </a:lnTo>
                    <a:lnTo>
                      <a:pt x="418" y="329"/>
                    </a:lnTo>
                    <a:lnTo>
                      <a:pt x="418" y="320"/>
                    </a:lnTo>
                    <a:lnTo>
                      <a:pt x="416" y="310"/>
                    </a:lnTo>
                    <a:lnTo>
                      <a:pt x="416" y="297"/>
                    </a:lnTo>
                    <a:lnTo>
                      <a:pt x="413" y="303"/>
                    </a:lnTo>
                    <a:lnTo>
                      <a:pt x="412" y="313"/>
                    </a:lnTo>
                    <a:lnTo>
                      <a:pt x="406" y="298"/>
                    </a:lnTo>
                    <a:lnTo>
                      <a:pt x="404" y="289"/>
                    </a:lnTo>
                    <a:lnTo>
                      <a:pt x="401" y="282"/>
                    </a:lnTo>
                    <a:lnTo>
                      <a:pt x="401" y="277"/>
                    </a:lnTo>
                    <a:lnTo>
                      <a:pt x="398" y="270"/>
                    </a:lnTo>
                    <a:lnTo>
                      <a:pt x="398" y="265"/>
                    </a:lnTo>
                    <a:lnTo>
                      <a:pt x="405" y="266"/>
                    </a:lnTo>
                    <a:lnTo>
                      <a:pt x="413" y="267"/>
                    </a:lnTo>
                    <a:lnTo>
                      <a:pt x="422" y="269"/>
                    </a:lnTo>
                    <a:lnTo>
                      <a:pt x="430" y="270"/>
                    </a:lnTo>
                    <a:lnTo>
                      <a:pt x="439" y="269"/>
                    </a:lnTo>
                    <a:lnTo>
                      <a:pt x="447" y="269"/>
                    </a:lnTo>
                    <a:lnTo>
                      <a:pt x="456" y="266"/>
                    </a:lnTo>
                    <a:lnTo>
                      <a:pt x="467" y="263"/>
                    </a:lnTo>
                    <a:lnTo>
                      <a:pt x="464" y="259"/>
                    </a:lnTo>
                    <a:lnTo>
                      <a:pt x="464" y="256"/>
                    </a:lnTo>
                    <a:lnTo>
                      <a:pt x="430" y="238"/>
                    </a:lnTo>
                    <a:lnTo>
                      <a:pt x="398" y="212"/>
                    </a:lnTo>
                    <a:lnTo>
                      <a:pt x="368" y="181"/>
                    </a:lnTo>
                    <a:lnTo>
                      <a:pt x="343" y="146"/>
                    </a:lnTo>
                    <a:lnTo>
                      <a:pt x="319" y="108"/>
                    </a:lnTo>
                    <a:lnTo>
                      <a:pt x="301" y="70"/>
                    </a:lnTo>
                    <a:lnTo>
                      <a:pt x="288" y="32"/>
                    </a:lnTo>
                    <a:lnTo>
                      <a:pt x="282" y="0"/>
                    </a:lnTo>
                    <a:lnTo>
                      <a:pt x="380" y="19"/>
                    </a:lnTo>
                    <a:lnTo>
                      <a:pt x="468" y="56"/>
                    </a:lnTo>
                    <a:lnTo>
                      <a:pt x="546" y="105"/>
                    </a:lnTo>
                    <a:lnTo>
                      <a:pt x="618" y="167"/>
                    </a:lnTo>
                    <a:lnTo>
                      <a:pt x="681" y="236"/>
                    </a:lnTo>
                    <a:lnTo>
                      <a:pt x="741" y="313"/>
                    </a:lnTo>
                    <a:lnTo>
                      <a:pt x="794" y="394"/>
                    </a:lnTo>
                    <a:lnTo>
                      <a:pt x="845" y="480"/>
                    </a:lnTo>
                    <a:lnTo>
                      <a:pt x="841" y="489"/>
                    </a:lnTo>
                    <a:lnTo>
                      <a:pt x="835" y="503"/>
                    </a:lnTo>
                    <a:lnTo>
                      <a:pt x="827" y="518"/>
                    </a:lnTo>
                    <a:lnTo>
                      <a:pt x="818" y="535"/>
                    </a:lnTo>
                    <a:lnTo>
                      <a:pt x="807" y="551"/>
                    </a:lnTo>
                    <a:lnTo>
                      <a:pt x="796" y="566"/>
                    </a:lnTo>
                    <a:lnTo>
                      <a:pt x="786" y="578"/>
                    </a:lnTo>
                    <a:lnTo>
                      <a:pt x="779" y="589"/>
                    </a:lnTo>
                    <a:lnTo>
                      <a:pt x="749" y="644"/>
                    </a:lnTo>
                    <a:lnTo>
                      <a:pt x="725" y="697"/>
                    </a:lnTo>
                    <a:lnTo>
                      <a:pt x="705" y="750"/>
                    </a:lnTo>
                    <a:lnTo>
                      <a:pt x="696" y="802"/>
                    </a:lnTo>
                    <a:lnTo>
                      <a:pt x="694" y="851"/>
                    </a:lnTo>
                    <a:lnTo>
                      <a:pt x="707" y="902"/>
                    </a:lnTo>
                    <a:lnTo>
                      <a:pt x="732" y="954"/>
                    </a:lnTo>
                    <a:lnTo>
                      <a:pt x="776" y="1008"/>
                    </a:lnTo>
                    <a:lnTo>
                      <a:pt x="783" y="1010"/>
                    </a:lnTo>
                    <a:lnTo>
                      <a:pt x="789" y="1015"/>
                    </a:lnTo>
                    <a:lnTo>
                      <a:pt x="790" y="1016"/>
                    </a:lnTo>
                    <a:lnTo>
                      <a:pt x="793" y="1022"/>
                    </a:lnTo>
                    <a:lnTo>
                      <a:pt x="787" y="1023"/>
                    </a:lnTo>
                    <a:lnTo>
                      <a:pt x="780" y="1027"/>
                    </a:lnTo>
                    <a:lnTo>
                      <a:pt x="769" y="1032"/>
                    </a:lnTo>
                    <a:lnTo>
                      <a:pt x="758" y="1039"/>
                    </a:lnTo>
                    <a:lnTo>
                      <a:pt x="742" y="1044"/>
                    </a:lnTo>
                    <a:lnTo>
                      <a:pt x="725" y="1053"/>
                    </a:lnTo>
                    <a:lnTo>
                      <a:pt x="707" y="1061"/>
                    </a:lnTo>
                    <a:lnTo>
                      <a:pt x="690" y="1073"/>
                    </a:lnTo>
                    <a:lnTo>
                      <a:pt x="664" y="1094"/>
                    </a:lnTo>
                    <a:lnTo>
                      <a:pt x="645" y="1115"/>
                    </a:lnTo>
                    <a:lnTo>
                      <a:pt x="626" y="1137"/>
                    </a:lnTo>
                    <a:lnTo>
                      <a:pt x="609" y="1161"/>
                    </a:lnTo>
                    <a:lnTo>
                      <a:pt x="593" y="1183"/>
                    </a:lnTo>
                    <a:lnTo>
                      <a:pt x="577" y="1205"/>
                    </a:lnTo>
                    <a:lnTo>
                      <a:pt x="559" y="1228"/>
                    </a:lnTo>
                    <a:lnTo>
                      <a:pt x="539" y="1250"/>
                    </a:lnTo>
                    <a:lnTo>
                      <a:pt x="515" y="1260"/>
                    </a:lnTo>
                    <a:lnTo>
                      <a:pt x="498" y="1270"/>
                    </a:lnTo>
                    <a:lnTo>
                      <a:pt x="484" y="1276"/>
                    </a:lnTo>
                    <a:lnTo>
                      <a:pt x="474" y="1283"/>
                    </a:lnTo>
                    <a:lnTo>
                      <a:pt x="464" y="1287"/>
                    </a:lnTo>
                    <a:lnTo>
                      <a:pt x="457" y="1292"/>
                    </a:lnTo>
                    <a:lnTo>
                      <a:pt x="449" y="1297"/>
                    </a:lnTo>
                    <a:lnTo>
                      <a:pt x="440" y="1305"/>
                    </a:lnTo>
                    <a:lnTo>
                      <a:pt x="440" y="1294"/>
                    </a:lnTo>
                    <a:lnTo>
                      <a:pt x="442" y="1284"/>
                    </a:lnTo>
                    <a:lnTo>
                      <a:pt x="442" y="1276"/>
                    </a:lnTo>
                    <a:lnTo>
                      <a:pt x="440" y="1269"/>
                    </a:lnTo>
                    <a:lnTo>
                      <a:pt x="426" y="1269"/>
                    </a:lnTo>
                    <a:lnTo>
                      <a:pt x="416" y="1269"/>
                    </a:lnTo>
                    <a:lnTo>
                      <a:pt x="406" y="1277"/>
                    </a:lnTo>
                    <a:lnTo>
                      <a:pt x="395" y="1291"/>
                    </a:lnTo>
                    <a:lnTo>
                      <a:pt x="382" y="1302"/>
                    </a:lnTo>
                    <a:lnTo>
                      <a:pt x="374" y="1308"/>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4" name=""/>
              <p:cNvSpPr/>
              <p:nvPr/>
            </p:nvSpPr>
            <p:spPr>
              <a:xfrm flipH="1">
                <a:off x="4476240" y="3066840"/>
                <a:ext cx="174240" cy="195480"/>
              </a:xfrm>
              <a:custGeom>
                <a:avLst/>
                <a:gdLst/>
                <a:ahLst/>
                <a:rect l="l" t="t" r="r" b="b"/>
                <a:pathLst>
                  <a:path w="262" h="296">
                    <a:moveTo>
                      <a:pt x="173" y="296"/>
                    </a:moveTo>
                    <a:lnTo>
                      <a:pt x="154" y="283"/>
                    </a:lnTo>
                    <a:lnTo>
                      <a:pt x="141" y="277"/>
                    </a:lnTo>
                    <a:lnTo>
                      <a:pt x="131" y="276"/>
                    </a:lnTo>
                    <a:lnTo>
                      <a:pt x="125" y="277"/>
                    </a:lnTo>
                    <a:lnTo>
                      <a:pt x="118" y="279"/>
                    </a:lnTo>
                    <a:lnTo>
                      <a:pt x="111" y="279"/>
                    </a:lnTo>
                    <a:lnTo>
                      <a:pt x="103" y="277"/>
                    </a:lnTo>
                    <a:lnTo>
                      <a:pt x="90" y="272"/>
                    </a:lnTo>
                    <a:lnTo>
                      <a:pt x="84" y="255"/>
                    </a:lnTo>
                    <a:lnTo>
                      <a:pt x="80" y="248"/>
                    </a:lnTo>
                    <a:lnTo>
                      <a:pt x="73" y="246"/>
                    </a:lnTo>
                    <a:lnTo>
                      <a:pt x="66" y="249"/>
                    </a:lnTo>
                    <a:lnTo>
                      <a:pt x="56" y="255"/>
                    </a:lnTo>
                    <a:lnTo>
                      <a:pt x="48" y="262"/>
                    </a:lnTo>
                    <a:lnTo>
                      <a:pt x="36" y="266"/>
                    </a:lnTo>
                    <a:lnTo>
                      <a:pt x="25" y="270"/>
                    </a:lnTo>
                    <a:lnTo>
                      <a:pt x="12" y="245"/>
                    </a:lnTo>
                    <a:lnTo>
                      <a:pt x="14" y="224"/>
                    </a:lnTo>
                    <a:lnTo>
                      <a:pt x="22" y="204"/>
                    </a:lnTo>
                    <a:lnTo>
                      <a:pt x="36" y="187"/>
                    </a:lnTo>
                    <a:lnTo>
                      <a:pt x="49" y="170"/>
                    </a:lnTo>
                    <a:lnTo>
                      <a:pt x="60" y="155"/>
                    </a:lnTo>
                    <a:lnTo>
                      <a:pt x="66" y="139"/>
                    </a:lnTo>
                    <a:lnTo>
                      <a:pt x="63" y="124"/>
                    </a:lnTo>
                    <a:lnTo>
                      <a:pt x="46" y="118"/>
                    </a:lnTo>
                    <a:lnTo>
                      <a:pt x="34" y="111"/>
                    </a:lnTo>
                    <a:lnTo>
                      <a:pt x="22" y="100"/>
                    </a:lnTo>
                    <a:lnTo>
                      <a:pt x="14" y="90"/>
                    </a:lnTo>
                    <a:lnTo>
                      <a:pt x="5" y="76"/>
                    </a:lnTo>
                    <a:lnTo>
                      <a:pt x="1" y="63"/>
                    </a:lnTo>
                    <a:lnTo>
                      <a:pt x="0" y="50"/>
                    </a:lnTo>
                    <a:lnTo>
                      <a:pt x="1" y="39"/>
                    </a:lnTo>
                    <a:lnTo>
                      <a:pt x="14" y="36"/>
                    </a:lnTo>
                    <a:lnTo>
                      <a:pt x="28" y="35"/>
                    </a:lnTo>
                    <a:lnTo>
                      <a:pt x="35" y="33"/>
                    </a:lnTo>
                    <a:lnTo>
                      <a:pt x="42" y="33"/>
                    </a:lnTo>
                    <a:lnTo>
                      <a:pt x="51" y="33"/>
                    </a:lnTo>
                    <a:lnTo>
                      <a:pt x="60" y="35"/>
                    </a:lnTo>
                    <a:lnTo>
                      <a:pt x="60" y="42"/>
                    </a:lnTo>
                    <a:lnTo>
                      <a:pt x="66" y="50"/>
                    </a:lnTo>
                    <a:lnTo>
                      <a:pt x="69" y="52"/>
                    </a:lnTo>
                    <a:lnTo>
                      <a:pt x="75" y="54"/>
                    </a:lnTo>
                    <a:lnTo>
                      <a:pt x="82" y="56"/>
                    </a:lnTo>
                    <a:lnTo>
                      <a:pt x="90" y="59"/>
                    </a:lnTo>
                    <a:lnTo>
                      <a:pt x="96" y="43"/>
                    </a:lnTo>
                    <a:lnTo>
                      <a:pt x="101" y="33"/>
                    </a:lnTo>
                    <a:lnTo>
                      <a:pt x="108" y="28"/>
                    </a:lnTo>
                    <a:lnTo>
                      <a:pt x="117" y="26"/>
                    </a:lnTo>
                    <a:lnTo>
                      <a:pt x="124" y="26"/>
                    </a:lnTo>
                    <a:lnTo>
                      <a:pt x="135" y="29"/>
                    </a:lnTo>
                    <a:lnTo>
                      <a:pt x="146" y="31"/>
                    </a:lnTo>
                    <a:lnTo>
                      <a:pt x="162" y="32"/>
                    </a:lnTo>
                    <a:lnTo>
                      <a:pt x="165" y="23"/>
                    </a:lnTo>
                    <a:lnTo>
                      <a:pt x="168" y="16"/>
                    </a:lnTo>
                    <a:lnTo>
                      <a:pt x="169" y="11"/>
                    </a:lnTo>
                    <a:lnTo>
                      <a:pt x="173" y="7"/>
                    </a:lnTo>
                    <a:lnTo>
                      <a:pt x="176" y="2"/>
                    </a:lnTo>
                    <a:lnTo>
                      <a:pt x="182" y="1"/>
                    </a:lnTo>
                    <a:lnTo>
                      <a:pt x="189" y="0"/>
                    </a:lnTo>
                    <a:lnTo>
                      <a:pt x="200" y="0"/>
                    </a:lnTo>
                    <a:lnTo>
                      <a:pt x="221" y="42"/>
                    </a:lnTo>
                    <a:lnTo>
                      <a:pt x="228" y="71"/>
                    </a:lnTo>
                    <a:lnTo>
                      <a:pt x="224" y="91"/>
                    </a:lnTo>
                    <a:lnTo>
                      <a:pt x="211" y="104"/>
                    </a:lnTo>
                    <a:lnTo>
                      <a:pt x="193" y="111"/>
                    </a:lnTo>
                    <a:lnTo>
                      <a:pt x="176" y="118"/>
                    </a:lnTo>
                    <a:lnTo>
                      <a:pt x="163" y="126"/>
                    </a:lnTo>
                    <a:lnTo>
                      <a:pt x="159" y="141"/>
                    </a:lnTo>
                    <a:lnTo>
                      <a:pt x="161" y="141"/>
                    </a:lnTo>
                    <a:lnTo>
                      <a:pt x="166" y="142"/>
                    </a:lnTo>
                    <a:lnTo>
                      <a:pt x="173" y="142"/>
                    </a:lnTo>
                    <a:lnTo>
                      <a:pt x="182" y="143"/>
                    </a:lnTo>
                    <a:lnTo>
                      <a:pt x="190" y="143"/>
                    </a:lnTo>
                    <a:lnTo>
                      <a:pt x="200" y="146"/>
                    </a:lnTo>
                    <a:lnTo>
                      <a:pt x="209" y="148"/>
                    </a:lnTo>
                    <a:lnTo>
                      <a:pt x="218" y="150"/>
                    </a:lnTo>
                    <a:lnTo>
                      <a:pt x="235" y="162"/>
                    </a:lnTo>
                    <a:lnTo>
                      <a:pt x="248" y="176"/>
                    </a:lnTo>
                    <a:lnTo>
                      <a:pt x="256" y="193"/>
                    </a:lnTo>
                    <a:lnTo>
                      <a:pt x="262" y="211"/>
                    </a:lnTo>
                    <a:lnTo>
                      <a:pt x="262" y="229"/>
                    </a:lnTo>
                    <a:lnTo>
                      <a:pt x="261" y="250"/>
                    </a:lnTo>
                    <a:lnTo>
                      <a:pt x="258" y="272"/>
                    </a:lnTo>
                    <a:lnTo>
                      <a:pt x="255" y="296"/>
                    </a:lnTo>
                    <a:lnTo>
                      <a:pt x="244" y="296"/>
                    </a:lnTo>
                    <a:lnTo>
                      <a:pt x="234" y="296"/>
                    </a:lnTo>
                    <a:lnTo>
                      <a:pt x="224" y="296"/>
                    </a:lnTo>
                    <a:lnTo>
                      <a:pt x="214" y="296"/>
                    </a:lnTo>
                    <a:lnTo>
                      <a:pt x="203" y="296"/>
                    </a:lnTo>
                    <a:lnTo>
                      <a:pt x="193" y="296"/>
                    </a:lnTo>
                    <a:lnTo>
                      <a:pt x="183" y="296"/>
                    </a:lnTo>
                    <a:lnTo>
                      <a:pt x="173" y="296"/>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5" name=""/>
              <p:cNvSpPr/>
              <p:nvPr/>
            </p:nvSpPr>
            <p:spPr>
              <a:xfrm flipH="1">
                <a:off x="3923280" y="2388600"/>
                <a:ext cx="713880" cy="814320"/>
              </a:xfrm>
              <a:custGeom>
                <a:avLst/>
                <a:gdLst/>
                <a:ahLst/>
                <a:rect l="l" t="t" r="r" b="b"/>
                <a:pathLst>
                  <a:path w="1078" h="1233">
                    <a:moveTo>
                      <a:pt x="724" y="1233"/>
                    </a:moveTo>
                    <a:lnTo>
                      <a:pt x="634" y="1203"/>
                    </a:lnTo>
                    <a:lnTo>
                      <a:pt x="581" y="1154"/>
                    </a:lnTo>
                    <a:lnTo>
                      <a:pt x="555" y="1089"/>
                    </a:lnTo>
                    <a:lnTo>
                      <a:pt x="555" y="1016"/>
                    </a:lnTo>
                    <a:lnTo>
                      <a:pt x="572" y="935"/>
                    </a:lnTo>
                    <a:lnTo>
                      <a:pt x="603" y="858"/>
                    </a:lnTo>
                    <a:lnTo>
                      <a:pt x="641" y="784"/>
                    </a:lnTo>
                    <a:lnTo>
                      <a:pt x="685" y="724"/>
                    </a:lnTo>
                    <a:lnTo>
                      <a:pt x="692" y="720"/>
                    </a:lnTo>
                    <a:lnTo>
                      <a:pt x="698" y="717"/>
                    </a:lnTo>
                    <a:lnTo>
                      <a:pt x="700" y="712"/>
                    </a:lnTo>
                    <a:lnTo>
                      <a:pt x="705" y="710"/>
                    </a:lnTo>
                    <a:lnTo>
                      <a:pt x="709" y="701"/>
                    </a:lnTo>
                    <a:lnTo>
                      <a:pt x="712" y="690"/>
                    </a:lnTo>
                    <a:lnTo>
                      <a:pt x="695" y="669"/>
                    </a:lnTo>
                    <a:lnTo>
                      <a:pt x="681" y="649"/>
                    </a:lnTo>
                    <a:lnTo>
                      <a:pt x="668" y="628"/>
                    </a:lnTo>
                    <a:lnTo>
                      <a:pt x="658" y="608"/>
                    </a:lnTo>
                    <a:lnTo>
                      <a:pt x="647" y="587"/>
                    </a:lnTo>
                    <a:lnTo>
                      <a:pt x="638" y="566"/>
                    </a:lnTo>
                    <a:lnTo>
                      <a:pt x="628" y="546"/>
                    </a:lnTo>
                    <a:lnTo>
                      <a:pt x="619" y="526"/>
                    </a:lnTo>
                    <a:lnTo>
                      <a:pt x="568" y="463"/>
                    </a:lnTo>
                    <a:lnTo>
                      <a:pt x="506" y="398"/>
                    </a:lnTo>
                    <a:lnTo>
                      <a:pt x="435" y="335"/>
                    </a:lnTo>
                    <a:lnTo>
                      <a:pt x="359" y="278"/>
                    </a:lnTo>
                    <a:lnTo>
                      <a:pt x="276" y="229"/>
                    </a:lnTo>
                    <a:lnTo>
                      <a:pt x="193" y="192"/>
                    </a:lnTo>
                    <a:lnTo>
                      <a:pt x="110" y="170"/>
                    </a:lnTo>
                    <a:lnTo>
                      <a:pt x="31" y="170"/>
                    </a:lnTo>
                    <a:lnTo>
                      <a:pt x="28" y="178"/>
                    </a:lnTo>
                    <a:lnTo>
                      <a:pt x="31" y="187"/>
                    </a:lnTo>
                    <a:lnTo>
                      <a:pt x="35" y="195"/>
                    </a:lnTo>
                    <a:lnTo>
                      <a:pt x="40" y="203"/>
                    </a:lnTo>
                    <a:lnTo>
                      <a:pt x="43" y="212"/>
                    </a:lnTo>
                    <a:lnTo>
                      <a:pt x="45" y="220"/>
                    </a:lnTo>
                    <a:lnTo>
                      <a:pt x="40" y="229"/>
                    </a:lnTo>
                    <a:lnTo>
                      <a:pt x="31" y="239"/>
                    </a:lnTo>
                    <a:lnTo>
                      <a:pt x="7" y="202"/>
                    </a:lnTo>
                    <a:lnTo>
                      <a:pt x="0" y="170"/>
                    </a:lnTo>
                    <a:lnTo>
                      <a:pt x="5" y="140"/>
                    </a:lnTo>
                    <a:lnTo>
                      <a:pt x="24" y="115"/>
                    </a:lnTo>
                    <a:lnTo>
                      <a:pt x="47" y="91"/>
                    </a:lnTo>
                    <a:lnTo>
                      <a:pt x="79" y="72"/>
                    </a:lnTo>
                    <a:lnTo>
                      <a:pt x="111" y="57"/>
                    </a:lnTo>
                    <a:lnTo>
                      <a:pt x="143" y="46"/>
                    </a:lnTo>
                    <a:lnTo>
                      <a:pt x="143" y="47"/>
                    </a:lnTo>
                    <a:lnTo>
                      <a:pt x="146" y="50"/>
                    </a:lnTo>
                    <a:lnTo>
                      <a:pt x="136" y="54"/>
                    </a:lnTo>
                    <a:lnTo>
                      <a:pt x="126" y="60"/>
                    </a:lnTo>
                    <a:lnTo>
                      <a:pt x="117" y="65"/>
                    </a:lnTo>
                    <a:lnTo>
                      <a:pt x="108" y="72"/>
                    </a:lnTo>
                    <a:lnTo>
                      <a:pt x="98" y="78"/>
                    </a:lnTo>
                    <a:lnTo>
                      <a:pt x="90" y="85"/>
                    </a:lnTo>
                    <a:lnTo>
                      <a:pt x="81" y="92"/>
                    </a:lnTo>
                    <a:lnTo>
                      <a:pt x="74" y="101"/>
                    </a:lnTo>
                    <a:lnTo>
                      <a:pt x="90" y="96"/>
                    </a:lnTo>
                    <a:lnTo>
                      <a:pt x="107" y="88"/>
                    </a:lnTo>
                    <a:lnTo>
                      <a:pt x="124" y="75"/>
                    </a:lnTo>
                    <a:lnTo>
                      <a:pt x="142" y="62"/>
                    </a:lnTo>
                    <a:lnTo>
                      <a:pt x="159" y="48"/>
                    </a:lnTo>
                    <a:lnTo>
                      <a:pt x="180" y="38"/>
                    </a:lnTo>
                    <a:lnTo>
                      <a:pt x="201" y="31"/>
                    </a:lnTo>
                    <a:lnTo>
                      <a:pt x="225" y="33"/>
                    </a:lnTo>
                    <a:lnTo>
                      <a:pt x="214" y="44"/>
                    </a:lnTo>
                    <a:lnTo>
                      <a:pt x="196" y="57"/>
                    </a:lnTo>
                    <a:lnTo>
                      <a:pt x="173" y="67"/>
                    </a:lnTo>
                    <a:lnTo>
                      <a:pt x="150" y="78"/>
                    </a:lnTo>
                    <a:lnTo>
                      <a:pt x="128" y="88"/>
                    </a:lnTo>
                    <a:lnTo>
                      <a:pt x="110" y="99"/>
                    </a:lnTo>
                    <a:lnTo>
                      <a:pt x="97" y="112"/>
                    </a:lnTo>
                    <a:lnTo>
                      <a:pt x="95" y="126"/>
                    </a:lnTo>
                    <a:lnTo>
                      <a:pt x="104" y="124"/>
                    </a:lnTo>
                    <a:lnTo>
                      <a:pt x="114" y="122"/>
                    </a:lnTo>
                    <a:lnTo>
                      <a:pt x="122" y="117"/>
                    </a:lnTo>
                    <a:lnTo>
                      <a:pt x="132" y="115"/>
                    </a:lnTo>
                    <a:lnTo>
                      <a:pt x="139" y="108"/>
                    </a:lnTo>
                    <a:lnTo>
                      <a:pt x="146" y="101"/>
                    </a:lnTo>
                    <a:lnTo>
                      <a:pt x="150" y="91"/>
                    </a:lnTo>
                    <a:lnTo>
                      <a:pt x="156" y="81"/>
                    </a:lnTo>
                    <a:lnTo>
                      <a:pt x="167" y="77"/>
                    </a:lnTo>
                    <a:lnTo>
                      <a:pt x="180" y="72"/>
                    </a:lnTo>
                    <a:lnTo>
                      <a:pt x="191" y="67"/>
                    </a:lnTo>
                    <a:lnTo>
                      <a:pt x="204" y="62"/>
                    </a:lnTo>
                    <a:lnTo>
                      <a:pt x="204" y="64"/>
                    </a:lnTo>
                    <a:lnTo>
                      <a:pt x="205" y="67"/>
                    </a:lnTo>
                    <a:lnTo>
                      <a:pt x="196" y="74"/>
                    </a:lnTo>
                    <a:lnTo>
                      <a:pt x="186" y="81"/>
                    </a:lnTo>
                    <a:lnTo>
                      <a:pt x="174" y="89"/>
                    </a:lnTo>
                    <a:lnTo>
                      <a:pt x="166" y="98"/>
                    </a:lnTo>
                    <a:lnTo>
                      <a:pt x="155" y="105"/>
                    </a:lnTo>
                    <a:lnTo>
                      <a:pt x="148" y="113"/>
                    </a:lnTo>
                    <a:lnTo>
                      <a:pt x="141" y="123"/>
                    </a:lnTo>
                    <a:lnTo>
                      <a:pt x="139" y="133"/>
                    </a:lnTo>
                    <a:lnTo>
                      <a:pt x="156" y="134"/>
                    </a:lnTo>
                    <a:lnTo>
                      <a:pt x="174" y="132"/>
                    </a:lnTo>
                    <a:lnTo>
                      <a:pt x="191" y="123"/>
                    </a:lnTo>
                    <a:lnTo>
                      <a:pt x="208" y="113"/>
                    </a:lnTo>
                    <a:lnTo>
                      <a:pt x="224" y="99"/>
                    </a:lnTo>
                    <a:lnTo>
                      <a:pt x="241" y="88"/>
                    </a:lnTo>
                    <a:lnTo>
                      <a:pt x="258" y="78"/>
                    </a:lnTo>
                    <a:lnTo>
                      <a:pt x="276" y="74"/>
                    </a:lnTo>
                    <a:lnTo>
                      <a:pt x="272" y="85"/>
                    </a:lnTo>
                    <a:lnTo>
                      <a:pt x="265" y="96"/>
                    </a:lnTo>
                    <a:lnTo>
                      <a:pt x="256" y="108"/>
                    </a:lnTo>
                    <a:lnTo>
                      <a:pt x="248" y="119"/>
                    </a:lnTo>
                    <a:lnTo>
                      <a:pt x="238" y="129"/>
                    </a:lnTo>
                    <a:lnTo>
                      <a:pt x="232" y="141"/>
                    </a:lnTo>
                    <a:lnTo>
                      <a:pt x="228" y="153"/>
                    </a:lnTo>
                    <a:lnTo>
                      <a:pt x="229" y="167"/>
                    </a:lnTo>
                    <a:lnTo>
                      <a:pt x="241" y="167"/>
                    </a:lnTo>
                    <a:lnTo>
                      <a:pt x="253" y="163"/>
                    </a:lnTo>
                    <a:lnTo>
                      <a:pt x="266" y="154"/>
                    </a:lnTo>
                    <a:lnTo>
                      <a:pt x="279" y="146"/>
                    </a:lnTo>
                    <a:lnTo>
                      <a:pt x="291" y="134"/>
                    </a:lnTo>
                    <a:lnTo>
                      <a:pt x="304" y="124"/>
                    </a:lnTo>
                    <a:lnTo>
                      <a:pt x="317" y="117"/>
                    </a:lnTo>
                    <a:lnTo>
                      <a:pt x="331" y="115"/>
                    </a:lnTo>
                    <a:lnTo>
                      <a:pt x="325" y="127"/>
                    </a:lnTo>
                    <a:lnTo>
                      <a:pt x="321" y="141"/>
                    </a:lnTo>
                    <a:lnTo>
                      <a:pt x="318" y="148"/>
                    </a:lnTo>
                    <a:lnTo>
                      <a:pt x="317" y="156"/>
                    </a:lnTo>
                    <a:lnTo>
                      <a:pt x="317" y="164"/>
                    </a:lnTo>
                    <a:lnTo>
                      <a:pt x="318" y="174"/>
                    </a:lnTo>
                    <a:lnTo>
                      <a:pt x="330" y="171"/>
                    </a:lnTo>
                    <a:lnTo>
                      <a:pt x="344" y="170"/>
                    </a:lnTo>
                    <a:lnTo>
                      <a:pt x="351" y="167"/>
                    </a:lnTo>
                    <a:lnTo>
                      <a:pt x="358" y="165"/>
                    </a:lnTo>
                    <a:lnTo>
                      <a:pt x="366" y="163"/>
                    </a:lnTo>
                    <a:lnTo>
                      <a:pt x="376" y="163"/>
                    </a:lnTo>
                    <a:lnTo>
                      <a:pt x="373" y="172"/>
                    </a:lnTo>
                    <a:lnTo>
                      <a:pt x="373" y="182"/>
                    </a:lnTo>
                    <a:lnTo>
                      <a:pt x="373" y="192"/>
                    </a:lnTo>
                    <a:lnTo>
                      <a:pt x="373" y="203"/>
                    </a:lnTo>
                    <a:lnTo>
                      <a:pt x="379" y="203"/>
                    </a:lnTo>
                    <a:lnTo>
                      <a:pt x="390" y="203"/>
                    </a:lnTo>
                    <a:lnTo>
                      <a:pt x="397" y="203"/>
                    </a:lnTo>
                    <a:lnTo>
                      <a:pt x="404" y="203"/>
                    </a:lnTo>
                    <a:lnTo>
                      <a:pt x="413" y="203"/>
                    </a:lnTo>
                    <a:lnTo>
                      <a:pt x="421" y="205"/>
                    </a:lnTo>
                    <a:lnTo>
                      <a:pt x="421" y="201"/>
                    </a:lnTo>
                    <a:lnTo>
                      <a:pt x="421" y="198"/>
                    </a:lnTo>
                    <a:lnTo>
                      <a:pt x="410" y="191"/>
                    </a:lnTo>
                    <a:lnTo>
                      <a:pt x="401" y="191"/>
                    </a:lnTo>
                    <a:lnTo>
                      <a:pt x="393" y="191"/>
                    </a:lnTo>
                    <a:lnTo>
                      <a:pt x="386" y="191"/>
                    </a:lnTo>
                    <a:lnTo>
                      <a:pt x="385" y="171"/>
                    </a:lnTo>
                    <a:lnTo>
                      <a:pt x="383" y="158"/>
                    </a:lnTo>
                    <a:lnTo>
                      <a:pt x="379" y="151"/>
                    </a:lnTo>
                    <a:lnTo>
                      <a:pt x="375" y="148"/>
                    </a:lnTo>
                    <a:lnTo>
                      <a:pt x="366" y="147"/>
                    </a:lnTo>
                    <a:lnTo>
                      <a:pt x="358" y="151"/>
                    </a:lnTo>
                    <a:lnTo>
                      <a:pt x="345" y="154"/>
                    </a:lnTo>
                    <a:lnTo>
                      <a:pt x="331" y="160"/>
                    </a:lnTo>
                    <a:lnTo>
                      <a:pt x="331" y="151"/>
                    </a:lnTo>
                    <a:lnTo>
                      <a:pt x="334" y="143"/>
                    </a:lnTo>
                    <a:lnTo>
                      <a:pt x="334" y="134"/>
                    </a:lnTo>
                    <a:lnTo>
                      <a:pt x="337" y="126"/>
                    </a:lnTo>
                    <a:lnTo>
                      <a:pt x="337" y="117"/>
                    </a:lnTo>
                    <a:lnTo>
                      <a:pt x="338" y="109"/>
                    </a:lnTo>
                    <a:lnTo>
                      <a:pt x="338" y="102"/>
                    </a:lnTo>
                    <a:lnTo>
                      <a:pt x="338" y="95"/>
                    </a:lnTo>
                    <a:lnTo>
                      <a:pt x="334" y="95"/>
                    </a:lnTo>
                    <a:lnTo>
                      <a:pt x="331" y="95"/>
                    </a:lnTo>
                    <a:lnTo>
                      <a:pt x="320" y="101"/>
                    </a:lnTo>
                    <a:lnTo>
                      <a:pt x="310" y="109"/>
                    </a:lnTo>
                    <a:lnTo>
                      <a:pt x="299" y="119"/>
                    </a:lnTo>
                    <a:lnTo>
                      <a:pt x="287" y="129"/>
                    </a:lnTo>
                    <a:lnTo>
                      <a:pt x="275" y="137"/>
                    </a:lnTo>
                    <a:lnTo>
                      <a:pt x="262" y="146"/>
                    </a:lnTo>
                    <a:lnTo>
                      <a:pt x="249" y="151"/>
                    </a:lnTo>
                    <a:lnTo>
                      <a:pt x="239" y="157"/>
                    </a:lnTo>
                    <a:lnTo>
                      <a:pt x="242" y="144"/>
                    </a:lnTo>
                    <a:lnTo>
                      <a:pt x="251" y="133"/>
                    </a:lnTo>
                    <a:lnTo>
                      <a:pt x="259" y="119"/>
                    </a:lnTo>
                    <a:lnTo>
                      <a:pt x="270" y="105"/>
                    </a:lnTo>
                    <a:lnTo>
                      <a:pt x="277" y="89"/>
                    </a:lnTo>
                    <a:lnTo>
                      <a:pt x="284" y="77"/>
                    </a:lnTo>
                    <a:lnTo>
                      <a:pt x="286" y="64"/>
                    </a:lnTo>
                    <a:lnTo>
                      <a:pt x="283" y="57"/>
                    </a:lnTo>
                    <a:lnTo>
                      <a:pt x="266" y="61"/>
                    </a:lnTo>
                    <a:lnTo>
                      <a:pt x="251" y="70"/>
                    </a:lnTo>
                    <a:lnTo>
                      <a:pt x="234" y="79"/>
                    </a:lnTo>
                    <a:lnTo>
                      <a:pt x="220" y="92"/>
                    </a:lnTo>
                    <a:lnTo>
                      <a:pt x="204" y="102"/>
                    </a:lnTo>
                    <a:lnTo>
                      <a:pt x="189" y="113"/>
                    </a:lnTo>
                    <a:lnTo>
                      <a:pt x="170" y="122"/>
                    </a:lnTo>
                    <a:lnTo>
                      <a:pt x="153" y="129"/>
                    </a:lnTo>
                    <a:lnTo>
                      <a:pt x="157" y="116"/>
                    </a:lnTo>
                    <a:lnTo>
                      <a:pt x="166" y="105"/>
                    </a:lnTo>
                    <a:lnTo>
                      <a:pt x="177" y="92"/>
                    </a:lnTo>
                    <a:lnTo>
                      <a:pt x="191" y="81"/>
                    </a:lnTo>
                    <a:lnTo>
                      <a:pt x="205" y="68"/>
                    </a:lnTo>
                    <a:lnTo>
                      <a:pt x="220" y="55"/>
                    </a:lnTo>
                    <a:lnTo>
                      <a:pt x="232" y="43"/>
                    </a:lnTo>
                    <a:lnTo>
                      <a:pt x="242" y="30"/>
                    </a:lnTo>
                    <a:lnTo>
                      <a:pt x="234" y="24"/>
                    </a:lnTo>
                    <a:lnTo>
                      <a:pt x="229" y="19"/>
                    </a:lnTo>
                    <a:lnTo>
                      <a:pt x="227" y="15"/>
                    </a:lnTo>
                    <a:lnTo>
                      <a:pt x="225" y="12"/>
                    </a:lnTo>
                    <a:lnTo>
                      <a:pt x="291" y="0"/>
                    </a:lnTo>
                    <a:lnTo>
                      <a:pt x="362" y="9"/>
                    </a:lnTo>
                    <a:lnTo>
                      <a:pt x="431" y="30"/>
                    </a:lnTo>
                    <a:lnTo>
                      <a:pt x="502" y="65"/>
                    </a:lnTo>
                    <a:lnTo>
                      <a:pt x="568" y="105"/>
                    </a:lnTo>
                    <a:lnTo>
                      <a:pt x="633" y="150"/>
                    </a:lnTo>
                    <a:lnTo>
                      <a:pt x="692" y="194"/>
                    </a:lnTo>
                    <a:lnTo>
                      <a:pt x="748" y="237"/>
                    </a:lnTo>
                    <a:lnTo>
                      <a:pt x="788" y="273"/>
                    </a:lnTo>
                    <a:lnTo>
                      <a:pt x="823" y="309"/>
                    </a:lnTo>
                    <a:lnTo>
                      <a:pt x="856" y="343"/>
                    </a:lnTo>
                    <a:lnTo>
                      <a:pt x="887" y="378"/>
                    </a:lnTo>
                    <a:lnTo>
                      <a:pt x="913" y="414"/>
                    </a:lnTo>
                    <a:lnTo>
                      <a:pt x="942" y="454"/>
                    </a:lnTo>
                    <a:lnTo>
                      <a:pt x="970" y="498"/>
                    </a:lnTo>
                    <a:lnTo>
                      <a:pt x="999" y="548"/>
                    </a:lnTo>
                    <a:lnTo>
                      <a:pt x="1018" y="598"/>
                    </a:lnTo>
                    <a:lnTo>
                      <a:pt x="1039" y="646"/>
                    </a:lnTo>
                    <a:lnTo>
                      <a:pt x="1057" y="689"/>
                    </a:lnTo>
                    <a:lnTo>
                      <a:pt x="1073" y="729"/>
                    </a:lnTo>
                    <a:lnTo>
                      <a:pt x="1078" y="769"/>
                    </a:lnTo>
                    <a:lnTo>
                      <a:pt x="1074" y="811"/>
                    </a:lnTo>
                    <a:lnTo>
                      <a:pt x="1056" y="855"/>
                    </a:lnTo>
                    <a:lnTo>
                      <a:pt x="1021" y="906"/>
                    </a:lnTo>
                    <a:lnTo>
                      <a:pt x="1011" y="900"/>
                    </a:lnTo>
                    <a:lnTo>
                      <a:pt x="1005" y="892"/>
                    </a:lnTo>
                    <a:lnTo>
                      <a:pt x="1004" y="882"/>
                    </a:lnTo>
                    <a:lnTo>
                      <a:pt x="1004" y="876"/>
                    </a:lnTo>
                    <a:lnTo>
                      <a:pt x="998" y="872"/>
                    </a:lnTo>
                    <a:lnTo>
                      <a:pt x="990" y="872"/>
                    </a:lnTo>
                    <a:lnTo>
                      <a:pt x="977" y="884"/>
                    </a:lnTo>
                    <a:lnTo>
                      <a:pt x="964" y="899"/>
                    </a:lnTo>
                    <a:lnTo>
                      <a:pt x="951" y="911"/>
                    </a:lnTo>
                    <a:lnTo>
                      <a:pt x="939" y="927"/>
                    </a:lnTo>
                    <a:lnTo>
                      <a:pt x="944" y="927"/>
                    </a:lnTo>
                    <a:lnTo>
                      <a:pt x="954" y="927"/>
                    </a:lnTo>
                    <a:lnTo>
                      <a:pt x="964" y="925"/>
                    </a:lnTo>
                    <a:lnTo>
                      <a:pt x="975" y="924"/>
                    </a:lnTo>
                    <a:lnTo>
                      <a:pt x="970" y="983"/>
                    </a:lnTo>
                    <a:lnTo>
                      <a:pt x="958" y="1040"/>
                    </a:lnTo>
                    <a:lnTo>
                      <a:pt x="939" y="1090"/>
                    </a:lnTo>
                    <a:lnTo>
                      <a:pt x="913" y="1137"/>
                    </a:lnTo>
                    <a:lnTo>
                      <a:pt x="878" y="1174"/>
                    </a:lnTo>
                    <a:lnTo>
                      <a:pt x="836" y="1203"/>
                    </a:lnTo>
                    <a:lnTo>
                      <a:pt x="784" y="1223"/>
                    </a:lnTo>
                    <a:lnTo>
                      <a:pt x="724" y="1233"/>
                    </a:lnTo>
                    <a:close/>
                  </a:path>
                </a:pathLst>
              </a:custGeom>
              <a:solidFill>
                <a:srgbClr val="6666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6" name=""/>
              <p:cNvSpPr/>
              <p:nvPr/>
            </p:nvSpPr>
            <p:spPr>
              <a:xfrm flipH="1">
                <a:off x="4673520" y="2871360"/>
                <a:ext cx="204480" cy="220320"/>
              </a:xfrm>
              <a:custGeom>
                <a:avLst/>
                <a:gdLst/>
                <a:ahLst/>
                <a:rect l="l" t="t" r="r" b="b"/>
                <a:pathLst>
                  <a:path w="311" h="333">
                    <a:moveTo>
                      <a:pt x="67" y="333"/>
                    </a:moveTo>
                    <a:lnTo>
                      <a:pt x="61" y="324"/>
                    </a:lnTo>
                    <a:lnTo>
                      <a:pt x="58" y="313"/>
                    </a:lnTo>
                    <a:lnTo>
                      <a:pt x="57" y="299"/>
                    </a:lnTo>
                    <a:lnTo>
                      <a:pt x="57" y="285"/>
                    </a:lnTo>
                    <a:lnTo>
                      <a:pt x="57" y="268"/>
                    </a:lnTo>
                    <a:lnTo>
                      <a:pt x="57" y="255"/>
                    </a:lnTo>
                    <a:lnTo>
                      <a:pt x="58" y="244"/>
                    </a:lnTo>
                    <a:lnTo>
                      <a:pt x="60" y="237"/>
                    </a:lnTo>
                    <a:lnTo>
                      <a:pt x="45" y="206"/>
                    </a:lnTo>
                    <a:lnTo>
                      <a:pt x="33" y="176"/>
                    </a:lnTo>
                    <a:lnTo>
                      <a:pt x="19" y="145"/>
                    </a:lnTo>
                    <a:lnTo>
                      <a:pt x="9" y="115"/>
                    </a:lnTo>
                    <a:lnTo>
                      <a:pt x="0" y="84"/>
                    </a:lnTo>
                    <a:lnTo>
                      <a:pt x="0" y="55"/>
                    </a:lnTo>
                    <a:lnTo>
                      <a:pt x="7" y="25"/>
                    </a:lnTo>
                    <a:lnTo>
                      <a:pt x="26" y="0"/>
                    </a:lnTo>
                    <a:lnTo>
                      <a:pt x="27" y="7"/>
                    </a:lnTo>
                    <a:lnTo>
                      <a:pt x="29" y="18"/>
                    </a:lnTo>
                    <a:lnTo>
                      <a:pt x="30" y="31"/>
                    </a:lnTo>
                    <a:lnTo>
                      <a:pt x="33" y="46"/>
                    </a:lnTo>
                    <a:lnTo>
                      <a:pt x="36" y="58"/>
                    </a:lnTo>
                    <a:lnTo>
                      <a:pt x="44" y="66"/>
                    </a:lnTo>
                    <a:lnTo>
                      <a:pt x="57" y="70"/>
                    </a:lnTo>
                    <a:lnTo>
                      <a:pt x="78" y="69"/>
                    </a:lnTo>
                    <a:lnTo>
                      <a:pt x="79" y="75"/>
                    </a:lnTo>
                    <a:lnTo>
                      <a:pt x="82" y="83"/>
                    </a:lnTo>
                    <a:lnTo>
                      <a:pt x="85" y="90"/>
                    </a:lnTo>
                    <a:lnTo>
                      <a:pt x="89" y="97"/>
                    </a:lnTo>
                    <a:lnTo>
                      <a:pt x="93" y="103"/>
                    </a:lnTo>
                    <a:lnTo>
                      <a:pt x="99" y="108"/>
                    </a:lnTo>
                    <a:lnTo>
                      <a:pt x="107" y="111"/>
                    </a:lnTo>
                    <a:lnTo>
                      <a:pt x="119" y="114"/>
                    </a:lnTo>
                    <a:lnTo>
                      <a:pt x="126" y="100"/>
                    </a:lnTo>
                    <a:lnTo>
                      <a:pt x="131" y="87"/>
                    </a:lnTo>
                    <a:lnTo>
                      <a:pt x="143" y="87"/>
                    </a:lnTo>
                    <a:lnTo>
                      <a:pt x="155" y="86"/>
                    </a:lnTo>
                    <a:lnTo>
                      <a:pt x="168" y="83"/>
                    </a:lnTo>
                    <a:lnTo>
                      <a:pt x="182" y="83"/>
                    </a:lnTo>
                    <a:lnTo>
                      <a:pt x="189" y="93"/>
                    </a:lnTo>
                    <a:lnTo>
                      <a:pt x="198" y="107"/>
                    </a:lnTo>
                    <a:lnTo>
                      <a:pt x="203" y="122"/>
                    </a:lnTo>
                    <a:lnTo>
                      <a:pt x="212" y="138"/>
                    </a:lnTo>
                    <a:lnTo>
                      <a:pt x="219" y="149"/>
                    </a:lnTo>
                    <a:lnTo>
                      <a:pt x="227" y="162"/>
                    </a:lnTo>
                    <a:lnTo>
                      <a:pt x="239" y="170"/>
                    </a:lnTo>
                    <a:lnTo>
                      <a:pt x="253" y="176"/>
                    </a:lnTo>
                    <a:lnTo>
                      <a:pt x="260" y="168"/>
                    </a:lnTo>
                    <a:lnTo>
                      <a:pt x="265" y="161"/>
                    </a:lnTo>
                    <a:lnTo>
                      <a:pt x="268" y="152"/>
                    </a:lnTo>
                    <a:lnTo>
                      <a:pt x="272" y="145"/>
                    </a:lnTo>
                    <a:lnTo>
                      <a:pt x="275" y="145"/>
                    </a:lnTo>
                    <a:lnTo>
                      <a:pt x="282" y="145"/>
                    </a:lnTo>
                    <a:lnTo>
                      <a:pt x="282" y="149"/>
                    </a:lnTo>
                    <a:lnTo>
                      <a:pt x="284" y="158"/>
                    </a:lnTo>
                    <a:lnTo>
                      <a:pt x="284" y="165"/>
                    </a:lnTo>
                    <a:lnTo>
                      <a:pt x="288" y="173"/>
                    </a:lnTo>
                    <a:lnTo>
                      <a:pt x="291" y="180"/>
                    </a:lnTo>
                    <a:lnTo>
                      <a:pt x="295" y="187"/>
                    </a:lnTo>
                    <a:lnTo>
                      <a:pt x="301" y="192"/>
                    </a:lnTo>
                    <a:lnTo>
                      <a:pt x="311" y="196"/>
                    </a:lnTo>
                    <a:lnTo>
                      <a:pt x="308" y="206"/>
                    </a:lnTo>
                    <a:lnTo>
                      <a:pt x="299" y="216"/>
                    </a:lnTo>
                    <a:lnTo>
                      <a:pt x="288" y="214"/>
                    </a:lnTo>
                    <a:lnTo>
                      <a:pt x="277" y="213"/>
                    </a:lnTo>
                    <a:lnTo>
                      <a:pt x="272" y="223"/>
                    </a:lnTo>
                    <a:lnTo>
                      <a:pt x="268" y="234"/>
                    </a:lnTo>
                    <a:lnTo>
                      <a:pt x="263" y="244"/>
                    </a:lnTo>
                    <a:lnTo>
                      <a:pt x="258" y="255"/>
                    </a:lnTo>
                    <a:lnTo>
                      <a:pt x="253" y="245"/>
                    </a:lnTo>
                    <a:lnTo>
                      <a:pt x="250" y="240"/>
                    </a:lnTo>
                    <a:lnTo>
                      <a:pt x="247" y="232"/>
                    </a:lnTo>
                    <a:lnTo>
                      <a:pt x="246" y="228"/>
                    </a:lnTo>
                    <a:lnTo>
                      <a:pt x="240" y="220"/>
                    </a:lnTo>
                    <a:lnTo>
                      <a:pt x="232" y="213"/>
                    </a:lnTo>
                    <a:lnTo>
                      <a:pt x="216" y="221"/>
                    </a:lnTo>
                    <a:lnTo>
                      <a:pt x="208" y="230"/>
                    </a:lnTo>
                    <a:lnTo>
                      <a:pt x="201" y="235"/>
                    </a:lnTo>
                    <a:lnTo>
                      <a:pt x="196" y="242"/>
                    </a:lnTo>
                    <a:lnTo>
                      <a:pt x="192" y="248"/>
                    </a:lnTo>
                    <a:lnTo>
                      <a:pt x="188" y="259"/>
                    </a:lnTo>
                    <a:lnTo>
                      <a:pt x="181" y="273"/>
                    </a:lnTo>
                    <a:lnTo>
                      <a:pt x="172" y="295"/>
                    </a:lnTo>
                    <a:lnTo>
                      <a:pt x="171" y="282"/>
                    </a:lnTo>
                    <a:lnTo>
                      <a:pt x="170" y="273"/>
                    </a:lnTo>
                    <a:lnTo>
                      <a:pt x="168" y="263"/>
                    </a:lnTo>
                    <a:lnTo>
                      <a:pt x="167" y="258"/>
                    </a:lnTo>
                    <a:lnTo>
                      <a:pt x="161" y="252"/>
                    </a:lnTo>
                    <a:lnTo>
                      <a:pt x="157" y="251"/>
                    </a:lnTo>
                    <a:lnTo>
                      <a:pt x="148" y="249"/>
                    </a:lnTo>
                    <a:lnTo>
                      <a:pt x="138" y="254"/>
                    </a:lnTo>
                    <a:lnTo>
                      <a:pt x="123" y="207"/>
                    </a:lnTo>
                    <a:lnTo>
                      <a:pt x="110" y="194"/>
                    </a:lnTo>
                    <a:lnTo>
                      <a:pt x="99" y="204"/>
                    </a:lnTo>
                    <a:lnTo>
                      <a:pt x="91" y="232"/>
                    </a:lnTo>
                    <a:lnTo>
                      <a:pt x="82" y="265"/>
                    </a:lnTo>
                    <a:lnTo>
                      <a:pt x="75" y="299"/>
                    </a:lnTo>
                    <a:lnTo>
                      <a:pt x="69" y="323"/>
                    </a:lnTo>
                    <a:lnTo>
                      <a:pt x="67" y="333"/>
                    </a:lnTo>
                    <a:close/>
                  </a:path>
                </a:pathLst>
              </a:custGeom>
              <a:solidFill>
                <a:srgbClr val="e6f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7" name=""/>
              <p:cNvSpPr/>
              <p:nvPr/>
            </p:nvSpPr>
            <p:spPr>
              <a:xfrm flipH="1">
                <a:off x="4535640" y="2761560"/>
                <a:ext cx="313200" cy="327600"/>
              </a:xfrm>
              <a:custGeom>
                <a:avLst/>
                <a:gdLst/>
                <a:ahLst/>
                <a:rect l="l" t="t" r="r" b="b"/>
                <a:pathLst>
                  <a:path w="474" h="497">
                    <a:moveTo>
                      <a:pt x="203" y="497"/>
                    </a:moveTo>
                    <a:lnTo>
                      <a:pt x="201" y="485"/>
                    </a:lnTo>
                    <a:lnTo>
                      <a:pt x="199" y="476"/>
                    </a:lnTo>
                    <a:lnTo>
                      <a:pt x="198" y="466"/>
                    </a:lnTo>
                    <a:lnTo>
                      <a:pt x="196" y="456"/>
                    </a:lnTo>
                    <a:lnTo>
                      <a:pt x="209" y="453"/>
                    </a:lnTo>
                    <a:lnTo>
                      <a:pt x="219" y="450"/>
                    </a:lnTo>
                    <a:lnTo>
                      <a:pt x="226" y="445"/>
                    </a:lnTo>
                    <a:lnTo>
                      <a:pt x="233" y="440"/>
                    </a:lnTo>
                    <a:lnTo>
                      <a:pt x="239" y="433"/>
                    </a:lnTo>
                    <a:lnTo>
                      <a:pt x="247" y="426"/>
                    </a:lnTo>
                    <a:lnTo>
                      <a:pt x="257" y="419"/>
                    </a:lnTo>
                    <a:lnTo>
                      <a:pt x="273" y="415"/>
                    </a:lnTo>
                    <a:lnTo>
                      <a:pt x="278" y="404"/>
                    </a:lnTo>
                    <a:lnTo>
                      <a:pt x="288" y="397"/>
                    </a:lnTo>
                    <a:lnTo>
                      <a:pt x="288" y="378"/>
                    </a:lnTo>
                    <a:lnTo>
                      <a:pt x="284" y="356"/>
                    </a:lnTo>
                    <a:lnTo>
                      <a:pt x="277" y="329"/>
                    </a:lnTo>
                    <a:lnTo>
                      <a:pt x="270" y="302"/>
                    </a:lnTo>
                    <a:lnTo>
                      <a:pt x="257" y="275"/>
                    </a:lnTo>
                    <a:lnTo>
                      <a:pt x="246" y="254"/>
                    </a:lnTo>
                    <a:lnTo>
                      <a:pt x="235" y="239"/>
                    </a:lnTo>
                    <a:lnTo>
                      <a:pt x="223" y="233"/>
                    </a:lnTo>
                    <a:lnTo>
                      <a:pt x="216" y="236"/>
                    </a:lnTo>
                    <a:lnTo>
                      <a:pt x="213" y="244"/>
                    </a:lnTo>
                    <a:lnTo>
                      <a:pt x="209" y="253"/>
                    </a:lnTo>
                    <a:lnTo>
                      <a:pt x="208" y="263"/>
                    </a:lnTo>
                    <a:lnTo>
                      <a:pt x="205" y="273"/>
                    </a:lnTo>
                    <a:lnTo>
                      <a:pt x="205" y="282"/>
                    </a:lnTo>
                    <a:lnTo>
                      <a:pt x="203" y="292"/>
                    </a:lnTo>
                    <a:lnTo>
                      <a:pt x="203" y="302"/>
                    </a:lnTo>
                    <a:lnTo>
                      <a:pt x="198" y="301"/>
                    </a:lnTo>
                    <a:lnTo>
                      <a:pt x="195" y="297"/>
                    </a:lnTo>
                    <a:lnTo>
                      <a:pt x="191" y="288"/>
                    </a:lnTo>
                    <a:lnTo>
                      <a:pt x="191" y="278"/>
                    </a:lnTo>
                    <a:lnTo>
                      <a:pt x="189" y="266"/>
                    </a:lnTo>
                    <a:lnTo>
                      <a:pt x="189" y="254"/>
                    </a:lnTo>
                    <a:lnTo>
                      <a:pt x="189" y="243"/>
                    </a:lnTo>
                    <a:lnTo>
                      <a:pt x="189" y="236"/>
                    </a:lnTo>
                    <a:lnTo>
                      <a:pt x="178" y="226"/>
                    </a:lnTo>
                    <a:lnTo>
                      <a:pt x="171" y="223"/>
                    </a:lnTo>
                    <a:lnTo>
                      <a:pt x="165" y="226"/>
                    </a:lnTo>
                    <a:lnTo>
                      <a:pt x="161" y="233"/>
                    </a:lnTo>
                    <a:lnTo>
                      <a:pt x="157" y="229"/>
                    </a:lnTo>
                    <a:lnTo>
                      <a:pt x="153" y="229"/>
                    </a:lnTo>
                    <a:lnTo>
                      <a:pt x="153" y="220"/>
                    </a:lnTo>
                    <a:lnTo>
                      <a:pt x="154" y="212"/>
                    </a:lnTo>
                    <a:lnTo>
                      <a:pt x="154" y="202"/>
                    </a:lnTo>
                    <a:lnTo>
                      <a:pt x="156" y="194"/>
                    </a:lnTo>
                    <a:lnTo>
                      <a:pt x="154" y="185"/>
                    </a:lnTo>
                    <a:lnTo>
                      <a:pt x="154" y="177"/>
                    </a:lnTo>
                    <a:lnTo>
                      <a:pt x="153" y="168"/>
                    </a:lnTo>
                    <a:lnTo>
                      <a:pt x="151" y="164"/>
                    </a:lnTo>
                    <a:lnTo>
                      <a:pt x="137" y="164"/>
                    </a:lnTo>
                    <a:lnTo>
                      <a:pt x="129" y="167"/>
                    </a:lnTo>
                    <a:lnTo>
                      <a:pt x="123" y="171"/>
                    </a:lnTo>
                    <a:lnTo>
                      <a:pt x="122" y="179"/>
                    </a:lnTo>
                    <a:lnTo>
                      <a:pt x="119" y="187"/>
                    </a:lnTo>
                    <a:lnTo>
                      <a:pt x="119" y="198"/>
                    </a:lnTo>
                    <a:lnTo>
                      <a:pt x="116" y="211"/>
                    </a:lnTo>
                    <a:lnTo>
                      <a:pt x="115" y="226"/>
                    </a:lnTo>
                    <a:lnTo>
                      <a:pt x="102" y="223"/>
                    </a:lnTo>
                    <a:lnTo>
                      <a:pt x="95" y="222"/>
                    </a:lnTo>
                    <a:lnTo>
                      <a:pt x="86" y="219"/>
                    </a:lnTo>
                    <a:lnTo>
                      <a:pt x="79" y="219"/>
                    </a:lnTo>
                    <a:lnTo>
                      <a:pt x="70" y="226"/>
                    </a:lnTo>
                    <a:lnTo>
                      <a:pt x="62" y="233"/>
                    </a:lnTo>
                    <a:lnTo>
                      <a:pt x="58" y="220"/>
                    </a:lnTo>
                    <a:lnTo>
                      <a:pt x="57" y="212"/>
                    </a:lnTo>
                    <a:lnTo>
                      <a:pt x="55" y="203"/>
                    </a:lnTo>
                    <a:lnTo>
                      <a:pt x="55" y="199"/>
                    </a:lnTo>
                    <a:lnTo>
                      <a:pt x="51" y="189"/>
                    </a:lnTo>
                    <a:lnTo>
                      <a:pt x="43" y="178"/>
                    </a:lnTo>
                    <a:lnTo>
                      <a:pt x="34" y="182"/>
                    </a:lnTo>
                    <a:lnTo>
                      <a:pt x="29" y="189"/>
                    </a:lnTo>
                    <a:lnTo>
                      <a:pt x="23" y="195"/>
                    </a:lnTo>
                    <a:lnTo>
                      <a:pt x="17" y="205"/>
                    </a:lnTo>
                    <a:lnTo>
                      <a:pt x="15" y="205"/>
                    </a:lnTo>
                    <a:lnTo>
                      <a:pt x="12" y="205"/>
                    </a:lnTo>
                    <a:lnTo>
                      <a:pt x="13" y="191"/>
                    </a:lnTo>
                    <a:lnTo>
                      <a:pt x="17" y="175"/>
                    </a:lnTo>
                    <a:lnTo>
                      <a:pt x="22" y="160"/>
                    </a:lnTo>
                    <a:lnTo>
                      <a:pt x="27" y="144"/>
                    </a:lnTo>
                    <a:lnTo>
                      <a:pt x="27" y="130"/>
                    </a:lnTo>
                    <a:lnTo>
                      <a:pt x="26" y="122"/>
                    </a:lnTo>
                    <a:lnTo>
                      <a:pt x="16" y="117"/>
                    </a:lnTo>
                    <a:lnTo>
                      <a:pt x="0" y="123"/>
                    </a:lnTo>
                    <a:lnTo>
                      <a:pt x="12" y="110"/>
                    </a:lnTo>
                    <a:lnTo>
                      <a:pt x="43" y="93"/>
                    </a:lnTo>
                    <a:lnTo>
                      <a:pt x="85" y="72"/>
                    </a:lnTo>
                    <a:lnTo>
                      <a:pt x="137" y="51"/>
                    </a:lnTo>
                    <a:lnTo>
                      <a:pt x="188" y="30"/>
                    </a:lnTo>
                    <a:lnTo>
                      <a:pt x="236" y="13"/>
                    </a:lnTo>
                    <a:lnTo>
                      <a:pt x="271" y="2"/>
                    </a:lnTo>
                    <a:lnTo>
                      <a:pt x="290" y="0"/>
                    </a:lnTo>
                    <a:lnTo>
                      <a:pt x="291" y="31"/>
                    </a:lnTo>
                    <a:lnTo>
                      <a:pt x="295" y="62"/>
                    </a:lnTo>
                    <a:lnTo>
                      <a:pt x="299" y="92"/>
                    </a:lnTo>
                    <a:lnTo>
                      <a:pt x="308" y="122"/>
                    </a:lnTo>
                    <a:lnTo>
                      <a:pt x="318" y="148"/>
                    </a:lnTo>
                    <a:lnTo>
                      <a:pt x="333" y="175"/>
                    </a:lnTo>
                    <a:lnTo>
                      <a:pt x="353" y="199"/>
                    </a:lnTo>
                    <a:lnTo>
                      <a:pt x="381" y="222"/>
                    </a:lnTo>
                    <a:lnTo>
                      <a:pt x="370" y="229"/>
                    </a:lnTo>
                    <a:lnTo>
                      <a:pt x="359" y="237"/>
                    </a:lnTo>
                    <a:lnTo>
                      <a:pt x="349" y="246"/>
                    </a:lnTo>
                    <a:lnTo>
                      <a:pt x="340" y="254"/>
                    </a:lnTo>
                    <a:lnTo>
                      <a:pt x="332" y="263"/>
                    </a:lnTo>
                    <a:lnTo>
                      <a:pt x="326" y="273"/>
                    </a:lnTo>
                    <a:lnTo>
                      <a:pt x="321" y="284"/>
                    </a:lnTo>
                    <a:lnTo>
                      <a:pt x="321" y="301"/>
                    </a:lnTo>
                    <a:lnTo>
                      <a:pt x="336" y="315"/>
                    </a:lnTo>
                    <a:lnTo>
                      <a:pt x="356" y="326"/>
                    </a:lnTo>
                    <a:lnTo>
                      <a:pt x="374" y="335"/>
                    </a:lnTo>
                    <a:lnTo>
                      <a:pt x="395" y="343"/>
                    </a:lnTo>
                    <a:lnTo>
                      <a:pt x="415" y="349"/>
                    </a:lnTo>
                    <a:lnTo>
                      <a:pt x="435" y="356"/>
                    </a:lnTo>
                    <a:lnTo>
                      <a:pt x="455" y="364"/>
                    </a:lnTo>
                    <a:lnTo>
                      <a:pt x="474" y="377"/>
                    </a:lnTo>
                    <a:lnTo>
                      <a:pt x="469" y="381"/>
                    </a:lnTo>
                    <a:lnTo>
                      <a:pt x="464" y="387"/>
                    </a:lnTo>
                    <a:lnTo>
                      <a:pt x="466" y="398"/>
                    </a:lnTo>
                    <a:lnTo>
                      <a:pt x="470" y="411"/>
                    </a:lnTo>
                    <a:lnTo>
                      <a:pt x="442" y="421"/>
                    </a:lnTo>
                    <a:lnTo>
                      <a:pt x="409" y="436"/>
                    </a:lnTo>
                    <a:lnTo>
                      <a:pt x="373" y="450"/>
                    </a:lnTo>
                    <a:lnTo>
                      <a:pt x="336" y="466"/>
                    </a:lnTo>
                    <a:lnTo>
                      <a:pt x="297" y="478"/>
                    </a:lnTo>
                    <a:lnTo>
                      <a:pt x="261" y="490"/>
                    </a:lnTo>
                    <a:lnTo>
                      <a:pt x="227" y="495"/>
                    </a:lnTo>
                    <a:lnTo>
                      <a:pt x="203" y="497"/>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8" name=""/>
              <p:cNvSpPr/>
              <p:nvPr/>
            </p:nvSpPr>
            <p:spPr>
              <a:xfrm flipH="1">
                <a:off x="4587120" y="3073680"/>
                <a:ext cx="12960" cy="12960"/>
              </a:xfrm>
              <a:custGeom>
                <a:avLst/>
                <a:gdLst/>
                <a:ahLst/>
                <a:rect l="l" t="t" r="r" b="b"/>
                <a:pathLst>
                  <a:path w="19" h="20">
                    <a:moveTo>
                      <a:pt x="2" y="20"/>
                    </a:moveTo>
                    <a:lnTo>
                      <a:pt x="0" y="12"/>
                    </a:lnTo>
                    <a:lnTo>
                      <a:pt x="0" y="5"/>
                    </a:lnTo>
                    <a:lnTo>
                      <a:pt x="5" y="3"/>
                    </a:lnTo>
                    <a:lnTo>
                      <a:pt x="12" y="0"/>
                    </a:lnTo>
                    <a:lnTo>
                      <a:pt x="15" y="3"/>
                    </a:lnTo>
                    <a:lnTo>
                      <a:pt x="19" y="5"/>
                    </a:lnTo>
                    <a:lnTo>
                      <a:pt x="11" y="11"/>
                    </a:lnTo>
                    <a:lnTo>
                      <a:pt x="2" y="20"/>
                    </a:lnTo>
                    <a:close/>
                  </a:path>
                </a:pathLst>
              </a:custGeom>
              <a:solidFill>
                <a:srgbClr val="ff9999"/>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369" name=""/>
              <p:cNvSpPr/>
              <p:nvPr/>
            </p:nvSpPr>
            <p:spPr>
              <a:xfrm flipH="1">
                <a:off x="4545720" y="3061800"/>
                <a:ext cx="18360" cy="7560"/>
              </a:xfrm>
              <a:custGeom>
                <a:avLst/>
                <a:gdLst/>
                <a:ahLst/>
                <a:rect l="l" t="t" r="r" b="b"/>
                <a:pathLst>
                  <a:path w="28" h="13">
                    <a:moveTo>
                      <a:pt x="7" y="13"/>
                    </a:moveTo>
                    <a:lnTo>
                      <a:pt x="3" y="9"/>
                    </a:lnTo>
                    <a:lnTo>
                      <a:pt x="0" y="9"/>
                    </a:lnTo>
                    <a:lnTo>
                      <a:pt x="6" y="4"/>
                    </a:lnTo>
                    <a:lnTo>
                      <a:pt x="11" y="1"/>
                    </a:lnTo>
                    <a:lnTo>
                      <a:pt x="17" y="0"/>
                    </a:lnTo>
                    <a:lnTo>
                      <a:pt x="28" y="1"/>
                    </a:lnTo>
                    <a:lnTo>
                      <a:pt x="16" y="10"/>
                    </a:lnTo>
                    <a:lnTo>
                      <a:pt x="7" y="13"/>
                    </a:lnTo>
                    <a:close/>
                  </a:path>
                </a:pathLst>
              </a:custGeom>
              <a:solidFill>
                <a:srgbClr val="ff9999"/>
              </a:solidFill>
              <a:ln w="0">
                <a:noFill/>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1370" name=""/>
              <p:cNvSpPr/>
              <p:nvPr/>
            </p:nvSpPr>
            <p:spPr>
              <a:xfrm flipH="1">
                <a:off x="4005720" y="2959920"/>
                <a:ext cx="27360" cy="23760"/>
              </a:xfrm>
              <a:custGeom>
                <a:avLst/>
                <a:gdLst/>
                <a:ahLst/>
                <a:rect l="l" t="t" r="r" b="b"/>
                <a:pathLst>
                  <a:path w="43" h="37">
                    <a:moveTo>
                      <a:pt x="5" y="37"/>
                    </a:moveTo>
                    <a:lnTo>
                      <a:pt x="0" y="33"/>
                    </a:lnTo>
                    <a:lnTo>
                      <a:pt x="0" y="30"/>
                    </a:lnTo>
                    <a:lnTo>
                      <a:pt x="13" y="12"/>
                    </a:lnTo>
                    <a:lnTo>
                      <a:pt x="26" y="3"/>
                    </a:lnTo>
                    <a:lnTo>
                      <a:pt x="36" y="0"/>
                    </a:lnTo>
                    <a:lnTo>
                      <a:pt x="43" y="6"/>
                    </a:lnTo>
                    <a:lnTo>
                      <a:pt x="43" y="13"/>
                    </a:lnTo>
                    <a:lnTo>
                      <a:pt x="38" y="21"/>
                    </a:lnTo>
                    <a:lnTo>
                      <a:pt x="26" y="30"/>
                    </a:lnTo>
                    <a:lnTo>
                      <a:pt x="5" y="37"/>
                    </a:lnTo>
                    <a:close/>
                  </a:path>
                </a:pathLst>
              </a:cu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71" name=""/>
              <p:cNvSpPr/>
              <p:nvPr/>
            </p:nvSpPr>
            <p:spPr>
              <a:xfrm flipH="1">
                <a:off x="4028400" y="2950560"/>
                <a:ext cx="28800" cy="23760"/>
              </a:xfrm>
              <a:custGeom>
                <a:avLst/>
                <a:gdLst/>
                <a:ahLst/>
                <a:rect l="l" t="t" r="r" b="b"/>
                <a:pathLst>
                  <a:path w="43" h="35">
                    <a:moveTo>
                      <a:pt x="7" y="35"/>
                    </a:moveTo>
                    <a:lnTo>
                      <a:pt x="3" y="29"/>
                    </a:lnTo>
                    <a:lnTo>
                      <a:pt x="0" y="21"/>
                    </a:lnTo>
                    <a:lnTo>
                      <a:pt x="8" y="15"/>
                    </a:lnTo>
                    <a:lnTo>
                      <a:pt x="17" y="7"/>
                    </a:lnTo>
                    <a:lnTo>
                      <a:pt x="19" y="2"/>
                    </a:lnTo>
                    <a:lnTo>
                      <a:pt x="25" y="0"/>
                    </a:lnTo>
                    <a:lnTo>
                      <a:pt x="32" y="0"/>
                    </a:lnTo>
                    <a:lnTo>
                      <a:pt x="43" y="4"/>
                    </a:lnTo>
                    <a:lnTo>
                      <a:pt x="43" y="8"/>
                    </a:lnTo>
                    <a:lnTo>
                      <a:pt x="43" y="15"/>
                    </a:lnTo>
                    <a:lnTo>
                      <a:pt x="34" y="22"/>
                    </a:lnTo>
                    <a:lnTo>
                      <a:pt x="25" y="28"/>
                    </a:lnTo>
                    <a:lnTo>
                      <a:pt x="15" y="31"/>
                    </a:lnTo>
                    <a:lnTo>
                      <a:pt x="7" y="35"/>
                    </a:lnTo>
                    <a:close/>
                  </a:path>
                </a:pathLst>
              </a:cu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72" name=""/>
              <p:cNvSpPr/>
              <p:nvPr/>
            </p:nvSpPr>
            <p:spPr>
              <a:xfrm flipH="1">
                <a:off x="4053600" y="2944080"/>
                <a:ext cx="19440" cy="14400"/>
              </a:xfrm>
              <a:custGeom>
                <a:avLst/>
                <a:gdLst/>
                <a:ahLst/>
                <a:rect l="l" t="t" r="r" b="b"/>
                <a:pathLst>
                  <a:path w="31" h="21">
                    <a:moveTo>
                      <a:pt x="10" y="21"/>
                    </a:moveTo>
                    <a:lnTo>
                      <a:pt x="1" y="12"/>
                    </a:lnTo>
                    <a:lnTo>
                      <a:pt x="0" y="7"/>
                    </a:lnTo>
                    <a:lnTo>
                      <a:pt x="5" y="1"/>
                    </a:lnTo>
                    <a:lnTo>
                      <a:pt x="14" y="0"/>
                    </a:lnTo>
                    <a:lnTo>
                      <a:pt x="22" y="1"/>
                    </a:lnTo>
                    <a:lnTo>
                      <a:pt x="31" y="10"/>
                    </a:lnTo>
                    <a:lnTo>
                      <a:pt x="24" y="15"/>
                    </a:lnTo>
                    <a:lnTo>
                      <a:pt x="18" y="20"/>
                    </a:lnTo>
                    <a:lnTo>
                      <a:pt x="12" y="20"/>
                    </a:lnTo>
                    <a:lnTo>
                      <a:pt x="10" y="21"/>
                    </a:lnTo>
                    <a:close/>
                  </a:path>
                </a:pathLst>
              </a:cu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73" name=""/>
              <p:cNvSpPr/>
              <p:nvPr/>
            </p:nvSpPr>
            <p:spPr>
              <a:xfrm flipH="1">
                <a:off x="4075920" y="2932200"/>
                <a:ext cx="18000" cy="11520"/>
              </a:xfrm>
              <a:custGeom>
                <a:avLst/>
                <a:gdLst/>
                <a:ahLst/>
                <a:rect l="l" t="t" r="r" b="b"/>
                <a:pathLst>
                  <a:path w="26" h="20">
                    <a:moveTo>
                      <a:pt x="7" y="20"/>
                    </a:moveTo>
                    <a:lnTo>
                      <a:pt x="3" y="17"/>
                    </a:lnTo>
                    <a:lnTo>
                      <a:pt x="0" y="14"/>
                    </a:lnTo>
                    <a:lnTo>
                      <a:pt x="0" y="7"/>
                    </a:lnTo>
                    <a:lnTo>
                      <a:pt x="0" y="0"/>
                    </a:lnTo>
                    <a:lnTo>
                      <a:pt x="12" y="0"/>
                    </a:lnTo>
                    <a:lnTo>
                      <a:pt x="24" y="3"/>
                    </a:lnTo>
                    <a:lnTo>
                      <a:pt x="24" y="7"/>
                    </a:lnTo>
                    <a:lnTo>
                      <a:pt x="26" y="13"/>
                    </a:lnTo>
                    <a:lnTo>
                      <a:pt x="17" y="17"/>
                    </a:lnTo>
                    <a:lnTo>
                      <a:pt x="7" y="2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374" name=""/>
              <p:cNvSpPr/>
              <p:nvPr/>
            </p:nvSpPr>
            <p:spPr>
              <a:xfrm flipH="1">
                <a:off x="4492080" y="2589840"/>
                <a:ext cx="147600" cy="310320"/>
              </a:xfrm>
              <a:custGeom>
                <a:avLst/>
                <a:gdLst/>
                <a:ahLst/>
                <a:rect l="l" t="t" r="r" b="b"/>
                <a:pathLst>
                  <a:path w="223" h="469">
                    <a:moveTo>
                      <a:pt x="100" y="469"/>
                    </a:moveTo>
                    <a:lnTo>
                      <a:pt x="69" y="428"/>
                    </a:lnTo>
                    <a:lnTo>
                      <a:pt x="45" y="394"/>
                    </a:lnTo>
                    <a:lnTo>
                      <a:pt x="27" y="363"/>
                    </a:lnTo>
                    <a:lnTo>
                      <a:pt x="14" y="332"/>
                    </a:lnTo>
                    <a:lnTo>
                      <a:pt x="6" y="298"/>
                    </a:lnTo>
                    <a:lnTo>
                      <a:pt x="2" y="262"/>
                    </a:lnTo>
                    <a:lnTo>
                      <a:pt x="0" y="218"/>
                    </a:lnTo>
                    <a:lnTo>
                      <a:pt x="5" y="167"/>
                    </a:lnTo>
                    <a:lnTo>
                      <a:pt x="9" y="145"/>
                    </a:lnTo>
                    <a:lnTo>
                      <a:pt x="17" y="119"/>
                    </a:lnTo>
                    <a:lnTo>
                      <a:pt x="26" y="93"/>
                    </a:lnTo>
                    <a:lnTo>
                      <a:pt x="37" y="66"/>
                    </a:lnTo>
                    <a:lnTo>
                      <a:pt x="48" y="40"/>
                    </a:lnTo>
                    <a:lnTo>
                      <a:pt x="64" y="21"/>
                    </a:lnTo>
                    <a:lnTo>
                      <a:pt x="79" y="5"/>
                    </a:lnTo>
                    <a:lnTo>
                      <a:pt x="100" y="0"/>
                    </a:lnTo>
                    <a:lnTo>
                      <a:pt x="126" y="52"/>
                    </a:lnTo>
                    <a:lnTo>
                      <a:pt x="154" y="101"/>
                    </a:lnTo>
                    <a:lnTo>
                      <a:pt x="181" y="150"/>
                    </a:lnTo>
                    <a:lnTo>
                      <a:pt x="203" y="200"/>
                    </a:lnTo>
                    <a:lnTo>
                      <a:pt x="217" y="251"/>
                    </a:lnTo>
                    <a:lnTo>
                      <a:pt x="223" y="307"/>
                    </a:lnTo>
                    <a:lnTo>
                      <a:pt x="215" y="369"/>
                    </a:lnTo>
                    <a:lnTo>
                      <a:pt x="192" y="441"/>
                    </a:lnTo>
                    <a:lnTo>
                      <a:pt x="171" y="447"/>
                    </a:lnTo>
                    <a:lnTo>
                      <a:pt x="154" y="452"/>
                    </a:lnTo>
                    <a:lnTo>
                      <a:pt x="139" y="456"/>
                    </a:lnTo>
                    <a:lnTo>
                      <a:pt x="127" y="461"/>
                    </a:lnTo>
                    <a:lnTo>
                      <a:pt x="116" y="463"/>
                    </a:lnTo>
                    <a:lnTo>
                      <a:pt x="109" y="466"/>
                    </a:lnTo>
                    <a:lnTo>
                      <a:pt x="103" y="468"/>
                    </a:lnTo>
                    <a:lnTo>
                      <a:pt x="100" y="469"/>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5" name=""/>
              <p:cNvSpPr/>
              <p:nvPr/>
            </p:nvSpPr>
            <p:spPr>
              <a:xfrm flipH="1">
                <a:off x="4471200" y="2797200"/>
                <a:ext cx="14400" cy="55440"/>
              </a:xfrm>
              <a:custGeom>
                <a:avLst/>
                <a:gdLst/>
                <a:ahLst/>
                <a:rect l="l" t="t" r="r" b="b"/>
                <a:pathLst>
                  <a:path w="23" h="83">
                    <a:moveTo>
                      <a:pt x="0" y="83"/>
                    </a:moveTo>
                    <a:lnTo>
                      <a:pt x="0" y="72"/>
                    </a:lnTo>
                    <a:lnTo>
                      <a:pt x="2" y="62"/>
                    </a:lnTo>
                    <a:lnTo>
                      <a:pt x="3" y="52"/>
                    </a:lnTo>
                    <a:lnTo>
                      <a:pt x="5" y="42"/>
                    </a:lnTo>
                    <a:lnTo>
                      <a:pt x="5" y="31"/>
                    </a:lnTo>
                    <a:lnTo>
                      <a:pt x="6" y="21"/>
                    </a:lnTo>
                    <a:lnTo>
                      <a:pt x="7" y="10"/>
                    </a:lnTo>
                    <a:lnTo>
                      <a:pt x="10" y="1"/>
                    </a:lnTo>
                    <a:lnTo>
                      <a:pt x="19" y="0"/>
                    </a:lnTo>
                    <a:lnTo>
                      <a:pt x="23" y="0"/>
                    </a:lnTo>
                    <a:lnTo>
                      <a:pt x="22" y="8"/>
                    </a:lnTo>
                    <a:lnTo>
                      <a:pt x="22" y="20"/>
                    </a:lnTo>
                    <a:lnTo>
                      <a:pt x="20" y="30"/>
                    </a:lnTo>
                    <a:lnTo>
                      <a:pt x="20" y="41"/>
                    </a:lnTo>
                    <a:lnTo>
                      <a:pt x="16" y="51"/>
                    </a:lnTo>
                    <a:lnTo>
                      <a:pt x="13" y="62"/>
                    </a:lnTo>
                    <a:lnTo>
                      <a:pt x="7" y="72"/>
                    </a:lnTo>
                    <a:lnTo>
                      <a:pt x="0" y="83"/>
                    </a:lnTo>
                    <a:close/>
                  </a:path>
                </a:pathLst>
              </a:custGeom>
              <a:solidFill>
                <a:srgbClr val="ffcc99"/>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76" name=""/>
              <p:cNvSpPr/>
              <p:nvPr/>
            </p:nvSpPr>
            <p:spPr>
              <a:xfrm flipH="1">
                <a:off x="3885120" y="2341440"/>
                <a:ext cx="505800" cy="507240"/>
              </a:xfrm>
              <a:custGeom>
                <a:avLst/>
                <a:gdLst/>
                <a:ahLst/>
                <a:rect l="l" t="t" r="r" b="b"/>
                <a:pathLst>
                  <a:path w="764" h="770">
                    <a:moveTo>
                      <a:pt x="720" y="770"/>
                    </a:moveTo>
                    <a:lnTo>
                      <a:pt x="713" y="757"/>
                    </a:lnTo>
                    <a:lnTo>
                      <a:pt x="709" y="749"/>
                    </a:lnTo>
                    <a:lnTo>
                      <a:pt x="705" y="740"/>
                    </a:lnTo>
                    <a:lnTo>
                      <a:pt x="702" y="735"/>
                    </a:lnTo>
                    <a:lnTo>
                      <a:pt x="698" y="726"/>
                    </a:lnTo>
                    <a:lnTo>
                      <a:pt x="695" y="718"/>
                    </a:lnTo>
                    <a:lnTo>
                      <a:pt x="689" y="705"/>
                    </a:lnTo>
                    <a:lnTo>
                      <a:pt x="685" y="692"/>
                    </a:lnTo>
                    <a:lnTo>
                      <a:pt x="640" y="582"/>
                    </a:lnTo>
                    <a:lnTo>
                      <a:pt x="578" y="481"/>
                    </a:lnTo>
                    <a:lnTo>
                      <a:pt x="500" y="385"/>
                    </a:lnTo>
                    <a:lnTo>
                      <a:pt x="412" y="299"/>
                    </a:lnTo>
                    <a:lnTo>
                      <a:pt x="313" y="219"/>
                    </a:lnTo>
                    <a:lnTo>
                      <a:pt x="210" y="152"/>
                    </a:lnTo>
                    <a:lnTo>
                      <a:pt x="104" y="99"/>
                    </a:lnTo>
                    <a:lnTo>
                      <a:pt x="1" y="58"/>
                    </a:lnTo>
                    <a:lnTo>
                      <a:pt x="0" y="52"/>
                    </a:lnTo>
                    <a:lnTo>
                      <a:pt x="0" y="48"/>
                    </a:lnTo>
                    <a:lnTo>
                      <a:pt x="48" y="28"/>
                    </a:lnTo>
                    <a:lnTo>
                      <a:pt x="117" y="13"/>
                    </a:lnTo>
                    <a:lnTo>
                      <a:pt x="197" y="3"/>
                    </a:lnTo>
                    <a:lnTo>
                      <a:pt x="286" y="0"/>
                    </a:lnTo>
                    <a:lnTo>
                      <a:pt x="371" y="2"/>
                    </a:lnTo>
                    <a:lnTo>
                      <a:pt x="451" y="13"/>
                    </a:lnTo>
                    <a:lnTo>
                      <a:pt x="516" y="30"/>
                    </a:lnTo>
                    <a:lnTo>
                      <a:pt x="563" y="58"/>
                    </a:lnTo>
                    <a:lnTo>
                      <a:pt x="550" y="69"/>
                    </a:lnTo>
                    <a:lnTo>
                      <a:pt x="539" y="79"/>
                    </a:lnTo>
                    <a:lnTo>
                      <a:pt x="526" y="86"/>
                    </a:lnTo>
                    <a:lnTo>
                      <a:pt x="516" y="93"/>
                    </a:lnTo>
                    <a:lnTo>
                      <a:pt x="505" y="100"/>
                    </a:lnTo>
                    <a:lnTo>
                      <a:pt x="498" y="110"/>
                    </a:lnTo>
                    <a:lnTo>
                      <a:pt x="492" y="124"/>
                    </a:lnTo>
                    <a:lnTo>
                      <a:pt x="491" y="144"/>
                    </a:lnTo>
                    <a:lnTo>
                      <a:pt x="505" y="152"/>
                    </a:lnTo>
                    <a:lnTo>
                      <a:pt x="520" y="158"/>
                    </a:lnTo>
                    <a:lnTo>
                      <a:pt x="529" y="158"/>
                    </a:lnTo>
                    <a:lnTo>
                      <a:pt x="537" y="158"/>
                    </a:lnTo>
                    <a:lnTo>
                      <a:pt x="547" y="158"/>
                    </a:lnTo>
                    <a:lnTo>
                      <a:pt x="560" y="159"/>
                    </a:lnTo>
                    <a:lnTo>
                      <a:pt x="546" y="190"/>
                    </a:lnTo>
                    <a:lnTo>
                      <a:pt x="541" y="212"/>
                    </a:lnTo>
                    <a:lnTo>
                      <a:pt x="544" y="223"/>
                    </a:lnTo>
                    <a:lnTo>
                      <a:pt x="554" y="229"/>
                    </a:lnTo>
                    <a:lnTo>
                      <a:pt x="567" y="227"/>
                    </a:lnTo>
                    <a:lnTo>
                      <a:pt x="584" y="226"/>
                    </a:lnTo>
                    <a:lnTo>
                      <a:pt x="602" y="223"/>
                    </a:lnTo>
                    <a:lnTo>
                      <a:pt x="620" y="226"/>
                    </a:lnTo>
                    <a:lnTo>
                      <a:pt x="626" y="251"/>
                    </a:lnTo>
                    <a:lnTo>
                      <a:pt x="636" y="267"/>
                    </a:lnTo>
                    <a:lnTo>
                      <a:pt x="646" y="271"/>
                    </a:lnTo>
                    <a:lnTo>
                      <a:pt x="658" y="272"/>
                    </a:lnTo>
                    <a:lnTo>
                      <a:pt x="671" y="269"/>
                    </a:lnTo>
                    <a:lnTo>
                      <a:pt x="685" y="268"/>
                    </a:lnTo>
                    <a:lnTo>
                      <a:pt x="701" y="269"/>
                    </a:lnTo>
                    <a:lnTo>
                      <a:pt x="718" y="281"/>
                    </a:lnTo>
                    <a:lnTo>
                      <a:pt x="746" y="312"/>
                    </a:lnTo>
                    <a:lnTo>
                      <a:pt x="761" y="372"/>
                    </a:lnTo>
                    <a:lnTo>
                      <a:pt x="764" y="451"/>
                    </a:lnTo>
                    <a:lnTo>
                      <a:pt x="761" y="542"/>
                    </a:lnTo>
                    <a:lnTo>
                      <a:pt x="751" y="628"/>
                    </a:lnTo>
                    <a:lnTo>
                      <a:pt x="740" y="702"/>
                    </a:lnTo>
                    <a:lnTo>
                      <a:pt x="728" y="753"/>
                    </a:lnTo>
                    <a:lnTo>
                      <a:pt x="720" y="770"/>
                    </a:lnTo>
                    <a:close/>
                  </a:path>
                </a:pathLst>
              </a:custGeom>
              <a:solidFill>
                <a:srgbClr val="6666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7" name=""/>
              <p:cNvSpPr/>
              <p:nvPr/>
            </p:nvSpPr>
            <p:spPr>
              <a:xfrm flipH="1">
                <a:off x="4574160" y="2733840"/>
                <a:ext cx="44640" cy="50040"/>
              </a:xfrm>
              <a:custGeom>
                <a:avLst/>
                <a:gdLst/>
                <a:ahLst/>
                <a:rect l="l" t="t" r="r" b="b"/>
                <a:pathLst>
                  <a:path w="67" h="76">
                    <a:moveTo>
                      <a:pt x="25" y="76"/>
                    </a:moveTo>
                    <a:lnTo>
                      <a:pt x="11" y="69"/>
                    </a:lnTo>
                    <a:lnTo>
                      <a:pt x="3" y="61"/>
                    </a:lnTo>
                    <a:lnTo>
                      <a:pt x="0" y="49"/>
                    </a:lnTo>
                    <a:lnTo>
                      <a:pt x="1" y="40"/>
                    </a:lnTo>
                    <a:lnTo>
                      <a:pt x="4" y="27"/>
                    </a:lnTo>
                    <a:lnTo>
                      <a:pt x="10" y="17"/>
                    </a:lnTo>
                    <a:lnTo>
                      <a:pt x="17" y="7"/>
                    </a:lnTo>
                    <a:lnTo>
                      <a:pt x="25" y="0"/>
                    </a:lnTo>
                    <a:lnTo>
                      <a:pt x="28" y="2"/>
                    </a:lnTo>
                    <a:lnTo>
                      <a:pt x="32" y="4"/>
                    </a:lnTo>
                    <a:lnTo>
                      <a:pt x="39" y="7"/>
                    </a:lnTo>
                    <a:lnTo>
                      <a:pt x="49" y="7"/>
                    </a:lnTo>
                    <a:lnTo>
                      <a:pt x="56" y="14"/>
                    </a:lnTo>
                    <a:lnTo>
                      <a:pt x="67" y="21"/>
                    </a:lnTo>
                    <a:lnTo>
                      <a:pt x="66" y="30"/>
                    </a:lnTo>
                    <a:lnTo>
                      <a:pt x="66" y="38"/>
                    </a:lnTo>
                    <a:lnTo>
                      <a:pt x="63" y="47"/>
                    </a:lnTo>
                    <a:lnTo>
                      <a:pt x="60" y="57"/>
                    </a:lnTo>
                    <a:lnTo>
                      <a:pt x="55" y="64"/>
                    </a:lnTo>
                    <a:lnTo>
                      <a:pt x="48" y="71"/>
                    </a:lnTo>
                    <a:lnTo>
                      <a:pt x="38" y="73"/>
                    </a:lnTo>
                    <a:lnTo>
                      <a:pt x="25" y="76"/>
                    </a:lnTo>
                    <a:close/>
                  </a:path>
                </a:pathLst>
              </a:custGeom>
              <a:solidFill>
                <a:srgbClr val="000000"/>
              </a:solidFill>
              <a:ln w="0">
                <a:noFill/>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Times New Roman"/>
                </a:endParaRPr>
              </a:p>
            </p:txBody>
          </p:sp>
          <p:sp>
            <p:nvSpPr>
              <p:cNvPr id="1378" name=""/>
              <p:cNvSpPr/>
              <p:nvPr/>
            </p:nvSpPr>
            <p:spPr>
              <a:xfrm flipH="1">
                <a:off x="4478760" y="2770920"/>
                <a:ext cx="1440" cy="11520"/>
              </a:xfrm>
              <a:custGeom>
                <a:avLst/>
                <a:gdLst/>
                <a:ahLst/>
                <a:rect l="l" t="t" r="r" b="b"/>
                <a:pathLst>
                  <a:path w="1" h="18">
                    <a:moveTo>
                      <a:pt x="0" y="18"/>
                    </a:moveTo>
                    <a:lnTo>
                      <a:pt x="0" y="9"/>
                    </a:lnTo>
                    <a:lnTo>
                      <a:pt x="1" y="0"/>
                    </a:lnTo>
                    <a:lnTo>
                      <a:pt x="1" y="7"/>
                    </a:lnTo>
                    <a:lnTo>
                      <a:pt x="1" y="17"/>
                    </a:lnTo>
                    <a:lnTo>
                      <a:pt x="0" y="17"/>
                    </a:lnTo>
                    <a:lnTo>
                      <a:pt x="0" y="18"/>
                    </a:lnTo>
                    <a:close/>
                  </a:path>
                </a:pathLst>
              </a:custGeom>
              <a:solidFill>
                <a:srgbClr val="ffcc99"/>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379" name=""/>
              <p:cNvSpPr/>
              <p:nvPr/>
            </p:nvSpPr>
            <p:spPr>
              <a:xfrm flipH="1">
                <a:off x="4589640" y="2752560"/>
                <a:ext cx="11880" cy="12960"/>
              </a:xfrm>
              <a:custGeom>
                <a:avLst/>
                <a:gdLst/>
                <a:ahLst/>
                <a:rect l="l" t="t" r="r" b="b"/>
                <a:pathLst>
                  <a:path w="17" h="20">
                    <a:moveTo>
                      <a:pt x="7" y="20"/>
                    </a:moveTo>
                    <a:lnTo>
                      <a:pt x="2" y="14"/>
                    </a:lnTo>
                    <a:lnTo>
                      <a:pt x="0" y="9"/>
                    </a:lnTo>
                    <a:lnTo>
                      <a:pt x="0" y="2"/>
                    </a:lnTo>
                    <a:lnTo>
                      <a:pt x="2" y="0"/>
                    </a:lnTo>
                    <a:lnTo>
                      <a:pt x="6" y="0"/>
                    </a:lnTo>
                    <a:lnTo>
                      <a:pt x="11" y="2"/>
                    </a:lnTo>
                    <a:lnTo>
                      <a:pt x="14" y="6"/>
                    </a:lnTo>
                    <a:lnTo>
                      <a:pt x="17" y="14"/>
                    </a:lnTo>
                    <a:lnTo>
                      <a:pt x="10" y="20"/>
                    </a:lnTo>
                    <a:lnTo>
                      <a:pt x="7" y="20"/>
                    </a:lnTo>
                    <a:close/>
                  </a:path>
                </a:pathLst>
              </a:custGeom>
              <a:solidFill>
                <a:srgbClr val="f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380" name=""/>
              <p:cNvSpPr/>
              <p:nvPr/>
            </p:nvSpPr>
            <p:spPr>
              <a:xfrm flipH="1">
                <a:off x="4653000" y="2682360"/>
                <a:ext cx="42120" cy="68760"/>
              </a:xfrm>
              <a:custGeom>
                <a:avLst/>
                <a:gdLst/>
                <a:ahLst/>
                <a:rect l="l" t="t" r="r" b="b"/>
                <a:pathLst>
                  <a:path w="65" h="105">
                    <a:moveTo>
                      <a:pt x="12" y="105"/>
                    </a:moveTo>
                    <a:lnTo>
                      <a:pt x="3" y="90"/>
                    </a:lnTo>
                    <a:lnTo>
                      <a:pt x="0" y="76"/>
                    </a:lnTo>
                    <a:lnTo>
                      <a:pt x="3" y="61"/>
                    </a:lnTo>
                    <a:lnTo>
                      <a:pt x="10" y="47"/>
                    </a:lnTo>
                    <a:lnTo>
                      <a:pt x="18" y="31"/>
                    </a:lnTo>
                    <a:lnTo>
                      <a:pt x="28" y="18"/>
                    </a:lnTo>
                    <a:lnTo>
                      <a:pt x="38" y="7"/>
                    </a:lnTo>
                    <a:lnTo>
                      <a:pt x="48" y="0"/>
                    </a:lnTo>
                    <a:lnTo>
                      <a:pt x="52" y="0"/>
                    </a:lnTo>
                    <a:lnTo>
                      <a:pt x="58" y="0"/>
                    </a:lnTo>
                    <a:lnTo>
                      <a:pt x="60" y="11"/>
                    </a:lnTo>
                    <a:lnTo>
                      <a:pt x="65" y="23"/>
                    </a:lnTo>
                    <a:lnTo>
                      <a:pt x="65" y="28"/>
                    </a:lnTo>
                    <a:lnTo>
                      <a:pt x="65" y="35"/>
                    </a:lnTo>
                    <a:lnTo>
                      <a:pt x="62" y="42"/>
                    </a:lnTo>
                    <a:lnTo>
                      <a:pt x="60" y="52"/>
                    </a:lnTo>
                    <a:lnTo>
                      <a:pt x="53" y="54"/>
                    </a:lnTo>
                    <a:lnTo>
                      <a:pt x="46" y="57"/>
                    </a:lnTo>
                    <a:lnTo>
                      <a:pt x="41" y="64"/>
                    </a:lnTo>
                    <a:lnTo>
                      <a:pt x="39" y="71"/>
                    </a:lnTo>
                    <a:lnTo>
                      <a:pt x="42" y="79"/>
                    </a:lnTo>
                    <a:lnTo>
                      <a:pt x="50" y="90"/>
                    </a:lnTo>
                    <a:lnTo>
                      <a:pt x="39" y="93"/>
                    </a:lnTo>
                    <a:lnTo>
                      <a:pt x="29" y="97"/>
                    </a:lnTo>
                    <a:lnTo>
                      <a:pt x="19" y="102"/>
                    </a:lnTo>
                    <a:lnTo>
                      <a:pt x="12" y="105"/>
                    </a:lnTo>
                    <a:close/>
                  </a:path>
                </a:pathLst>
              </a:custGeom>
              <a:solidFill>
                <a:srgbClr val="f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381" name=""/>
              <p:cNvSpPr/>
              <p:nvPr/>
            </p:nvSpPr>
            <p:spPr>
              <a:xfrm flipH="1">
                <a:off x="4583520" y="2523600"/>
                <a:ext cx="69840" cy="142560"/>
              </a:xfrm>
              <a:custGeom>
                <a:avLst/>
                <a:gdLst/>
                <a:ahLst/>
                <a:rect l="l" t="t" r="r" b="b"/>
                <a:pathLst>
                  <a:path w="105" h="214">
                    <a:moveTo>
                      <a:pt x="9" y="214"/>
                    </a:moveTo>
                    <a:lnTo>
                      <a:pt x="4" y="211"/>
                    </a:lnTo>
                    <a:lnTo>
                      <a:pt x="0" y="209"/>
                    </a:lnTo>
                    <a:lnTo>
                      <a:pt x="2" y="183"/>
                    </a:lnTo>
                    <a:lnTo>
                      <a:pt x="9" y="158"/>
                    </a:lnTo>
                    <a:lnTo>
                      <a:pt x="21" y="132"/>
                    </a:lnTo>
                    <a:lnTo>
                      <a:pt x="38" y="107"/>
                    </a:lnTo>
                    <a:lnTo>
                      <a:pt x="53" y="80"/>
                    </a:lnTo>
                    <a:lnTo>
                      <a:pt x="69" y="53"/>
                    </a:lnTo>
                    <a:lnTo>
                      <a:pt x="83" y="28"/>
                    </a:lnTo>
                    <a:lnTo>
                      <a:pt x="94" y="3"/>
                    </a:lnTo>
                    <a:lnTo>
                      <a:pt x="100" y="1"/>
                    </a:lnTo>
                    <a:lnTo>
                      <a:pt x="105" y="0"/>
                    </a:lnTo>
                    <a:lnTo>
                      <a:pt x="101" y="10"/>
                    </a:lnTo>
                    <a:lnTo>
                      <a:pt x="101" y="17"/>
                    </a:lnTo>
                    <a:lnTo>
                      <a:pt x="101" y="21"/>
                    </a:lnTo>
                    <a:lnTo>
                      <a:pt x="101" y="25"/>
                    </a:lnTo>
                    <a:lnTo>
                      <a:pt x="101" y="31"/>
                    </a:lnTo>
                    <a:lnTo>
                      <a:pt x="101" y="39"/>
                    </a:lnTo>
                    <a:lnTo>
                      <a:pt x="100" y="48"/>
                    </a:lnTo>
                    <a:lnTo>
                      <a:pt x="90" y="69"/>
                    </a:lnTo>
                    <a:lnTo>
                      <a:pt x="76" y="97"/>
                    </a:lnTo>
                    <a:lnTo>
                      <a:pt x="59" y="130"/>
                    </a:lnTo>
                    <a:lnTo>
                      <a:pt x="39" y="161"/>
                    </a:lnTo>
                    <a:lnTo>
                      <a:pt x="25" y="187"/>
                    </a:lnTo>
                    <a:lnTo>
                      <a:pt x="12" y="206"/>
                    </a:lnTo>
                    <a:lnTo>
                      <a:pt x="9" y="214"/>
                    </a:lnTo>
                    <a:close/>
                  </a:path>
                </a:pathLst>
              </a:cu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2" name=""/>
              <p:cNvSpPr/>
              <p:nvPr/>
            </p:nvSpPr>
            <p:spPr>
              <a:xfrm flipH="1">
                <a:off x="3744000" y="2174760"/>
                <a:ext cx="351360" cy="339480"/>
              </a:xfrm>
              <a:custGeom>
                <a:avLst/>
                <a:gdLst/>
                <a:ahLst/>
                <a:rect l="l" t="t" r="r" b="b"/>
                <a:pathLst>
                  <a:path w="532" h="515">
                    <a:moveTo>
                      <a:pt x="331" y="515"/>
                    </a:moveTo>
                    <a:lnTo>
                      <a:pt x="319" y="506"/>
                    </a:lnTo>
                    <a:lnTo>
                      <a:pt x="310" y="503"/>
                    </a:lnTo>
                    <a:lnTo>
                      <a:pt x="303" y="502"/>
                    </a:lnTo>
                    <a:lnTo>
                      <a:pt x="293" y="503"/>
                    </a:lnTo>
                    <a:lnTo>
                      <a:pt x="289" y="506"/>
                    </a:lnTo>
                    <a:lnTo>
                      <a:pt x="288" y="511"/>
                    </a:lnTo>
                    <a:lnTo>
                      <a:pt x="283" y="511"/>
                    </a:lnTo>
                    <a:lnTo>
                      <a:pt x="281" y="511"/>
                    </a:lnTo>
                    <a:lnTo>
                      <a:pt x="276" y="496"/>
                    </a:lnTo>
                    <a:lnTo>
                      <a:pt x="278" y="484"/>
                    </a:lnTo>
                    <a:lnTo>
                      <a:pt x="281" y="471"/>
                    </a:lnTo>
                    <a:lnTo>
                      <a:pt x="286" y="460"/>
                    </a:lnTo>
                    <a:lnTo>
                      <a:pt x="289" y="447"/>
                    </a:lnTo>
                    <a:lnTo>
                      <a:pt x="288" y="440"/>
                    </a:lnTo>
                    <a:lnTo>
                      <a:pt x="282" y="433"/>
                    </a:lnTo>
                    <a:lnTo>
                      <a:pt x="269" y="432"/>
                    </a:lnTo>
                    <a:lnTo>
                      <a:pt x="261" y="437"/>
                    </a:lnTo>
                    <a:lnTo>
                      <a:pt x="255" y="447"/>
                    </a:lnTo>
                    <a:lnTo>
                      <a:pt x="249" y="458"/>
                    </a:lnTo>
                    <a:lnTo>
                      <a:pt x="244" y="471"/>
                    </a:lnTo>
                    <a:lnTo>
                      <a:pt x="235" y="481"/>
                    </a:lnTo>
                    <a:lnTo>
                      <a:pt x="228" y="491"/>
                    </a:lnTo>
                    <a:lnTo>
                      <a:pt x="218" y="498"/>
                    </a:lnTo>
                    <a:lnTo>
                      <a:pt x="207" y="501"/>
                    </a:lnTo>
                    <a:lnTo>
                      <a:pt x="199" y="488"/>
                    </a:lnTo>
                    <a:lnTo>
                      <a:pt x="200" y="472"/>
                    </a:lnTo>
                    <a:lnTo>
                      <a:pt x="206" y="457"/>
                    </a:lnTo>
                    <a:lnTo>
                      <a:pt x="213" y="441"/>
                    </a:lnTo>
                    <a:lnTo>
                      <a:pt x="217" y="426"/>
                    </a:lnTo>
                    <a:lnTo>
                      <a:pt x="220" y="415"/>
                    </a:lnTo>
                    <a:lnTo>
                      <a:pt x="214" y="408"/>
                    </a:lnTo>
                    <a:lnTo>
                      <a:pt x="202" y="405"/>
                    </a:lnTo>
                    <a:lnTo>
                      <a:pt x="192" y="412"/>
                    </a:lnTo>
                    <a:lnTo>
                      <a:pt x="183" y="420"/>
                    </a:lnTo>
                    <a:lnTo>
                      <a:pt x="173" y="429"/>
                    </a:lnTo>
                    <a:lnTo>
                      <a:pt x="165" y="439"/>
                    </a:lnTo>
                    <a:lnTo>
                      <a:pt x="155" y="446"/>
                    </a:lnTo>
                    <a:lnTo>
                      <a:pt x="145" y="453"/>
                    </a:lnTo>
                    <a:lnTo>
                      <a:pt x="132" y="456"/>
                    </a:lnTo>
                    <a:lnTo>
                      <a:pt x="120" y="460"/>
                    </a:lnTo>
                    <a:lnTo>
                      <a:pt x="124" y="447"/>
                    </a:lnTo>
                    <a:lnTo>
                      <a:pt x="128" y="439"/>
                    </a:lnTo>
                    <a:lnTo>
                      <a:pt x="132" y="430"/>
                    </a:lnTo>
                    <a:lnTo>
                      <a:pt x="139" y="422"/>
                    </a:lnTo>
                    <a:lnTo>
                      <a:pt x="144" y="413"/>
                    </a:lnTo>
                    <a:lnTo>
                      <a:pt x="152" y="408"/>
                    </a:lnTo>
                    <a:lnTo>
                      <a:pt x="159" y="399"/>
                    </a:lnTo>
                    <a:lnTo>
                      <a:pt x="171" y="394"/>
                    </a:lnTo>
                    <a:lnTo>
                      <a:pt x="166" y="382"/>
                    </a:lnTo>
                    <a:lnTo>
                      <a:pt x="156" y="377"/>
                    </a:lnTo>
                    <a:lnTo>
                      <a:pt x="141" y="374"/>
                    </a:lnTo>
                    <a:lnTo>
                      <a:pt x="125" y="375"/>
                    </a:lnTo>
                    <a:lnTo>
                      <a:pt x="107" y="377"/>
                    </a:lnTo>
                    <a:lnTo>
                      <a:pt x="92" y="381"/>
                    </a:lnTo>
                    <a:lnTo>
                      <a:pt x="79" y="384"/>
                    </a:lnTo>
                    <a:lnTo>
                      <a:pt x="72" y="386"/>
                    </a:lnTo>
                    <a:lnTo>
                      <a:pt x="79" y="374"/>
                    </a:lnTo>
                    <a:lnTo>
                      <a:pt x="89" y="364"/>
                    </a:lnTo>
                    <a:lnTo>
                      <a:pt x="97" y="354"/>
                    </a:lnTo>
                    <a:lnTo>
                      <a:pt x="110" y="347"/>
                    </a:lnTo>
                    <a:lnTo>
                      <a:pt x="120" y="339"/>
                    </a:lnTo>
                    <a:lnTo>
                      <a:pt x="132" y="331"/>
                    </a:lnTo>
                    <a:lnTo>
                      <a:pt x="144" y="323"/>
                    </a:lnTo>
                    <a:lnTo>
                      <a:pt x="156" y="316"/>
                    </a:lnTo>
                    <a:lnTo>
                      <a:pt x="154" y="303"/>
                    </a:lnTo>
                    <a:lnTo>
                      <a:pt x="149" y="295"/>
                    </a:lnTo>
                    <a:lnTo>
                      <a:pt x="142" y="288"/>
                    </a:lnTo>
                    <a:lnTo>
                      <a:pt x="135" y="285"/>
                    </a:lnTo>
                    <a:lnTo>
                      <a:pt x="125" y="281"/>
                    </a:lnTo>
                    <a:lnTo>
                      <a:pt x="117" y="281"/>
                    </a:lnTo>
                    <a:lnTo>
                      <a:pt x="107" y="281"/>
                    </a:lnTo>
                    <a:lnTo>
                      <a:pt x="99" y="281"/>
                    </a:lnTo>
                    <a:lnTo>
                      <a:pt x="100" y="275"/>
                    </a:lnTo>
                    <a:lnTo>
                      <a:pt x="101" y="271"/>
                    </a:lnTo>
                    <a:lnTo>
                      <a:pt x="111" y="267"/>
                    </a:lnTo>
                    <a:lnTo>
                      <a:pt x="121" y="264"/>
                    </a:lnTo>
                    <a:lnTo>
                      <a:pt x="130" y="260"/>
                    </a:lnTo>
                    <a:lnTo>
                      <a:pt x="139" y="254"/>
                    </a:lnTo>
                    <a:lnTo>
                      <a:pt x="139" y="245"/>
                    </a:lnTo>
                    <a:lnTo>
                      <a:pt x="139" y="237"/>
                    </a:lnTo>
                    <a:lnTo>
                      <a:pt x="124" y="229"/>
                    </a:lnTo>
                    <a:lnTo>
                      <a:pt x="108" y="223"/>
                    </a:lnTo>
                    <a:lnTo>
                      <a:pt x="90" y="217"/>
                    </a:lnTo>
                    <a:lnTo>
                      <a:pt x="72" y="213"/>
                    </a:lnTo>
                    <a:lnTo>
                      <a:pt x="52" y="209"/>
                    </a:lnTo>
                    <a:lnTo>
                      <a:pt x="34" y="206"/>
                    </a:lnTo>
                    <a:lnTo>
                      <a:pt x="17" y="202"/>
                    </a:lnTo>
                    <a:lnTo>
                      <a:pt x="3" y="199"/>
                    </a:lnTo>
                    <a:lnTo>
                      <a:pt x="0" y="193"/>
                    </a:lnTo>
                    <a:lnTo>
                      <a:pt x="0" y="189"/>
                    </a:lnTo>
                    <a:lnTo>
                      <a:pt x="14" y="185"/>
                    </a:lnTo>
                    <a:lnTo>
                      <a:pt x="29" y="183"/>
                    </a:lnTo>
                    <a:lnTo>
                      <a:pt x="45" y="182"/>
                    </a:lnTo>
                    <a:lnTo>
                      <a:pt x="62" y="182"/>
                    </a:lnTo>
                    <a:lnTo>
                      <a:pt x="76" y="178"/>
                    </a:lnTo>
                    <a:lnTo>
                      <a:pt x="87" y="172"/>
                    </a:lnTo>
                    <a:lnTo>
                      <a:pt x="94" y="164"/>
                    </a:lnTo>
                    <a:lnTo>
                      <a:pt x="99" y="151"/>
                    </a:lnTo>
                    <a:lnTo>
                      <a:pt x="84" y="143"/>
                    </a:lnTo>
                    <a:lnTo>
                      <a:pt x="69" y="134"/>
                    </a:lnTo>
                    <a:lnTo>
                      <a:pt x="53" y="126"/>
                    </a:lnTo>
                    <a:lnTo>
                      <a:pt x="39" y="119"/>
                    </a:lnTo>
                    <a:lnTo>
                      <a:pt x="25" y="109"/>
                    </a:lnTo>
                    <a:lnTo>
                      <a:pt x="14" y="99"/>
                    </a:lnTo>
                    <a:lnTo>
                      <a:pt x="6" y="88"/>
                    </a:lnTo>
                    <a:lnTo>
                      <a:pt x="3" y="76"/>
                    </a:lnTo>
                    <a:lnTo>
                      <a:pt x="15" y="79"/>
                    </a:lnTo>
                    <a:lnTo>
                      <a:pt x="29" y="83"/>
                    </a:lnTo>
                    <a:lnTo>
                      <a:pt x="44" y="89"/>
                    </a:lnTo>
                    <a:lnTo>
                      <a:pt x="61" y="96"/>
                    </a:lnTo>
                    <a:lnTo>
                      <a:pt x="76" y="102"/>
                    </a:lnTo>
                    <a:lnTo>
                      <a:pt x="93" y="107"/>
                    </a:lnTo>
                    <a:lnTo>
                      <a:pt x="108" y="110"/>
                    </a:lnTo>
                    <a:lnTo>
                      <a:pt x="125" y="113"/>
                    </a:lnTo>
                    <a:lnTo>
                      <a:pt x="125" y="100"/>
                    </a:lnTo>
                    <a:lnTo>
                      <a:pt x="121" y="89"/>
                    </a:lnTo>
                    <a:lnTo>
                      <a:pt x="114" y="73"/>
                    </a:lnTo>
                    <a:lnTo>
                      <a:pt x="107" y="59"/>
                    </a:lnTo>
                    <a:lnTo>
                      <a:pt x="99" y="42"/>
                    </a:lnTo>
                    <a:lnTo>
                      <a:pt x="92" y="27"/>
                    </a:lnTo>
                    <a:lnTo>
                      <a:pt x="87" y="13"/>
                    </a:lnTo>
                    <a:lnTo>
                      <a:pt x="87" y="0"/>
                    </a:lnTo>
                    <a:lnTo>
                      <a:pt x="114" y="9"/>
                    </a:lnTo>
                    <a:lnTo>
                      <a:pt x="132" y="17"/>
                    </a:lnTo>
                    <a:lnTo>
                      <a:pt x="145" y="25"/>
                    </a:lnTo>
                    <a:lnTo>
                      <a:pt x="154" y="38"/>
                    </a:lnTo>
                    <a:lnTo>
                      <a:pt x="159" y="49"/>
                    </a:lnTo>
                    <a:lnTo>
                      <a:pt x="165" y="65"/>
                    </a:lnTo>
                    <a:lnTo>
                      <a:pt x="173" y="82"/>
                    </a:lnTo>
                    <a:lnTo>
                      <a:pt x="187" y="103"/>
                    </a:lnTo>
                    <a:lnTo>
                      <a:pt x="203" y="97"/>
                    </a:lnTo>
                    <a:lnTo>
                      <a:pt x="220" y="88"/>
                    </a:lnTo>
                    <a:lnTo>
                      <a:pt x="235" y="71"/>
                    </a:lnTo>
                    <a:lnTo>
                      <a:pt x="254" y="55"/>
                    </a:lnTo>
                    <a:lnTo>
                      <a:pt x="272" y="37"/>
                    </a:lnTo>
                    <a:lnTo>
                      <a:pt x="296" y="23"/>
                    </a:lnTo>
                    <a:lnTo>
                      <a:pt x="321" y="10"/>
                    </a:lnTo>
                    <a:lnTo>
                      <a:pt x="352" y="4"/>
                    </a:lnTo>
                    <a:lnTo>
                      <a:pt x="347" y="14"/>
                    </a:lnTo>
                    <a:lnTo>
                      <a:pt x="343" y="25"/>
                    </a:lnTo>
                    <a:lnTo>
                      <a:pt x="336" y="34"/>
                    </a:lnTo>
                    <a:lnTo>
                      <a:pt x="330" y="44"/>
                    </a:lnTo>
                    <a:lnTo>
                      <a:pt x="321" y="51"/>
                    </a:lnTo>
                    <a:lnTo>
                      <a:pt x="313" y="59"/>
                    </a:lnTo>
                    <a:lnTo>
                      <a:pt x="303" y="65"/>
                    </a:lnTo>
                    <a:lnTo>
                      <a:pt x="293" y="72"/>
                    </a:lnTo>
                    <a:lnTo>
                      <a:pt x="292" y="75"/>
                    </a:lnTo>
                    <a:lnTo>
                      <a:pt x="290" y="79"/>
                    </a:lnTo>
                    <a:lnTo>
                      <a:pt x="290" y="85"/>
                    </a:lnTo>
                    <a:lnTo>
                      <a:pt x="295" y="96"/>
                    </a:lnTo>
                    <a:lnTo>
                      <a:pt x="306" y="93"/>
                    </a:lnTo>
                    <a:lnTo>
                      <a:pt x="320" y="92"/>
                    </a:lnTo>
                    <a:lnTo>
                      <a:pt x="337" y="88"/>
                    </a:lnTo>
                    <a:lnTo>
                      <a:pt x="355" y="86"/>
                    </a:lnTo>
                    <a:lnTo>
                      <a:pt x="371" y="85"/>
                    </a:lnTo>
                    <a:lnTo>
                      <a:pt x="388" y="86"/>
                    </a:lnTo>
                    <a:lnTo>
                      <a:pt x="403" y="90"/>
                    </a:lnTo>
                    <a:lnTo>
                      <a:pt x="417" y="99"/>
                    </a:lnTo>
                    <a:lnTo>
                      <a:pt x="413" y="99"/>
                    </a:lnTo>
                    <a:lnTo>
                      <a:pt x="405" y="103"/>
                    </a:lnTo>
                    <a:lnTo>
                      <a:pt x="393" y="106"/>
                    </a:lnTo>
                    <a:lnTo>
                      <a:pt x="379" y="112"/>
                    </a:lnTo>
                    <a:lnTo>
                      <a:pt x="359" y="119"/>
                    </a:lnTo>
                    <a:lnTo>
                      <a:pt x="334" y="130"/>
                    </a:lnTo>
                    <a:lnTo>
                      <a:pt x="338" y="143"/>
                    </a:lnTo>
                    <a:lnTo>
                      <a:pt x="352" y="152"/>
                    </a:lnTo>
                    <a:lnTo>
                      <a:pt x="372" y="157"/>
                    </a:lnTo>
                    <a:lnTo>
                      <a:pt x="398" y="159"/>
                    </a:lnTo>
                    <a:lnTo>
                      <a:pt x="422" y="162"/>
                    </a:lnTo>
                    <a:lnTo>
                      <a:pt x="446" y="168"/>
                    </a:lnTo>
                    <a:lnTo>
                      <a:pt x="464" y="178"/>
                    </a:lnTo>
                    <a:lnTo>
                      <a:pt x="479" y="196"/>
                    </a:lnTo>
                    <a:lnTo>
                      <a:pt x="469" y="202"/>
                    </a:lnTo>
                    <a:lnTo>
                      <a:pt x="458" y="206"/>
                    </a:lnTo>
                    <a:lnTo>
                      <a:pt x="444" y="206"/>
                    </a:lnTo>
                    <a:lnTo>
                      <a:pt x="430" y="206"/>
                    </a:lnTo>
                    <a:lnTo>
                      <a:pt x="414" y="203"/>
                    </a:lnTo>
                    <a:lnTo>
                      <a:pt x="400" y="200"/>
                    </a:lnTo>
                    <a:lnTo>
                      <a:pt x="388" y="198"/>
                    </a:lnTo>
                    <a:lnTo>
                      <a:pt x="379" y="199"/>
                    </a:lnTo>
                    <a:lnTo>
                      <a:pt x="381" y="209"/>
                    </a:lnTo>
                    <a:lnTo>
                      <a:pt x="382" y="220"/>
                    </a:lnTo>
                    <a:lnTo>
                      <a:pt x="396" y="227"/>
                    </a:lnTo>
                    <a:lnTo>
                      <a:pt x="420" y="241"/>
                    </a:lnTo>
                    <a:lnTo>
                      <a:pt x="450" y="258"/>
                    </a:lnTo>
                    <a:lnTo>
                      <a:pt x="481" y="281"/>
                    </a:lnTo>
                    <a:lnTo>
                      <a:pt x="508" y="303"/>
                    </a:lnTo>
                    <a:lnTo>
                      <a:pt x="526" y="327"/>
                    </a:lnTo>
                    <a:lnTo>
                      <a:pt x="532" y="350"/>
                    </a:lnTo>
                    <a:lnTo>
                      <a:pt x="520" y="374"/>
                    </a:lnTo>
                    <a:lnTo>
                      <a:pt x="502" y="371"/>
                    </a:lnTo>
                    <a:lnTo>
                      <a:pt x="484" y="368"/>
                    </a:lnTo>
                    <a:lnTo>
                      <a:pt x="464" y="364"/>
                    </a:lnTo>
                    <a:lnTo>
                      <a:pt x="444" y="360"/>
                    </a:lnTo>
                    <a:lnTo>
                      <a:pt x="423" y="355"/>
                    </a:lnTo>
                    <a:lnTo>
                      <a:pt x="406" y="354"/>
                    </a:lnTo>
                    <a:lnTo>
                      <a:pt x="391" y="353"/>
                    </a:lnTo>
                    <a:lnTo>
                      <a:pt x="379" y="357"/>
                    </a:lnTo>
                    <a:lnTo>
                      <a:pt x="382" y="370"/>
                    </a:lnTo>
                    <a:lnTo>
                      <a:pt x="392" y="382"/>
                    </a:lnTo>
                    <a:lnTo>
                      <a:pt x="403" y="395"/>
                    </a:lnTo>
                    <a:lnTo>
                      <a:pt x="417" y="408"/>
                    </a:lnTo>
                    <a:lnTo>
                      <a:pt x="429" y="420"/>
                    </a:lnTo>
                    <a:lnTo>
                      <a:pt x="440" y="437"/>
                    </a:lnTo>
                    <a:lnTo>
                      <a:pt x="446" y="454"/>
                    </a:lnTo>
                    <a:lnTo>
                      <a:pt x="447" y="477"/>
                    </a:lnTo>
                    <a:lnTo>
                      <a:pt x="433" y="474"/>
                    </a:lnTo>
                    <a:lnTo>
                      <a:pt x="419" y="470"/>
                    </a:lnTo>
                    <a:lnTo>
                      <a:pt x="405" y="463"/>
                    </a:lnTo>
                    <a:lnTo>
                      <a:pt x="392" y="457"/>
                    </a:lnTo>
                    <a:lnTo>
                      <a:pt x="378" y="448"/>
                    </a:lnTo>
                    <a:lnTo>
                      <a:pt x="365" y="441"/>
                    </a:lnTo>
                    <a:lnTo>
                      <a:pt x="352" y="434"/>
                    </a:lnTo>
                    <a:lnTo>
                      <a:pt x="343" y="432"/>
                    </a:lnTo>
                    <a:lnTo>
                      <a:pt x="341" y="436"/>
                    </a:lnTo>
                    <a:lnTo>
                      <a:pt x="343" y="447"/>
                    </a:lnTo>
                    <a:lnTo>
                      <a:pt x="343" y="461"/>
                    </a:lnTo>
                    <a:lnTo>
                      <a:pt x="343" y="480"/>
                    </a:lnTo>
                    <a:lnTo>
                      <a:pt x="341" y="494"/>
                    </a:lnTo>
                    <a:lnTo>
                      <a:pt x="340" y="506"/>
                    </a:lnTo>
                    <a:lnTo>
                      <a:pt x="336" y="513"/>
                    </a:lnTo>
                    <a:lnTo>
                      <a:pt x="331" y="515"/>
                    </a:lnTo>
                    <a:close/>
                  </a:path>
                </a:pathLst>
              </a:custGeom>
              <a:solidFill>
                <a:srgbClr val="0033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3" name=""/>
              <p:cNvSpPr/>
              <p:nvPr/>
            </p:nvSpPr>
            <p:spPr>
              <a:xfrm flipH="1">
                <a:off x="4543560" y="2448360"/>
                <a:ext cx="23400" cy="18000"/>
              </a:xfrm>
              <a:custGeom>
                <a:avLst/>
                <a:gdLst/>
                <a:ahLst/>
                <a:rect l="l" t="t" r="r" b="b"/>
                <a:pathLst>
                  <a:path w="37" h="28">
                    <a:moveTo>
                      <a:pt x="0" y="28"/>
                    </a:moveTo>
                    <a:lnTo>
                      <a:pt x="5" y="17"/>
                    </a:lnTo>
                    <a:lnTo>
                      <a:pt x="12" y="11"/>
                    </a:lnTo>
                    <a:lnTo>
                      <a:pt x="20" y="5"/>
                    </a:lnTo>
                    <a:lnTo>
                      <a:pt x="31" y="0"/>
                    </a:lnTo>
                    <a:lnTo>
                      <a:pt x="33" y="2"/>
                    </a:lnTo>
                    <a:lnTo>
                      <a:pt x="37" y="4"/>
                    </a:lnTo>
                    <a:lnTo>
                      <a:pt x="27" y="11"/>
                    </a:lnTo>
                    <a:lnTo>
                      <a:pt x="19" y="18"/>
                    </a:lnTo>
                    <a:lnTo>
                      <a:pt x="9" y="22"/>
                    </a:lnTo>
                    <a:lnTo>
                      <a:pt x="0" y="28"/>
                    </a:lnTo>
                    <a:close/>
                  </a:path>
                </a:pathLst>
              </a:custGeom>
              <a:solidFill>
                <a:srgbClr val="6666cc"/>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grpSp>
        <p:sp>
          <p:nvSpPr>
            <p:cNvPr id="1384" name=""/>
            <p:cNvSpPr/>
            <p:nvPr/>
          </p:nvSpPr>
          <p:spPr>
            <a:xfrm>
              <a:off x="4952880" y="1530360"/>
              <a:ext cx="987480" cy="987480"/>
            </a:xfrm>
            <a:prstGeom prst="ellipse">
              <a:avLst/>
            </a:prstGeom>
            <a:gradFill rotWithShape="0">
              <a:gsLst>
                <a:gs pos="0">
                  <a:srgbClr val="ffffff"/>
                </a:gs>
                <a:gs pos="100000">
                  <a:srgbClr val="33ccff"/>
                </a:gs>
              </a:gsLst>
              <a:path path="rect">
                <a:fillToRect l="50000" t="50000" r="50000" b="50000"/>
              </a:path>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385" name=""/>
          <p:cNvGrpSpPr/>
          <p:nvPr/>
        </p:nvGrpSpPr>
        <p:grpSpPr>
          <a:xfrm>
            <a:off x="4481640" y="1604880"/>
            <a:ext cx="744120" cy="639720"/>
            <a:chOff x="4481640" y="1604880"/>
            <a:chExt cx="744120" cy="639720"/>
          </a:xfrm>
        </p:grpSpPr>
        <p:sp>
          <p:nvSpPr>
            <p:cNvPr id="1386" name=""/>
            <p:cNvSpPr/>
            <p:nvPr/>
          </p:nvSpPr>
          <p:spPr>
            <a:xfrm>
              <a:off x="4505760" y="2011680"/>
              <a:ext cx="201960" cy="108000"/>
            </a:xfrm>
            <a:custGeom>
              <a:avLst/>
              <a:gdLst/>
              <a:ahLst/>
              <a:rect l="l" t="t" r="r" b="b"/>
              <a:pathLst>
                <a:path w="486" h="259">
                  <a:moveTo>
                    <a:pt x="486" y="173"/>
                  </a:moveTo>
                  <a:lnTo>
                    <a:pt x="428" y="28"/>
                  </a:lnTo>
                  <a:lnTo>
                    <a:pt x="295" y="100"/>
                  </a:lnTo>
                  <a:lnTo>
                    <a:pt x="273" y="48"/>
                  </a:lnTo>
                  <a:lnTo>
                    <a:pt x="210" y="83"/>
                  </a:lnTo>
                  <a:lnTo>
                    <a:pt x="189" y="52"/>
                  </a:lnTo>
                  <a:lnTo>
                    <a:pt x="158" y="60"/>
                  </a:lnTo>
                  <a:lnTo>
                    <a:pt x="132" y="0"/>
                  </a:lnTo>
                  <a:lnTo>
                    <a:pt x="53" y="43"/>
                  </a:lnTo>
                  <a:lnTo>
                    <a:pt x="42" y="15"/>
                  </a:lnTo>
                  <a:lnTo>
                    <a:pt x="0" y="39"/>
                  </a:lnTo>
                  <a:lnTo>
                    <a:pt x="17" y="71"/>
                  </a:lnTo>
                  <a:lnTo>
                    <a:pt x="45" y="61"/>
                  </a:lnTo>
                  <a:lnTo>
                    <a:pt x="80" y="119"/>
                  </a:lnTo>
                  <a:lnTo>
                    <a:pt x="140" y="100"/>
                  </a:lnTo>
                  <a:lnTo>
                    <a:pt x="154" y="134"/>
                  </a:lnTo>
                  <a:lnTo>
                    <a:pt x="200" y="108"/>
                  </a:lnTo>
                  <a:lnTo>
                    <a:pt x="223" y="166"/>
                  </a:lnTo>
                  <a:lnTo>
                    <a:pt x="280" y="136"/>
                  </a:lnTo>
                  <a:lnTo>
                    <a:pt x="329" y="259"/>
                  </a:lnTo>
                  <a:lnTo>
                    <a:pt x="486" y="173"/>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7" name=""/>
            <p:cNvSpPr/>
            <p:nvPr/>
          </p:nvSpPr>
          <p:spPr>
            <a:xfrm>
              <a:off x="4501440" y="2028240"/>
              <a:ext cx="207720" cy="136440"/>
            </a:xfrm>
            <a:custGeom>
              <a:avLst/>
              <a:gdLst/>
              <a:ahLst/>
              <a:rect l="l" t="t" r="r" b="b"/>
              <a:pathLst>
                <a:path w="501" h="328">
                  <a:moveTo>
                    <a:pt x="501" y="44"/>
                  </a:moveTo>
                  <a:lnTo>
                    <a:pt x="348" y="0"/>
                  </a:lnTo>
                  <a:lnTo>
                    <a:pt x="289" y="141"/>
                  </a:lnTo>
                  <a:lnTo>
                    <a:pt x="235" y="126"/>
                  </a:lnTo>
                  <a:lnTo>
                    <a:pt x="208" y="190"/>
                  </a:lnTo>
                  <a:lnTo>
                    <a:pt x="174" y="189"/>
                  </a:lnTo>
                  <a:lnTo>
                    <a:pt x="146" y="216"/>
                  </a:lnTo>
                  <a:lnTo>
                    <a:pt x="84" y="198"/>
                  </a:lnTo>
                  <a:lnTo>
                    <a:pt x="49" y="281"/>
                  </a:lnTo>
                  <a:lnTo>
                    <a:pt x="20" y="273"/>
                  </a:lnTo>
                  <a:lnTo>
                    <a:pt x="0" y="317"/>
                  </a:lnTo>
                  <a:lnTo>
                    <a:pt x="41" y="328"/>
                  </a:lnTo>
                  <a:lnTo>
                    <a:pt x="65" y="310"/>
                  </a:lnTo>
                  <a:lnTo>
                    <a:pt x="123" y="312"/>
                  </a:lnTo>
                  <a:lnTo>
                    <a:pt x="160" y="251"/>
                  </a:lnTo>
                  <a:lnTo>
                    <a:pt x="197" y="260"/>
                  </a:lnTo>
                  <a:lnTo>
                    <a:pt x="218" y="212"/>
                  </a:lnTo>
                  <a:lnTo>
                    <a:pt x="278" y="229"/>
                  </a:lnTo>
                  <a:lnTo>
                    <a:pt x="302" y="172"/>
                  </a:lnTo>
                  <a:lnTo>
                    <a:pt x="431" y="207"/>
                  </a:lnTo>
                  <a:lnTo>
                    <a:pt x="501" y="44"/>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8" name=""/>
            <p:cNvSpPr/>
            <p:nvPr/>
          </p:nvSpPr>
          <p:spPr>
            <a:xfrm>
              <a:off x="4585320" y="2023200"/>
              <a:ext cx="123120" cy="217080"/>
            </a:xfrm>
            <a:custGeom>
              <a:avLst/>
              <a:gdLst/>
              <a:ahLst/>
              <a:rect l="l" t="t" r="r" b="b"/>
              <a:pathLst>
                <a:path w="296" h="522">
                  <a:moveTo>
                    <a:pt x="101" y="368"/>
                  </a:moveTo>
                  <a:lnTo>
                    <a:pt x="139" y="347"/>
                  </a:lnTo>
                  <a:lnTo>
                    <a:pt x="122" y="305"/>
                  </a:lnTo>
                  <a:lnTo>
                    <a:pt x="183" y="271"/>
                  </a:lnTo>
                  <a:lnTo>
                    <a:pt x="162" y="219"/>
                  </a:lnTo>
                  <a:lnTo>
                    <a:pt x="296" y="146"/>
                  </a:lnTo>
                  <a:lnTo>
                    <a:pt x="238" y="0"/>
                  </a:lnTo>
                  <a:lnTo>
                    <a:pt x="81" y="86"/>
                  </a:lnTo>
                  <a:lnTo>
                    <a:pt x="130" y="209"/>
                  </a:lnTo>
                  <a:lnTo>
                    <a:pt x="91" y="246"/>
                  </a:lnTo>
                  <a:lnTo>
                    <a:pt x="97" y="298"/>
                  </a:lnTo>
                  <a:lnTo>
                    <a:pt x="51" y="323"/>
                  </a:lnTo>
                  <a:lnTo>
                    <a:pt x="64" y="358"/>
                  </a:lnTo>
                  <a:lnTo>
                    <a:pt x="7" y="397"/>
                  </a:lnTo>
                  <a:lnTo>
                    <a:pt x="31" y="467"/>
                  </a:lnTo>
                  <a:lnTo>
                    <a:pt x="0" y="483"/>
                  </a:lnTo>
                  <a:lnTo>
                    <a:pt x="15" y="522"/>
                  </a:lnTo>
                  <a:lnTo>
                    <a:pt x="57" y="499"/>
                  </a:lnTo>
                  <a:lnTo>
                    <a:pt x="47" y="470"/>
                  </a:lnTo>
                  <a:lnTo>
                    <a:pt x="107" y="427"/>
                  </a:lnTo>
                  <a:lnTo>
                    <a:pt x="101" y="368"/>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9" name=""/>
            <p:cNvSpPr/>
            <p:nvPr/>
          </p:nvSpPr>
          <p:spPr>
            <a:xfrm>
              <a:off x="4617720" y="2028240"/>
              <a:ext cx="116280" cy="192960"/>
            </a:xfrm>
            <a:custGeom>
              <a:avLst/>
              <a:gdLst/>
              <a:ahLst/>
              <a:rect l="l" t="t" r="r" b="b"/>
              <a:pathLst>
                <a:path w="281" h="464">
                  <a:moveTo>
                    <a:pt x="247" y="412"/>
                  </a:moveTo>
                  <a:lnTo>
                    <a:pt x="281" y="330"/>
                  </a:lnTo>
                  <a:lnTo>
                    <a:pt x="219" y="311"/>
                  </a:lnTo>
                  <a:lnTo>
                    <a:pt x="235" y="274"/>
                  </a:lnTo>
                  <a:lnTo>
                    <a:pt x="190" y="260"/>
                  </a:lnTo>
                  <a:lnTo>
                    <a:pt x="218" y="196"/>
                  </a:lnTo>
                  <a:lnTo>
                    <a:pt x="164" y="181"/>
                  </a:lnTo>
                  <a:lnTo>
                    <a:pt x="222" y="43"/>
                  </a:lnTo>
                  <a:lnTo>
                    <a:pt x="69" y="0"/>
                  </a:lnTo>
                  <a:lnTo>
                    <a:pt x="0" y="164"/>
                  </a:lnTo>
                  <a:lnTo>
                    <a:pt x="130" y="199"/>
                  </a:lnTo>
                  <a:lnTo>
                    <a:pt x="121" y="257"/>
                  </a:lnTo>
                  <a:lnTo>
                    <a:pt x="153" y="279"/>
                  </a:lnTo>
                  <a:lnTo>
                    <a:pt x="145" y="324"/>
                  </a:lnTo>
                  <a:lnTo>
                    <a:pt x="181" y="333"/>
                  </a:lnTo>
                  <a:lnTo>
                    <a:pt x="164" y="401"/>
                  </a:lnTo>
                  <a:lnTo>
                    <a:pt x="229" y="422"/>
                  </a:lnTo>
                  <a:lnTo>
                    <a:pt x="215" y="453"/>
                  </a:lnTo>
                  <a:lnTo>
                    <a:pt x="257" y="464"/>
                  </a:lnTo>
                  <a:lnTo>
                    <a:pt x="275" y="421"/>
                  </a:lnTo>
                  <a:lnTo>
                    <a:pt x="247" y="412"/>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0" name=""/>
            <p:cNvSpPr/>
            <p:nvPr/>
          </p:nvSpPr>
          <p:spPr>
            <a:xfrm>
              <a:off x="4619520" y="2021400"/>
              <a:ext cx="201960" cy="108720"/>
            </a:xfrm>
            <a:custGeom>
              <a:avLst/>
              <a:gdLst/>
              <a:ahLst/>
              <a:rect l="l" t="t" r="r" b="b"/>
              <a:pathLst>
                <a:path w="487" h="261">
                  <a:moveTo>
                    <a:pt x="487" y="221"/>
                  </a:moveTo>
                  <a:lnTo>
                    <a:pt x="471" y="192"/>
                  </a:lnTo>
                  <a:lnTo>
                    <a:pt x="441" y="198"/>
                  </a:lnTo>
                  <a:lnTo>
                    <a:pt x="412" y="126"/>
                  </a:lnTo>
                  <a:lnTo>
                    <a:pt x="346" y="161"/>
                  </a:lnTo>
                  <a:lnTo>
                    <a:pt x="334" y="127"/>
                  </a:lnTo>
                  <a:lnTo>
                    <a:pt x="288" y="151"/>
                  </a:lnTo>
                  <a:lnTo>
                    <a:pt x="260" y="105"/>
                  </a:lnTo>
                  <a:lnTo>
                    <a:pt x="208" y="124"/>
                  </a:lnTo>
                  <a:lnTo>
                    <a:pt x="159" y="0"/>
                  </a:lnTo>
                  <a:lnTo>
                    <a:pt x="0" y="86"/>
                  </a:lnTo>
                  <a:lnTo>
                    <a:pt x="60" y="233"/>
                  </a:lnTo>
                  <a:lnTo>
                    <a:pt x="193" y="160"/>
                  </a:lnTo>
                  <a:lnTo>
                    <a:pt x="225" y="195"/>
                  </a:lnTo>
                  <a:lnTo>
                    <a:pt x="275" y="177"/>
                  </a:lnTo>
                  <a:lnTo>
                    <a:pt x="285" y="238"/>
                  </a:lnTo>
                  <a:lnTo>
                    <a:pt x="330" y="199"/>
                  </a:lnTo>
                  <a:lnTo>
                    <a:pt x="369" y="261"/>
                  </a:lnTo>
                  <a:lnTo>
                    <a:pt x="434" y="217"/>
                  </a:lnTo>
                  <a:lnTo>
                    <a:pt x="445" y="244"/>
                  </a:lnTo>
                  <a:lnTo>
                    <a:pt x="487" y="221"/>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1" name=""/>
            <p:cNvSpPr/>
            <p:nvPr/>
          </p:nvSpPr>
          <p:spPr>
            <a:xfrm>
              <a:off x="4618800" y="1976760"/>
              <a:ext cx="207720" cy="136080"/>
            </a:xfrm>
            <a:custGeom>
              <a:avLst/>
              <a:gdLst/>
              <a:ahLst/>
              <a:rect l="l" t="t" r="r" b="b"/>
              <a:pathLst>
                <a:path w="501" h="327">
                  <a:moveTo>
                    <a:pt x="501" y="10"/>
                  </a:moveTo>
                  <a:lnTo>
                    <a:pt x="450" y="0"/>
                  </a:lnTo>
                  <a:lnTo>
                    <a:pt x="437" y="39"/>
                  </a:lnTo>
                  <a:lnTo>
                    <a:pt x="391" y="13"/>
                  </a:lnTo>
                  <a:lnTo>
                    <a:pt x="341" y="76"/>
                  </a:lnTo>
                  <a:lnTo>
                    <a:pt x="306" y="67"/>
                  </a:lnTo>
                  <a:lnTo>
                    <a:pt x="285" y="115"/>
                  </a:lnTo>
                  <a:lnTo>
                    <a:pt x="225" y="98"/>
                  </a:lnTo>
                  <a:lnTo>
                    <a:pt x="200" y="155"/>
                  </a:lnTo>
                  <a:lnTo>
                    <a:pt x="69" y="121"/>
                  </a:lnTo>
                  <a:lnTo>
                    <a:pt x="0" y="284"/>
                  </a:lnTo>
                  <a:lnTo>
                    <a:pt x="152" y="327"/>
                  </a:lnTo>
                  <a:lnTo>
                    <a:pt x="212" y="188"/>
                  </a:lnTo>
                  <a:lnTo>
                    <a:pt x="260" y="189"/>
                  </a:lnTo>
                  <a:lnTo>
                    <a:pt x="294" y="138"/>
                  </a:lnTo>
                  <a:lnTo>
                    <a:pt x="339" y="151"/>
                  </a:lnTo>
                  <a:lnTo>
                    <a:pt x="355" y="112"/>
                  </a:lnTo>
                  <a:lnTo>
                    <a:pt x="418" y="129"/>
                  </a:lnTo>
                  <a:lnTo>
                    <a:pt x="454" y="46"/>
                  </a:lnTo>
                  <a:lnTo>
                    <a:pt x="483" y="55"/>
                  </a:lnTo>
                  <a:lnTo>
                    <a:pt x="501" y="10"/>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2" name=""/>
            <p:cNvSpPr/>
            <p:nvPr/>
          </p:nvSpPr>
          <p:spPr>
            <a:xfrm>
              <a:off x="4620600" y="1900800"/>
              <a:ext cx="123840" cy="217080"/>
            </a:xfrm>
            <a:custGeom>
              <a:avLst/>
              <a:gdLst/>
              <a:ahLst/>
              <a:rect l="l" t="t" r="r" b="b"/>
              <a:pathLst>
                <a:path w="297" h="522">
                  <a:moveTo>
                    <a:pt x="167" y="312"/>
                  </a:moveTo>
                  <a:lnTo>
                    <a:pt x="208" y="274"/>
                  </a:lnTo>
                  <a:lnTo>
                    <a:pt x="199" y="224"/>
                  </a:lnTo>
                  <a:lnTo>
                    <a:pt x="245" y="199"/>
                  </a:lnTo>
                  <a:lnTo>
                    <a:pt x="231" y="164"/>
                  </a:lnTo>
                  <a:lnTo>
                    <a:pt x="287" y="110"/>
                  </a:lnTo>
                  <a:lnTo>
                    <a:pt x="267" y="55"/>
                  </a:lnTo>
                  <a:lnTo>
                    <a:pt x="297" y="39"/>
                  </a:lnTo>
                  <a:lnTo>
                    <a:pt x="281" y="0"/>
                  </a:lnTo>
                  <a:lnTo>
                    <a:pt x="240" y="23"/>
                  </a:lnTo>
                  <a:lnTo>
                    <a:pt x="250" y="50"/>
                  </a:lnTo>
                  <a:lnTo>
                    <a:pt x="170" y="94"/>
                  </a:lnTo>
                  <a:lnTo>
                    <a:pt x="195" y="154"/>
                  </a:lnTo>
                  <a:lnTo>
                    <a:pt x="159" y="175"/>
                  </a:lnTo>
                  <a:lnTo>
                    <a:pt x="175" y="217"/>
                  </a:lnTo>
                  <a:lnTo>
                    <a:pt x="113" y="251"/>
                  </a:lnTo>
                  <a:lnTo>
                    <a:pt x="134" y="304"/>
                  </a:lnTo>
                  <a:lnTo>
                    <a:pt x="0" y="375"/>
                  </a:lnTo>
                  <a:lnTo>
                    <a:pt x="60" y="522"/>
                  </a:lnTo>
                  <a:lnTo>
                    <a:pt x="217" y="436"/>
                  </a:lnTo>
                  <a:lnTo>
                    <a:pt x="167" y="312"/>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3" name=""/>
            <p:cNvSpPr/>
            <p:nvPr/>
          </p:nvSpPr>
          <p:spPr>
            <a:xfrm>
              <a:off x="4592880" y="1919160"/>
              <a:ext cx="117000" cy="192960"/>
            </a:xfrm>
            <a:custGeom>
              <a:avLst/>
              <a:gdLst/>
              <a:ahLst/>
              <a:rect l="l" t="t" r="r" b="b"/>
              <a:pathLst>
                <a:path w="283" h="464">
                  <a:moveTo>
                    <a:pt x="154" y="265"/>
                  </a:moveTo>
                  <a:lnTo>
                    <a:pt x="165" y="206"/>
                  </a:lnTo>
                  <a:lnTo>
                    <a:pt x="121" y="199"/>
                  </a:lnTo>
                  <a:lnTo>
                    <a:pt x="137" y="141"/>
                  </a:lnTo>
                  <a:lnTo>
                    <a:pt x="94" y="138"/>
                  </a:lnTo>
                  <a:lnTo>
                    <a:pt x="130" y="64"/>
                  </a:lnTo>
                  <a:lnTo>
                    <a:pt x="53" y="42"/>
                  </a:lnTo>
                  <a:lnTo>
                    <a:pt x="51" y="11"/>
                  </a:lnTo>
                  <a:lnTo>
                    <a:pt x="26" y="0"/>
                  </a:lnTo>
                  <a:lnTo>
                    <a:pt x="7" y="45"/>
                  </a:lnTo>
                  <a:lnTo>
                    <a:pt x="36" y="52"/>
                  </a:lnTo>
                  <a:lnTo>
                    <a:pt x="0" y="134"/>
                  </a:lnTo>
                  <a:lnTo>
                    <a:pt x="64" y="152"/>
                  </a:lnTo>
                  <a:lnTo>
                    <a:pt x="48" y="191"/>
                  </a:lnTo>
                  <a:lnTo>
                    <a:pt x="92" y="204"/>
                  </a:lnTo>
                  <a:lnTo>
                    <a:pt x="72" y="259"/>
                  </a:lnTo>
                  <a:lnTo>
                    <a:pt x="119" y="283"/>
                  </a:lnTo>
                  <a:lnTo>
                    <a:pt x="60" y="422"/>
                  </a:lnTo>
                  <a:lnTo>
                    <a:pt x="212" y="464"/>
                  </a:lnTo>
                  <a:lnTo>
                    <a:pt x="283" y="300"/>
                  </a:lnTo>
                  <a:lnTo>
                    <a:pt x="154" y="265"/>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4" name=""/>
            <p:cNvSpPr/>
            <p:nvPr/>
          </p:nvSpPr>
          <p:spPr>
            <a:xfrm>
              <a:off x="4596480" y="1982520"/>
              <a:ext cx="14040" cy="15840"/>
            </a:xfrm>
            <a:custGeom>
              <a:avLst/>
              <a:gdLst/>
              <a:ahLst/>
              <a:rect l="l" t="t" r="r" b="b"/>
              <a:pathLst>
                <a:path w="35" h="37">
                  <a:moveTo>
                    <a:pt x="0" y="0"/>
                  </a:moveTo>
                  <a:lnTo>
                    <a:pt x="35" y="11"/>
                  </a:lnTo>
                  <a:lnTo>
                    <a:pt x="27" y="37"/>
                  </a:lnTo>
                  <a:lnTo>
                    <a:pt x="0" y="0"/>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395" name=""/>
            <p:cNvSpPr/>
            <p:nvPr/>
          </p:nvSpPr>
          <p:spPr>
            <a:xfrm>
              <a:off x="4612320" y="2005560"/>
              <a:ext cx="12240" cy="21600"/>
            </a:xfrm>
            <a:custGeom>
              <a:avLst/>
              <a:gdLst/>
              <a:ahLst/>
              <a:rect l="l" t="t" r="r" b="b"/>
              <a:pathLst>
                <a:path w="30" h="52">
                  <a:moveTo>
                    <a:pt x="30" y="12"/>
                  </a:moveTo>
                  <a:lnTo>
                    <a:pt x="0" y="0"/>
                  </a:lnTo>
                  <a:lnTo>
                    <a:pt x="17" y="21"/>
                  </a:lnTo>
                  <a:lnTo>
                    <a:pt x="17" y="52"/>
                  </a:lnTo>
                  <a:lnTo>
                    <a:pt x="30" y="12"/>
                  </a:lnTo>
                  <a:close/>
                </a:path>
              </a:pathLst>
            </a:custGeom>
            <a:solidFill>
              <a:srgbClr val="d1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396" name=""/>
            <p:cNvSpPr/>
            <p:nvPr/>
          </p:nvSpPr>
          <p:spPr>
            <a:xfrm>
              <a:off x="4586400" y="1940760"/>
              <a:ext cx="14760" cy="33120"/>
            </a:xfrm>
            <a:custGeom>
              <a:avLst/>
              <a:gdLst/>
              <a:ahLst/>
              <a:rect l="l" t="t" r="r" b="b"/>
              <a:pathLst>
                <a:path w="36" h="81">
                  <a:moveTo>
                    <a:pt x="36" y="11"/>
                  </a:moveTo>
                  <a:lnTo>
                    <a:pt x="0" y="0"/>
                  </a:lnTo>
                  <a:lnTo>
                    <a:pt x="23" y="20"/>
                  </a:lnTo>
                  <a:lnTo>
                    <a:pt x="5" y="81"/>
                  </a:lnTo>
                  <a:lnTo>
                    <a:pt x="36" y="11"/>
                  </a:lnTo>
                  <a:close/>
                </a:path>
              </a:pathLst>
            </a:custGeom>
            <a:solidFill>
              <a:srgbClr val="d1ffff"/>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397" name=""/>
            <p:cNvSpPr/>
            <p:nvPr/>
          </p:nvSpPr>
          <p:spPr>
            <a:xfrm>
              <a:off x="4588200" y="1919160"/>
              <a:ext cx="11160" cy="17280"/>
            </a:xfrm>
            <a:custGeom>
              <a:avLst/>
              <a:gdLst/>
              <a:ahLst/>
              <a:rect l="l" t="t" r="r" b="b"/>
              <a:pathLst>
                <a:path w="28" h="41">
                  <a:moveTo>
                    <a:pt x="11" y="41"/>
                  </a:moveTo>
                  <a:lnTo>
                    <a:pt x="28" y="0"/>
                  </a:lnTo>
                  <a:lnTo>
                    <a:pt x="0" y="38"/>
                  </a:lnTo>
                  <a:lnTo>
                    <a:pt x="11" y="41"/>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398" name=""/>
            <p:cNvSpPr/>
            <p:nvPr/>
          </p:nvSpPr>
          <p:spPr>
            <a:xfrm>
              <a:off x="4542120" y="2063880"/>
              <a:ext cx="19800" cy="8280"/>
            </a:xfrm>
            <a:custGeom>
              <a:avLst/>
              <a:gdLst/>
              <a:ahLst/>
              <a:rect l="l" t="t" r="r" b="b"/>
              <a:pathLst>
                <a:path w="48" h="19">
                  <a:moveTo>
                    <a:pt x="0" y="17"/>
                  </a:moveTo>
                  <a:lnTo>
                    <a:pt x="38" y="0"/>
                  </a:lnTo>
                  <a:lnTo>
                    <a:pt x="48" y="19"/>
                  </a:lnTo>
                  <a:lnTo>
                    <a:pt x="0" y="17"/>
                  </a:lnTo>
                  <a:close/>
                </a:path>
              </a:pathLst>
            </a:custGeom>
            <a:solidFill>
              <a:srgbClr val="d1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399" name=""/>
            <p:cNvSpPr/>
            <p:nvPr/>
          </p:nvSpPr>
          <p:spPr>
            <a:xfrm>
              <a:off x="4571280" y="2067480"/>
              <a:ext cx="20880" cy="14040"/>
            </a:xfrm>
            <a:custGeom>
              <a:avLst/>
              <a:gdLst/>
              <a:ahLst/>
              <a:rect l="l" t="t" r="r" b="b"/>
              <a:pathLst>
                <a:path w="49" h="35">
                  <a:moveTo>
                    <a:pt x="32" y="0"/>
                  </a:moveTo>
                  <a:lnTo>
                    <a:pt x="0" y="15"/>
                  </a:lnTo>
                  <a:lnTo>
                    <a:pt x="28" y="15"/>
                  </a:lnTo>
                  <a:lnTo>
                    <a:pt x="49" y="35"/>
                  </a:lnTo>
                  <a:lnTo>
                    <a:pt x="32" y="0"/>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400" name=""/>
            <p:cNvSpPr/>
            <p:nvPr/>
          </p:nvSpPr>
          <p:spPr>
            <a:xfrm>
              <a:off x="4503240" y="2045520"/>
              <a:ext cx="26280" cy="25560"/>
            </a:xfrm>
            <a:custGeom>
              <a:avLst/>
              <a:gdLst/>
              <a:ahLst/>
              <a:rect l="l" t="t" r="r" b="b"/>
              <a:pathLst>
                <a:path w="62" h="63">
                  <a:moveTo>
                    <a:pt x="38" y="0"/>
                  </a:moveTo>
                  <a:lnTo>
                    <a:pt x="0" y="20"/>
                  </a:lnTo>
                  <a:lnTo>
                    <a:pt x="33" y="15"/>
                  </a:lnTo>
                  <a:lnTo>
                    <a:pt x="62" y="63"/>
                  </a:lnTo>
                  <a:lnTo>
                    <a:pt x="38" y="0"/>
                  </a:lnTo>
                  <a:close/>
                </a:path>
              </a:pathLst>
            </a:custGeom>
            <a:solidFill>
              <a:srgbClr val="d1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401" name=""/>
            <p:cNvSpPr/>
            <p:nvPr/>
          </p:nvSpPr>
          <p:spPr>
            <a:xfrm>
              <a:off x="4499640" y="2032560"/>
              <a:ext cx="6480" cy="17280"/>
            </a:xfrm>
            <a:custGeom>
              <a:avLst/>
              <a:gdLst/>
              <a:ahLst/>
              <a:rect l="l" t="t" r="r" b="b"/>
              <a:pathLst>
                <a:path w="15" h="43">
                  <a:moveTo>
                    <a:pt x="15" y="37"/>
                  </a:moveTo>
                  <a:lnTo>
                    <a:pt x="0" y="0"/>
                  </a:lnTo>
                  <a:lnTo>
                    <a:pt x="3" y="43"/>
                  </a:lnTo>
                  <a:lnTo>
                    <a:pt x="15" y="37"/>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402" name=""/>
            <p:cNvSpPr/>
            <p:nvPr/>
          </p:nvSpPr>
          <p:spPr>
            <a:xfrm>
              <a:off x="4563000" y="2143080"/>
              <a:ext cx="17280" cy="15840"/>
            </a:xfrm>
            <a:custGeom>
              <a:avLst/>
              <a:gdLst/>
              <a:ahLst/>
              <a:rect l="l" t="t" r="r" b="b"/>
              <a:pathLst>
                <a:path w="40" h="38">
                  <a:moveTo>
                    <a:pt x="0" y="38"/>
                  </a:moveTo>
                  <a:lnTo>
                    <a:pt x="18" y="0"/>
                  </a:lnTo>
                  <a:lnTo>
                    <a:pt x="40" y="4"/>
                  </a:lnTo>
                  <a:lnTo>
                    <a:pt x="0" y="38"/>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03" name=""/>
            <p:cNvSpPr/>
            <p:nvPr/>
          </p:nvSpPr>
          <p:spPr>
            <a:xfrm>
              <a:off x="4589640" y="2124720"/>
              <a:ext cx="22320" cy="14040"/>
            </a:xfrm>
            <a:custGeom>
              <a:avLst/>
              <a:gdLst/>
              <a:ahLst/>
              <a:rect l="l" t="t" r="r" b="b"/>
              <a:pathLst>
                <a:path w="55" h="33">
                  <a:moveTo>
                    <a:pt x="16" y="0"/>
                  </a:moveTo>
                  <a:lnTo>
                    <a:pt x="0" y="33"/>
                  </a:lnTo>
                  <a:lnTo>
                    <a:pt x="23" y="12"/>
                  </a:lnTo>
                  <a:lnTo>
                    <a:pt x="55" y="9"/>
                  </a:lnTo>
                  <a:lnTo>
                    <a:pt x="16" y="0"/>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404" name=""/>
            <p:cNvSpPr/>
            <p:nvPr/>
          </p:nvSpPr>
          <p:spPr>
            <a:xfrm>
              <a:off x="4519080" y="2159640"/>
              <a:ext cx="33840" cy="17280"/>
            </a:xfrm>
            <a:custGeom>
              <a:avLst/>
              <a:gdLst/>
              <a:ahLst/>
              <a:rect l="l" t="t" r="r" b="b"/>
              <a:pathLst>
                <a:path w="82" h="40">
                  <a:moveTo>
                    <a:pt x="16" y="0"/>
                  </a:moveTo>
                  <a:lnTo>
                    <a:pt x="0" y="40"/>
                  </a:lnTo>
                  <a:lnTo>
                    <a:pt x="24" y="13"/>
                  </a:lnTo>
                  <a:lnTo>
                    <a:pt x="82" y="21"/>
                  </a:lnTo>
                  <a:lnTo>
                    <a:pt x="16" y="0"/>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405" name=""/>
            <p:cNvSpPr/>
            <p:nvPr/>
          </p:nvSpPr>
          <p:spPr>
            <a:xfrm>
              <a:off x="4499640" y="2166480"/>
              <a:ext cx="16560" cy="9000"/>
            </a:xfrm>
            <a:custGeom>
              <a:avLst/>
              <a:gdLst/>
              <a:ahLst/>
              <a:rect l="l" t="t" r="r" b="b"/>
              <a:pathLst>
                <a:path w="39" h="23">
                  <a:moveTo>
                    <a:pt x="39" y="10"/>
                  </a:moveTo>
                  <a:lnTo>
                    <a:pt x="0" y="0"/>
                  </a:lnTo>
                  <a:lnTo>
                    <a:pt x="33" y="23"/>
                  </a:lnTo>
                  <a:lnTo>
                    <a:pt x="39" y="10"/>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406" name=""/>
            <p:cNvSpPr/>
            <p:nvPr/>
          </p:nvSpPr>
          <p:spPr>
            <a:xfrm>
              <a:off x="4637880" y="2174760"/>
              <a:ext cx="8280" cy="19800"/>
            </a:xfrm>
            <a:custGeom>
              <a:avLst/>
              <a:gdLst/>
              <a:ahLst/>
              <a:rect l="l" t="t" r="r" b="b"/>
              <a:pathLst>
                <a:path w="21" h="50">
                  <a:moveTo>
                    <a:pt x="11" y="50"/>
                  </a:moveTo>
                  <a:lnTo>
                    <a:pt x="0" y="15"/>
                  </a:lnTo>
                  <a:lnTo>
                    <a:pt x="21" y="0"/>
                  </a:lnTo>
                  <a:lnTo>
                    <a:pt x="11" y="50"/>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407" name=""/>
            <p:cNvSpPr/>
            <p:nvPr/>
          </p:nvSpPr>
          <p:spPr>
            <a:xfrm>
              <a:off x="4645440" y="2142360"/>
              <a:ext cx="14760" cy="21240"/>
            </a:xfrm>
            <a:custGeom>
              <a:avLst/>
              <a:gdLst/>
              <a:ahLst/>
              <a:rect l="l" t="t" r="r" b="b"/>
              <a:pathLst>
                <a:path w="37" h="53">
                  <a:moveTo>
                    <a:pt x="0" y="23"/>
                  </a:moveTo>
                  <a:lnTo>
                    <a:pt x="9" y="53"/>
                  </a:lnTo>
                  <a:lnTo>
                    <a:pt x="15" y="25"/>
                  </a:lnTo>
                  <a:lnTo>
                    <a:pt x="37" y="0"/>
                  </a:lnTo>
                  <a:lnTo>
                    <a:pt x="0" y="23"/>
                  </a:lnTo>
                  <a:close/>
                </a:path>
              </a:pathLst>
            </a:custGeom>
            <a:solidFill>
              <a:srgbClr val="d1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408" name=""/>
            <p:cNvSpPr/>
            <p:nvPr/>
          </p:nvSpPr>
          <p:spPr>
            <a:xfrm>
              <a:off x="4612320" y="2207880"/>
              <a:ext cx="28080" cy="28800"/>
            </a:xfrm>
            <a:custGeom>
              <a:avLst/>
              <a:gdLst/>
              <a:ahLst/>
              <a:rect l="l" t="t" r="r" b="b"/>
              <a:pathLst>
                <a:path w="67" h="70">
                  <a:moveTo>
                    <a:pt x="0" y="36"/>
                  </a:moveTo>
                  <a:lnTo>
                    <a:pt x="14" y="70"/>
                  </a:lnTo>
                  <a:lnTo>
                    <a:pt x="15" y="38"/>
                  </a:lnTo>
                  <a:lnTo>
                    <a:pt x="67" y="0"/>
                  </a:lnTo>
                  <a:lnTo>
                    <a:pt x="0" y="36"/>
                  </a:lnTo>
                  <a:close/>
                </a:path>
              </a:pathLst>
            </a:custGeom>
            <a:solidFill>
              <a:srgbClr val="d1ff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409" name=""/>
            <p:cNvSpPr/>
            <p:nvPr/>
          </p:nvSpPr>
          <p:spPr>
            <a:xfrm>
              <a:off x="4594680" y="2235600"/>
              <a:ext cx="18000" cy="9000"/>
            </a:xfrm>
            <a:custGeom>
              <a:avLst/>
              <a:gdLst/>
              <a:ahLst/>
              <a:rect l="l" t="t" r="r" b="b"/>
              <a:pathLst>
                <a:path w="44" h="22">
                  <a:moveTo>
                    <a:pt x="40" y="0"/>
                  </a:moveTo>
                  <a:lnTo>
                    <a:pt x="0" y="22"/>
                  </a:lnTo>
                  <a:lnTo>
                    <a:pt x="44" y="10"/>
                  </a:lnTo>
                  <a:lnTo>
                    <a:pt x="40" y="0"/>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410" name=""/>
            <p:cNvSpPr/>
            <p:nvPr/>
          </p:nvSpPr>
          <p:spPr>
            <a:xfrm>
              <a:off x="4717800" y="2143800"/>
              <a:ext cx="14040" cy="15840"/>
            </a:xfrm>
            <a:custGeom>
              <a:avLst/>
              <a:gdLst/>
              <a:ahLst/>
              <a:rect l="l" t="t" r="r" b="b"/>
              <a:pathLst>
                <a:path w="34" h="37">
                  <a:moveTo>
                    <a:pt x="34" y="37"/>
                  </a:moveTo>
                  <a:lnTo>
                    <a:pt x="0" y="24"/>
                  </a:lnTo>
                  <a:lnTo>
                    <a:pt x="7" y="0"/>
                  </a:lnTo>
                  <a:lnTo>
                    <a:pt x="34" y="37"/>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11" name=""/>
            <p:cNvSpPr/>
            <p:nvPr/>
          </p:nvSpPr>
          <p:spPr>
            <a:xfrm>
              <a:off x="4703760" y="2114640"/>
              <a:ext cx="11160" cy="21600"/>
            </a:xfrm>
            <a:custGeom>
              <a:avLst/>
              <a:gdLst/>
              <a:ahLst/>
              <a:rect l="l" t="t" r="r" b="b"/>
              <a:pathLst>
                <a:path w="29" h="51">
                  <a:moveTo>
                    <a:pt x="0" y="40"/>
                  </a:moveTo>
                  <a:lnTo>
                    <a:pt x="29" y="51"/>
                  </a:lnTo>
                  <a:lnTo>
                    <a:pt x="13" y="31"/>
                  </a:lnTo>
                  <a:lnTo>
                    <a:pt x="14" y="0"/>
                  </a:lnTo>
                  <a:lnTo>
                    <a:pt x="0" y="40"/>
                  </a:lnTo>
                  <a:close/>
                </a:path>
              </a:pathLst>
            </a:custGeom>
            <a:solidFill>
              <a:srgbClr val="d1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412" name=""/>
            <p:cNvSpPr/>
            <p:nvPr/>
          </p:nvSpPr>
          <p:spPr>
            <a:xfrm>
              <a:off x="4726800" y="2167920"/>
              <a:ext cx="14040" cy="33840"/>
            </a:xfrm>
            <a:custGeom>
              <a:avLst/>
              <a:gdLst/>
              <a:ahLst/>
              <a:rect l="l" t="t" r="r" b="b"/>
              <a:pathLst>
                <a:path w="34" h="81">
                  <a:moveTo>
                    <a:pt x="0" y="72"/>
                  </a:moveTo>
                  <a:lnTo>
                    <a:pt x="34" y="81"/>
                  </a:lnTo>
                  <a:lnTo>
                    <a:pt x="12" y="61"/>
                  </a:lnTo>
                  <a:lnTo>
                    <a:pt x="31" y="0"/>
                  </a:lnTo>
                  <a:lnTo>
                    <a:pt x="0" y="72"/>
                  </a:lnTo>
                  <a:close/>
                </a:path>
              </a:pathLst>
            </a:custGeom>
            <a:solidFill>
              <a:srgbClr val="d1ffff"/>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1413" name=""/>
            <p:cNvSpPr/>
            <p:nvPr/>
          </p:nvSpPr>
          <p:spPr>
            <a:xfrm>
              <a:off x="4727880" y="2205360"/>
              <a:ext cx="12240" cy="17280"/>
            </a:xfrm>
            <a:custGeom>
              <a:avLst/>
              <a:gdLst/>
              <a:ahLst/>
              <a:rect l="l" t="t" r="r" b="b"/>
              <a:pathLst>
                <a:path w="30" h="43">
                  <a:moveTo>
                    <a:pt x="17" y="0"/>
                  </a:moveTo>
                  <a:lnTo>
                    <a:pt x="0" y="43"/>
                  </a:lnTo>
                  <a:lnTo>
                    <a:pt x="30" y="4"/>
                  </a:lnTo>
                  <a:lnTo>
                    <a:pt x="17" y="0"/>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414" name=""/>
            <p:cNvSpPr/>
            <p:nvPr/>
          </p:nvSpPr>
          <p:spPr>
            <a:xfrm>
              <a:off x="4765320" y="2070720"/>
              <a:ext cx="19800" cy="8280"/>
            </a:xfrm>
            <a:custGeom>
              <a:avLst/>
              <a:gdLst/>
              <a:ahLst/>
              <a:rect l="l" t="t" r="r" b="b"/>
              <a:pathLst>
                <a:path w="47" h="21">
                  <a:moveTo>
                    <a:pt x="47" y="3"/>
                  </a:moveTo>
                  <a:lnTo>
                    <a:pt x="10" y="21"/>
                  </a:lnTo>
                  <a:lnTo>
                    <a:pt x="0" y="0"/>
                  </a:lnTo>
                  <a:lnTo>
                    <a:pt x="47" y="3"/>
                  </a:lnTo>
                  <a:close/>
                </a:path>
              </a:pathLst>
            </a:custGeom>
            <a:solidFill>
              <a:srgbClr val="d1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415" name=""/>
            <p:cNvSpPr/>
            <p:nvPr/>
          </p:nvSpPr>
          <p:spPr>
            <a:xfrm>
              <a:off x="4734360" y="2062440"/>
              <a:ext cx="19800" cy="14040"/>
            </a:xfrm>
            <a:custGeom>
              <a:avLst/>
              <a:gdLst/>
              <a:ahLst/>
              <a:rect l="l" t="t" r="r" b="b"/>
              <a:pathLst>
                <a:path w="48" h="33">
                  <a:moveTo>
                    <a:pt x="16" y="33"/>
                  </a:moveTo>
                  <a:lnTo>
                    <a:pt x="48" y="17"/>
                  </a:lnTo>
                  <a:lnTo>
                    <a:pt x="22" y="17"/>
                  </a:lnTo>
                  <a:lnTo>
                    <a:pt x="0" y="0"/>
                  </a:lnTo>
                  <a:lnTo>
                    <a:pt x="16" y="33"/>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416" name=""/>
            <p:cNvSpPr/>
            <p:nvPr/>
          </p:nvSpPr>
          <p:spPr>
            <a:xfrm>
              <a:off x="4797000" y="2070720"/>
              <a:ext cx="26280" cy="26280"/>
            </a:xfrm>
            <a:custGeom>
              <a:avLst/>
              <a:gdLst/>
              <a:ahLst/>
              <a:rect l="l" t="t" r="r" b="b"/>
              <a:pathLst>
                <a:path w="62" h="63">
                  <a:moveTo>
                    <a:pt x="25" y="63"/>
                  </a:moveTo>
                  <a:lnTo>
                    <a:pt x="62" y="43"/>
                  </a:lnTo>
                  <a:lnTo>
                    <a:pt x="29" y="48"/>
                  </a:lnTo>
                  <a:lnTo>
                    <a:pt x="0" y="0"/>
                  </a:lnTo>
                  <a:lnTo>
                    <a:pt x="25" y="63"/>
                  </a:lnTo>
                  <a:close/>
                </a:path>
              </a:pathLst>
            </a:custGeom>
            <a:solidFill>
              <a:srgbClr val="d1ffff"/>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1417" name=""/>
            <p:cNvSpPr/>
            <p:nvPr/>
          </p:nvSpPr>
          <p:spPr>
            <a:xfrm>
              <a:off x="4820760" y="2093040"/>
              <a:ext cx="5760" cy="17280"/>
            </a:xfrm>
            <a:custGeom>
              <a:avLst/>
              <a:gdLst/>
              <a:ahLst/>
              <a:rect l="l" t="t" r="r" b="b"/>
              <a:pathLst>
                <a:path w="15" h="41">
                  <a:moveTo>
                    <a:pt x="0" y="6"/>
                  </a:moveTo>
                  <a:lnTo>
                    <a:pt x="15" y="41"/>
                  </a:lnTo>
                  <a:lnTo>
                    <a:pt x="12" y="0"/>
                  </a:lnTo>
                  <a:lnTo>
                    <a:pt x="0" y="6"/>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418" name=""/>
            <p:cNvSpPr/>
            <p:nvPr/>
          </p:nvSpPr>
          <p:spPr>
            <a:xfrm>
              <a:off x="4749480" y="1985040"/>
              <a:ext cx="17280" cy="14760"/>
            </a:xfrm>
            <a:custGeom>
              <a:avLst/>
              <a:gdLst/>
              <a:ahLst/>
              <a:rect l="l" t="t" r="r" b="b"/>
              <a:pathLst>
                <a:path w="42" h="37">
                  <a:moveTo>
                    <a:pt x="42" y="0"/>
                  </a:moveTo>
                  <a:lnTo>
                    <a:pt x="24" y="37"/>
                  </a:lnTo>
                  <a:lnTo>
                    <a:pt x="0" y="34"/>
                  </a:lnTo>
                  <a:lnTo>
                    <a:pt x="42" y="0"/>
                  </a:lnTo>
                  <a:close/>
                </a:path>
              </a:pathLst>
            </a:custGeom>
            <a:solidFill>
              <a:srgbClr val="d1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419" name=""/>
            <p:cNvSpPr/>
            <p:nvPr/>
          </p:nvSpPr>
          <p:spPr>
            <a:xfrm>
              <a:off x="4717800" y="2004840"/>
              <a:ext cx="23040" cy="14040"/>
            </a:xfrm>
            <a:custGeom>
              <a:avLst/>
              <a:gdLst/>
              <a:ahLst/>
              <a:rect l="l" t="t" r="r" b="b"/>
              <a:pathLst>
                <a:path w="55" h="32">
                  <a:moveTo>
                    <a:pt x="39" y="32"/>
                  </a:moveTo>
                  <a:lnTo>
                    <a:pt x="55" y="0"/>
                  </a:lnTo>
                  <a:lnTo>
                    <a:pt x="31" y="21"/>
                  </a:lnTo>
                  <a:lnTo>
                    <a:pt x="0" y="24"/>
                  </a:lnTo>
                  <a:lnTo>
                    <a:pt x="39" y="32"/>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420" name=""/>
            <p:cNvSpPr/>
            <p:nvPr/>
          </p:nvSpPr>
          <p:spPr>
            <a:xfrm>
              <a:off x="4776840" y="1966680"/>
              <a:ext cx="33840" cy="16560"/>
            </a:xfrm>
            <a:custGeom>
              <a:avLst/>
              <a:gdLst/>
              <a:ahLst/>
              <a:rect l="l" t="t" r="r" b="b"/>
              <a:pathLst>
                <a:path w="82" h="39">
                  <a:moveTo>
                    <a:pt x="66" y="39"/>
                  </a:moveTo>
                  <a:lnTo>
                    <a:pt x="82" y="0"/>
                  </a:lnTo>
                  <a:lnTo>
                    <a:pt x="59" y="27"/>
                  </a:lnTo>
                  <a:lnTo>
                    <a:pt x="0" y="19"/>
                  </a:lnTo>
                  <a:lnTo>
                    <a:pt x="66" y="39"/>
                  </a:lnTo>
                  <a:close/>
                </a:path>
              </a:pathLst>
            </a:custGeom>
            <a:solidFill>
              <a:srgbClr val="d1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421" name=""/>
            <p:cNvSpPr/>
            <p:nvPr/>
          </p:nvSpPr>
          <p:spPr>
            <a:xfrm>
              <a:off x="4813560" y="1968480"/>
              <a:ext cx="15480" cy="9000"/>
            </a:xfrm>
            <a:custGeom>
              <a:avLst/>
              <a:gdLst/>
              <a:ahLst/>
              <a:rect l="l" t="t" r="r" b="b"/>
              <a:pathLst>
                <a:path w="38" h="23">
                  <a:moveTo>
                    <a:pt x="0" y="13"/>
                  </a:moveTo>
                  <a:lnTo>
                    <a:pt x="38" y="23"/>
                  </a:lnTo>
                  <a:lnTo>
                    <a:pt x="5" y="0"/>
                  </a:lnTo>
                  <a:lnTo>
                    <a:pt x="0" y="13"/>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422" name=""/>
            <p:cNvSpPr/>
            <p:nvPr/>
          </p:nvSpPr>
          <p:spPr>
            <a:xfrm>
              <a:off x="4683600" y="1946520"/>
              <a:ext cx="9720" cy="19800"/>
            </a:xfrm>
            <a:custGeom>
              <a:avLst/>
              <a:gdLst/>
              <a:ahLst/>
              <a:rect l="l" t="t" r="r" b="b"/>
              <a:pathLst>
                <a:path w="23" h="49">
                  <a:moveTo>
                    <a:pt x="10" y="0"/>
                  </a:moveTo>
                  <a:lnTo>
                    <a:pt x="23" y="34"/>
                  </a:lnTo>
                  <a:lnTo>
                    <a:pt x="0" y="49"/>
                  </a:lnTo>
                  <a:lnTo>
                    <a:pt x="10" y="0"/>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423" name=""/>
            <p:cNvSpPr/>
            <p:nvPr/>
          </p:nvSpPr>
          <p:spPr>
            <a:xfrm>
              <a:off x="4669560" y="1977480"/>
              <a:ext cx="15840" cy="22320"/>
            </a:xfrm>
            <a:custGeom>
              <a:avLst/>
              <a:gdLst/>
              <a:ahLst/>
              <a:rect l="l" t="t" r="r" b="b"/>
              <a:pathLst>
                <a:path w="38" h="54">
                  <a:moveTo>
                    <a:pt x="38" y="31"/>
                  </a:moveTo>
                  <a:lnTo>
                    <a:pt x="28" y="0"/>
                  </a:lnTo>
                  <a:lnTo>
                    <a:pt x="25" y="28"/>
                  </a:lnTo>
                  <a:lnTo>
                    <a:pt x="0" y="54"/>
                  </a:lnTo>
                  <a:lnTo>
                    <a:pt x="38" y="31"/>
                  </a:lnTo>
                  <a:close/>
                </a:path>
              </a:pathLst>
            </a:custGeom>
            <a:solidFill>
              <a:srgbClr val="d1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424" name=""/>
            <p:cNvSpPr/>
            <p:nvPr/>
          </p:nvSpPr>
          <p:spPr>
            <a:xfrm>
              <a:off x="4689720" y="1904040"/>
              <a:ext cx="28800" cy="29160"/>
            </a:xfrm>
            <a:custGeom>
              <a:avLst/>
              <a:gdLst/>
              <a:ahLst/>
              <a:rect l="l" t="t" r="r" b="b"/>
              <a:pathLst>
                <a:path w="69" h="69">
                  <a:moveTo>
                    <a:pt x="69" y="35"/>
                  </a:moveTo>
                  <a:lnTo>
                    <a:pt x="55" y="0"/>
                  </a:lnTo>
                  <a:lnTo>
                    <a:pt x="54" y="32"/>
                  </a:lnTo>
                  <a:lnTo>
                    <a:pt x="0" y="69"/>
                  </a:lnTo>
                  <a:lnTo>
                    <a:pt x="69" y="35"/>
                  </a:lnTo>
                  <a:close/>
                </a:path>
              </a:pathLst>
            </a:custGeom>
            <a:solidFill>
              <a:srgbClr val="d1ffff"/>
            </a:solidFill>
            <a:ln w="0">
              <a:noFill/>
            </a:ln>
          </p:spPr>
          <p:style>
            <a:lnRef idx="0"/>
            <a:fillRef idx="0"/>
            <a:effectRef idx="0"/>
            <a:fontRef idx="minor"/>
          </p:style>
          <p:txBody>
            <a:bodyPr lIns="90000" rIns="90000" tIns="-17640" bIns="-17640" anchor="t">
              <a:noAutofit/>
            </a:bodyPr>
            <a:p>
              <a:endParaRPr b="0" lang="en-US" sz="2400" strike="noStrike" u="none">
                <a:solidFill>
                  <a:srgbClr val="000000"/>
                </a:solidFill>
                <a:effectLst/>
                <a:uFillTx/>
                <a:latin typeface="Times New Roman"/>
              </a:endParaRPr>
            </a:p>
          </p:txBody>
        </p:sp>
        <p:sp>
          <p:nvSpPr>
            <p:cNvPr id="1425" name=""/>
            <p:cNvSpPr/>
            <p:nvPr/>
          </p:nvSpPr>
          <p:spPr>
            <a:xfrm>
              <a:off x="4717080" y="1896840"/>
              <a:ext cx="18000" cy="9000"/>
            </a:xfrm>
            <a:custGeom>
              <a:avLst/>
              <a:gdLst/>
              <a:ahLst/>
              <a:rect l="l" t="t" r="r" b="b"/>
              <a:pathLst>
                <a:path w="43" h="21">
                  <a:moveTo>
                    <a:pt x="4" y="21"/>
                  </a:moveTo>
                  <a:lnTo>
                    <a:pt x="43" y="0"/>
                  </a:lnTo>
                  <a:lnTo>
                    <a:pt x="0" y="10"/>
                  </a:lnTo>
                  <a:lnTo>
                    <a:pt x="4" y="21"/>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426" name=""/>
            <p:cNvSpPr/>
            <p:nvPr/>
          </p:nvSpPr>
          <p:spPr>
            <a:xfrm>
              <a:off x="4764600" y="2031480"/>
              <a:ext cx="19800" cy="9720"/>
            </a:xfrm>
            <a:custGeom>
              <a:avLst/>
              <a:gdLst/>
              <a:ahLst/>
              <a:rect l="l" t="t" r="r" b="b"/>
              <a:pathLst>
                <a:path w="49" h="24">
                  <a:moveTo>
                    <a:pt x="49" y="8"/>
                  </a:moveTo>
                  <a:lnTo>
                    <a:pt x="12" y="0"/>
                  </a:lnTo>
                  <a:lnTo>
                    <a:pt x="0" y="24"/>
                  </a:lnTo>
                  <a:lnTo>
                    <a:pt x="49" y="8"/>
                  </a:lnTo>
                  <a:close/>
                </a:path>
              </a:pathLst>
            </a:custGeom>
            <a:solidFill>
              <a:srgbClr val="d1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427" name=""/>
            <p:cNvSpPr/>
            <p:nvPr/>
          </p:nvSpPr>
          <p:spPr>
            <a:xfrm>
              <a:off x="4732920" y="2042280"/>
              <a:ext cx="21600" cy="16560"/>
            </a:xfrm>
            <a:custGeom>
              <a:avLst/>
              <a:gdLst/>
              <a:ahLst/>
              <a:rect l="l" t="t" r="r" b="b"/>
              <a:pathLst>
                <a:path w="52" h="40">
                  <a:moveTo>
                    <a:pt x="20" y="0"/>
                  </a:moveTo>
                  <a:lnTo>
                    <a:pt x="52" y="6"/>
                  </a:lnTo>
                  <a:lnTo>
                    <a:pt x="24" y="15"/>
                  </a:lnTo>
                  <a:lnTo>
                    <a:pt x="0" y="40"/>
                  </a:lnTo>
                  <a:lnTo>
                    <a:pt x="20" y="0"/>
                  </a:lnTo>
                  <a:close/>
                </a:path>
              </a:pathLst>
            </a:custGeom>
            <a:solidFill>
              <a:srgbClr val="d1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428" name=""/>
            <p:cNvSpPr/>
            <p:nvPr/>
          </p:nvSpPr>
          <p:spPr>
            <a:xfrm>
              <a:off x="4797000" y="2001600"/>
              <a:ext cx="26280" cy="29880"/>
            </a:xfrm>
            <a:custGeom>
              <a:avLst/>
              <a:gdLst/>
              <a:ahLst/>
              <a:rect l="l" t="t" r="r" b="b"/>
              <a:pathLst>
                <a:path w="64" h="71">
                  <a:moveTo>
                    <a:pt x="29" y="0"/>
                  </a:moveTo>
                  <a:lnTo>
                    <a:pt x="64" y="10"/>
                  </a:lnTo>
                  <a:lnTo>
                    <a:pt x="32" y="14"/>
                  </a:lnTo>
                  <a:lnTo>
                    <a:pt x="0" y="71"/>
                  </a:lnTo>
                  <a:lnTo>
                    <a:pt x="29" y="0"/>
                  </a:lnTo>
                  <a:close/>
                </a:path>
              </a:pathLst>
            </a:custGeom>
            <a:solidFill>
              <a:srgbClr val="d1ffff"/>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429" name=""/>
            <p:cNvSpPr/>
            <p:nvPr/>
          </p:nvSpPr>
          <p:spPr>
            <a:xfrm>
              <a:off x="4821840" y="1983240"/>
              <a:ext cx="6480" cy="18000"/>
            </a:xfrm>
            <a:custGeom>
              <a:avLst/>
              <a:gdLst/>
              <a:ahLst/>
              <a:rect l="l" t="t" r="r" b="b"/>
              <a:pathLst>
                <a:path w="16" h="44">
                  <a:moveTo>
                    <a:pt x="0" y="41"/>
                  </a:moveTo>
                  <a:lnTo>
                    <a:pt x="16" y="0"/>
                  </a:lnTo>
                  <a:lnTo>
                    <a:pt x="10" y="44"/>
                  </a:lnTo>
                  <a:lnTo>
                    <a:pt x="0" y="41"/>
                  </a:lnTo>
                  <a:close/>
                </a:path>
              </a:pathLst>
            </a:custGeom>
            <a:solidFill>
              <a:srgbClr val="d1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430" name=""/>
            <p:cNvSpPr/>
            <p:nvPr/>
          </p:nvSpPr>
          <p:spPr>
            <a:xfrm>
              <a:off x="4742640" y="2118240"/>
              <a:ext cx="16560" cy="12960"/>
            </a:xfrm>
            <a:custGeom>
              <a:avLst/>
              <a:gdLst/>
              <a:ahLst/>
              <a:rect l="l" t="t" r="r" b="b"/>
              <a:pathLst>
                <a:path w="39" h="32">
                  <a:moveTo>
                    <a:pt x="39" y="32"/>
                  </a:moveTo>
                  <a:lnTo>
                    <a:pt x="24" y="0"/>
                  </a:lnTo>
                  <a:lnTo>
                    <a:pt x="0" y="10"/>
                  </a:lnTo>
                  <a:lnTo>
                    <a:pt x="39" y="32"/>
                  </a:lnTo>
                  <a:close/>
                </a:path>
              </a:pathLst>
            </a:custGeom>
            <a:solidFill>
              <a:srgbClr val="d1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431" name=""/>
            <p:cNvSpPr/>
            <p:nvPr/>
          </p:nvSpPr>
          <p:spPr>
            <a:xfrm>
              <a:off x="4712760" y="2106360"/>
              <a:ext cx="20520" cy="11520"/>
            </a:xfrm>
            <a:custGeom>
              <a:avLst/>
              <a:gdLst/>
              <a:ahLst/>
              <a:rect l="l" t="t" r="r" b="b"/>
              <a:pathLst>
                <a:path w="52" h="29">
                  <a:moveTo>
                    <a:pt x="38" y="0"/>
                  </a:moveTo>
                  <a:lnTo>
                    <a:pt x="52" y="29"/>
                  </a:lnTo>
                  <a:lnTo>
                    <a:pt x="31" y="15"/>
                  </a:lnTo>
                  <a:lnTo>
                    <a:pt x="0" y="19"/>
                  </a:lnTo>
                  <a:lnTo>
                    <a:pt x="38" y="0"/>
                  </a:lnTo>
                  <a:close/>
                </a:path>
              </a:pathLst>
            </a:custGeom>
            <a:solidFill>
              <a:srgbClr val="d1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432" name=""/>
            <p:cNvSpPr/>
            <p:nvPr/>
          </p:nvSpPr>
          <p:spPr>
            <a:xfrm>
              <a:off x="4768560" y="2122920"/>
              <a:ext cx="33840" cy="14760"/>
            </a:xfrm>
            <a:custGeom>
              <a:avLst/>
              <a:gdLst/>
              <a:ahLst/>
              <a:rect l="l" t="t" r="r" b="b"/>
              <a:pathLst>
                <a:path w="82" h="37">
                  <a:moveTo>
                    <a:pt x="68" y="0"/>
                  </a:moveTo>
                  <a:lnTo>
                    <a:pt x="82" y="33"/>
                  </a:lnTo>
                  <a:lnTo>
                    <a:pt x="61" y="14"/>
                  </a:lnTo>
                  <a:lnTo>
                    <a:pt x="0" y="37"/>
                  </a:lnTo>
                  <a:lnTo>
                    <a:pt x="68" y="0"/>
                  </a:lnTo>
                  <a:close/>
                </a:path>
              </a:pathLst>
            </a:custGeom>
            <a:solidFill>
              <a:srgbClr val="d1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433" name=""/>
            <p:cNvSpPr/>
            <p:nvPr/>
          </p:nvSpPr>
          <p:spPr>
            <a:xfrm>
              <a:off x="4806000" y="2121480"/>
              <a:ext cx="15840" cy="13320"/>
            </a:xfrm>
            <a:custGeom>
              <a:avLst/>
              <a:gdLst/>
              <a:ahLst/>
              <a:rect l="l" t="t" r="r" b="b"/>
              <a:pathLst>
                <a:path w="39" h="32">
                  <a:moveTo>
                    <a:pt x="0" y="20"/>
                  </a:moveTo>
                  <a:lnTo>
                    <a:pt x="39" y="0"/>
                  </a:lnTo>
                  <a:lnTo>
                    <a:pt x="4" y="32"/>
                  </a:lnTo>
                  <a:lnTo>
                    <a:pt x="0" y="20"/>
                  </a:lnTo>
                  <a:close/>
                </a:path>
              </a:pathLst>
            </a:custGeom>
            <a:solidFill>
              <a:srgbClr val="d1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434" name=""/>
            <p:cNvSpPr/>
            <p:nvPr/>
          </p:nvSpPr>
          <p:spPr>
            <a:xfrm>
              <a:off x="4672800" y="2170440"/>
              <a:ext cx="9000" cy="19800"/>
            </a:xfrm>
            <a:custGeom>
              <a:avLst/>
              <a:gdLst/>
              <a:ahLst/>
              <a:rect l="l" t="t" r="r" b="b"/>
              <a:pathLst>
                <a:path w="20" h="49">
                  <a:moveTo>
                    <a:pt x="7" y="49"/>
                  </a:moveTo>
                  <a:lnTo>
                    <a:pt x="20" y="9"/>
                  </a:lnTo>
                  <a:lnTo>
                    <a:pt x="0" y="0"/>
                  </a:lnTo>
                  <a:lnTo>
                    <a:pt x="7" y="49"/>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435" name=""/>
            <p:cNvSpPr/>
            <p:nvPr/>
          </p:nvSpPr>
          <p:spPr>
            <a:xfrm>
              <a:off x="4660200" y="2142360"/>
              <a:ext cx="15840" cy="18720"/>
            </a:xfrm>
            <a:custGeom>
              <a:avLst/>
              <a:gdLst/>
              <a:ahLst/>
              <a:rect l="l" t="t" r="r" b="b"/>
              <a:pathLst>
                <a:path w="37" h="46">
                  <a:moveTo>
                    <a:pt x="37" y="13"/>
                  </a:moveTo>
                  <a:lnTo>
                    <a:pt x="25" y="46"/>
                  </a:lnTo>
                  <a:lnTo>
                    <a:pt x="22" y="20"/>
                  </a:lnTo>
                  <a:lnTo>
                    <a:pt x="0" y="0"/>
                  </a:lnTo>
                  <a:lnTo>
                    <a:pt x="37" y="13"/>
                  </a:lnTo>
                  <a:close/>
                </a:path>
              </a:pathLst>
            </a:custGeom>
            <a:solidFill>
              <a:srgbClr val="d1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436" name=""/>
            <p:cNvSpPr/>
            <p:nvPr/>
          </p:nvSpPr>
          <p:spPr>
            <a:xfrm>
              <a:off x="4677120" y="2203200"/>
              <a:ext cx="27000" cy="22320"/>
            </a:xfrm>
            <a:custGeom>
              <a:avLst/>
              <a:gdLst/>
              <a:ahLst/>
              <a:rect l="l" t="t" r="r" b="b"/>
              <a:pathLst>
                <a:path w="67" h="56">
                  <a:moveTo>
                    <a:pt x="67" y="18"/>
                  </a:moveTo>
                  <a:lnTo>
                    <a:pt x="49" y="56"/>
                  </a:lnTo>
                  <a:lnTo>
                    <a:pt x="52" y="23"/>
                  </a:lnTo>
                  <a:lnTo>
                    <a:pt x="0" y="0"/>
                  </a:lnTo>
                  <a:lnTo>
                    <a:pt x="67" y="18"/>
                  </a:lnTo>
                  <a:close/>
                </a:path>
              </a:pathLst>
            </a:custGeom>
            <a:solidFill>
              <a:srgbClr val="d1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437" name=""/>
            <p:cNvSpPr/>
            <p:nvPr/>
          </p:nvSpPr>
          <p:spPr>
            <a:xfrm>
              <a:off x="4701960" y="2223000"/>
              <a:ext cx="18000" cy="5040"/>
            </a:xfrm>
            <a:custGeom>
              <a:avLst/>
              <a:gdLst/>
              <a:ahLst/>
              <a:rect l="l" t="t" r="r" b="b"/>
              <a:pathLst>
                <a:path w="44" h="11">
                  <a:moveTo>
                    <a:pt x="6" y="0"/>
                  </a:moveTo>
                  <a:lnTo>
                    <a:pt x="44" y="10"/>
                  </a:lnTo>
                  <a:lnTo>
                    <a:pt x="0" y="11"/>
                  </a:lnTo>
                  <a:lnTo>
                    <a:pt x="6" y="0"/>
                  </a:lnTo>
                  <a:close/>
                </a:path>
              </a:pathLst>
            </a:custGeom>
            <a:solidFill>
              <a:srgbClr val="d1ffff"/>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438" name=""/>
            <p:cNvSpPr/>
            <p:nvPr/>
          </p:nvSpPr>
          <p:spPr>
            <a:xfrm>
              <a:off x="4586400" y="2161440"/>
              <a:ext cx="14040" cy="18000"/>
            </a:xfrm>
            <a:custGeom>
              <a:avLst/>
              <a:gdLst/>
              <a:ahLst/>
              <a:rect l="l" t="t" r="r" b="b"/>
              <a:pathLst>
                <a:path w="36" h="44">
                  <a:moveTo>
                    <a:pt x="0" y="44"/>
                  </a:moveTo>
                  <a:lnTo>
                    <a:pt x="36" y="22"/>
                  </a:lnTo>
                  <a:lnTo>
                    <a:pt x="30" y="0"/>
                  </a:lnTo>
                  <a:lnTo>
                    <a:pt x="0" y="44"/>
                  </a:lnTo>
                  <a:close/>
                </a:path>
              </a:pathLst>
            </a:custGeom>
            <a:solidFill>
              <a:srgbClr val="d1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439" name=""/>
            <p:cNvSpPr/>
            <p:nvPr/>
          </p:nvSpPr>
          <p:spPr>
            <a:xfrm>
              <a:off x="4603680" y="2128320"/>
              <a:ext cx="13320" cy="23040"/>
            </a:xfrm>
            <a:custGeom>
              <a:avLst/>
              <a:gdLst/>
              <a:ahLst/>
              <a:rect l="l" t="t" r="r" b="b"/>
              <a:pathLst>
                <a:path w="31" h="55">
                  <a:moveTo>
                    <a:pt x="31" y="36"/>
                  </a:moveTo>
                  <a:lnTo>
                    <a:pt x="0" y="55"/>
                  </a:lnTo>
                  <a:lnTo>
                    <a:pt x="18" y="31"/>
                  </a:lnTo>
                  <a:lnTo>
                    <a:pt x="19" y="0"/>
                  </a:lnTo>
                  <a:lnTo>
                    <a:pt x="31" y="36"/>
                  </a:lnTo>
                  <a:close/>
                </a:path>
              </a:pathLst>
            </a:custGeom>
            <a:solidFill>
              <a:srgbClr val="d1ff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440" name=""/>
            <p:cNvSpPr/>
            <p:nvPr/>
          </p:nvSpPr>
          <p:spPr>
            <a:xfrm>
              <a:off x="4573800" y="2190600"/>
              <a:ext cx="14760" cy="33840"/>
            </a:xfrm>
            <a:custGeom>
              <a:avLst/>
              <a:gdLst/>
              <a:ahLst/>
              <a:rect l="l" t="t" r="r" b="b"/>
              <a:pathLst>
                <a:path w="37" h="81">
                  <a:moveTo>
                    <a:pt x="37" y="62"/>
                  </a:moveTo>
                  <a:lnTo>
                    <a:pt x="0" y="81"/>
                  </a:lnTo>
                  <a:lnTo>
                    <a:pt x="24" y="56"/>
                  </a:lnTo>
                  <a:lnTo>
                    <a:pt x="12" y="0"/>
                  </a:lnTo>
                  <a:lnTo>
                    <a:pt x="37" y="62"/>
                  </a:lnTo>
                  <a:close/>
                </a:path>
              </a:pathLst>
            </a:custGeom>
            <a:solidFill>
              <a:srgbClr val="d1ffff"/>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1441" name=""/>
            <p:cNvSpPr/>
            <p:nvPr/>
          </p:nvSpPr>
          <p:spPr>
            <a:xfrm>
              <a:off x="4574520" y="2226240"/>
              <a:ext cx="10440" cy="15840"/>
            </a:xfrm>
            <a:custGeom>
              <a:avLst/>
              <a:gdLst/>
              <a:ahLst/>
              <a:rect l="l" t="t" r="r" b="b"/>
              <a:pathLst>
                <a:path w="27" h="37">
                  <a:moveTo>
                    <a:pt x="12" y="0"/>
                  </a:moveTo>
                  <a:lnTo>
                    <a:pt x="27" y="37"/>
                  </a:lnTo>
                  <a:lnTo>
                    <a:pt x="0" y="7"/>
                  </a:lnTo>
                  <a:lnTo>
                    <a:pt x="12" y="0"/>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42" name=""/>
            <p:cNvSpPr/>
            <p:nvPr/>
          </p:nvSpPr>
          <p:spPr>
            <a:xfrm>
              <a:off x="4543200" y="2100600"/>
              <a:ext cx="19800" cy="9000"/>
            </a:xfrm>
            <a:custGeom>
              <a:avLst/>
              <a:gdLst/>
              <a:ahLst/>
              <a:rect l="l" t="t" r="r" b="b"/>
              <a:pathLst>
                <a:path w="49" h="22">
                  <a:moveTo>
                    <a:pt x="0" y="16"/>
                  </a:moveTo>
                  <a:lnTo>
                    <a:pt x="36" y="22"/>
                  </a:lnTo>
                  <a:lnTo>
                    <a:pt x="49" y="0"/>
                  </a:lnTo>
                  <a:lnTo>
                    <a:pt x="0" y="16"/>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443" name=""/>
            <p:cNvSpPr/>
            <p:nvPr/>
          </p:nvSpPr>
          <p:spPr>
            <a:xfrm>
              <a:off x="4573080" y="2083320"/>
              <a:ext cx="20880" cy="16560"/>
            </a:xfrm>
            <a:custGeom>
              <a:avLst/>
              <a:gdLst/>
              <a:ahLst/>
              <a:rect l="l" t="t" r="r" b="b"/>
              <a:pathLst>
                <a:path w="51" h="41">
                  <a:moveTo>
                    <a:pt x="31" y="41"/>
                  </a:moveTo>
                  <a:lnTo>
                    <a:pt x="0" y="34"/>
                  </a:lnTo>
                  <a:lnTo>
                    <a:pt x="29" y="26"/>
                  </a:lnTo>
                  <a:lnTo>
                    <a:pt x="51" y="0"/>
                  </a:lnTo>
                  <a:lnTo>
                    <a:pt x="31" y="41"/>
                  </a:lnTo>
                  <a:close/>
                </a:path>
              </a:pathLst>
            </a:custGeom>
            <a:solidFill>
              <a:srgbClr val="d1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444" name=""/>
            <p:cNvSpPr/>
            <p:nvPr/>
          </p:nvSpPr>
          <p:spPr>
            <a:xfrm>
              <a:off x="4503240" y="2110680"/>
              <a:ext cx="26280" cy="28800"/>
            </a:xfrm>
            <a:custGeom>
              <a:avLst/>
              <a:gdLst/>
              <a:ahLst/>
              <a:rect l="l" t="t" r="r" b="b"/>
              <a:pathLst>
                <a:path w="64" h="71">
                  <a:moveTo>
                    <a:pt x="36" y="71"/>
                  </a:moveTo>
                  <a:lnTo>
                    <a:pt x="0" y="61"/>
                  </a:lnTo>
                  <a:lnTo>
                    <a:pt x="32" y="57"/>
                  </a:lnTo>
                  <a:lnTo>
                    <a:pt x="64" y="0"/>
                  </a:lnTo>
                  <a:lnTo>
                    <a:pt x="36" y="71"/>
                  </a:lnTo>
                  <a:close/>
                </a:path>
              </a:pathLst>
            </a:custGeom>
            <a:solidFill>
              <a:srgbClr val="d1ff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445" name=""/>
            <p:cNvSpPr/>
            <p:nvPr/>
          </p:nvSpPr>
          <p:spPr>
            <a:xfrm>
              <a:off x="4497480" y="2140560"/>
              <a:ext cx="7200" cy="18000"/>
            </a:xfrm>
            <a:custGeom>
              <a:avLst/>
              <a:gdLst/>
              <a:ahLst/>
              <a:rect l="l" t="t" r="r" b="b"/>
              <a:pathLst>
                <a:path w="17" h="43">
                  <a:moveTo>
                    <a:pt x="17" y="3"/>
                  </a:moveTo>
                  <a:lnTo>
                    <a:pt x="0" y="43"/>
                  </a:lnTo>
                  <a:lnTo>
                    <a:pt x="7" y="0"/>
                  </a:lnTo>
                  <a:lnTo>
                    <a:pt x="17" y="3"/>
                  </a:lnTo>
                  <a:close/>
                </a:path>
              </a:pathLst>
            </a:custGeom>
            <a:solidFill>
              <a:srgbClr val="d1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446" name=""/>
            <p:cNvSpPr/>
            <p:nvPr/>
          </p:nvSpPr>
          <p:spPr>
            <a:xfrm>
              <a:off x="4566960" y="2011680"/>
              <a:ext cx="16560" cy="13320"/>
            </a:xfrm>
            <a:custGeom>
              <a:avLst/>
              <a:gdLst/>
              <a:ahLst/>
              <a:rect l="l" t="t" r="r" b="b"/>
              <a:pathLst>
                <a:path w="40" h="32">
                  <a:moveTo>
                    <a:pt x="0" y="0"/>
                  </a:moveTo>
                  <a:lnTo>
                    <a:pt x="16" y="32"/>
                  </a:lnTo>
                  <a:lnTo>
                    <a:pt x="40" y="22"/>
                  </a:lnTo>
                  <a:lnTo>
                    <a:pt x="0" y="0"/>
                  </a:lnTo>
                  <a:close/>
                </a:path>
              </a:pathLst>
            </a:custGeom>
            <a:solidFill>
              <a:srgbClr val="d1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447" name=""/>
            <p:cNvSpPr/>
            <p:nvPr/>
          </p:nvSpPr>
          <p:spPr>
            <a:xfrm>
              <a:off x="4592160" y="2025000"/>
              <a:ext cx="22320" cy="11520"/>
            </a:xfrm>
            <a:custGeom>
              <a:avLst/>
              <a:gdLst/>
              <a:ahLst/>
              <a:rect l="l" t="t" r="r" b="b"/>
              <a:pathLst>
                <a:path w="54" h="28">
                  <a:moveTo>
                    <a:pt x="15" y="28"/>
                  </a:moveTo>
                  <a:lnTo>
                    <a:pt x="0" y="0"/>
                  </a:lnTo>
                  <a:lnTo>
                    <a:pt x="23" y="14"/>
                  </a:lnTo>
                  <a:lnTo>
                    <a:pt x="54" y="8"/>
                  </a:lnTo>
                  <a:lnTo>
                    <a:pt x="15" y="28"/>
                  </a:lnTo>
                  <a:close/>
                </a:path>
              </a:pathLst>
            </a:custGeom>
            <a:solidFill>
              <a:srgbClr val="d1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448" name=""/>
            <p:cNvSpPr/>
            <p:nvPr/>
          </p:nvSpPr>
          <p:spPr>
            <a:xfrm>
              <a:off x="4523760" y="2004840"/>
              <a:ext cx="33840" cy="15840"/>
            </a:xfrm>
            <a:custGeom>
              <a:avLst/>
              <a:gdLst/>
              <a:ahLst/>
              <a:rect l="l" t="t" r="r" b="b"/>
              <a:pathLst>
                <a:path w="81" h="39">
                  <a:moveTo>
                    <a:pt x="14" y="39"/>
                  </a:moveTo>
                  <a:lnTo>
                    <a:pt x="0" y="3"/>
                  </a:lnTo>
                  <a:lnTo>
                    <a:pt x="22" y="24"/>
                  </a:lnTo>
                  <a:lnTo>
                    <a:pt x="81" y="0"/>
                  </a:lnTo>
                  <a:lnTo>
                    <a:pt x="14" y="39"/>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49" name=""/>
            <p:cNvSpPr/>
            <p:nvPr/>
          </p:nvSpPr>
          <p:spPr>
            <a:xfrm>
              <a:off x="4504680" y="2008440"/>
              <a:ext cx="15480" cy="12960"/>
            </a:xfrm>
            <a:custGeom>
              <a:avLst/>
              <a:gdLst/>
              <a:ahLst/>
              <a:rect l="l" t="t" r="r" b="b"/>
              <a:pathLst>
                <a:path w="39" h="32">
                  <a:moveTo>
                    <a:pt x="39" y="11"/>
                  </a:moveTo>
                  <a:lnTo>
                    <a:pt x="0" y="32"/>
                  </a:lnTo>
                  <a:lnTo>
                    <a:pt x="35" y="0"/>
                  </a:lnTo>
                  <a:lnTo>
                    <a:pt x="39" y="11"/>
                  </a:lnTo>
                  <a:close/>
                </a:path>
              </a:pathLst>
            </a:custGeom>
            <a:solidFill>
              <a:srgbClr val="d1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450" name=""/>
            <p:cNvSpPr/>
            <p:nvPr/>
          </p:nvSpPr>
          <p:spPr>
            <a:xfrm>
              <a:off x="4641840" y="1951560"/>
              <a:ext cx="9000" cy="19800"/>
            </a:xfrm>
            <a:custGeom>
              <a:avLst/>
              <a:gdLst/>
              <a:ahLst/>
              <a:rect l="l" t="t" r="r" b="b"/>
              <a:pathLst>
                <a:path w="21" h="47">
                  <a:moveTo>
                    <a:pt x="14" y="0"/>
                  </a:moveTo>
                  <a:lnTo>
                    <a:pt x="0" y="38"/>
                  </a:lnTo>
                  <a:lnTo>
                    <a:pt x="21" y="47"/>
                  </a:lnTo>
                  <a:lnTo>
                    <a:pt x="14" y="0"/>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451" name=""/>
            <p:cNvSpPr/>
            <p:nvPr/>
          </p:nvSpPr>
          <p:spPr>
            <a:xfrm>
              <a:off x="4647960" y="1980720"/>
              <a:ext cx="14760" cy="19800"/>
            </a:xfrm>
            <a:custGeom>
              <a:avLst/>
              <a:gdLst/>
              <a:ahLst/>
              <a:rect l="l" t="t" r="r" b="b"/>
              <a:pathLst>
                <a:path w="35" h="47">
                  <a:moveTo>
                    <a:pt x="0" y="34"/>
                  </a:moveTo>
                  <a:lnTo>
                    <a:pt x="11" y="0"/>
                  </a:lnTo>
                  <a:lnTo>
                    <a:pt x="15" y="28"/>
                  </a:lnTo>
                  <a:lnTo>
                    <a:pt x="35" y="47"/>
                  </a:lnTo>
                  <a:lnTo>
                    <a:pt x="0" y="34"/>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452" name=""/>
            <p:cNvSpPr/>
            <p:nvPr/>
          </p:nvSpPr>
          <p:spPr>
            <a:xfrm>
              <a:off x="4619520" y="1915920"/>
              <a:ext cx="27360" cy="24120"/>
            </a:xfrm>
            <a:custGeom>
              <a:avLst/>
              <a:gdLst/>
              <a:ahLst/>
              <a:rect l="l" t="t" r="r" b="b"/>
              <a:pathLst>
                <a:path w="66" h="56">
                  <a:moveTo>
                    <a:pt x="0" y="39"/>
                  </a:moveTo>
                  <a:lnTo>
                    <a:pt x="16" y="0"/>
                  </a:lnTo>
                  <a:lnTo>
                    <a:pt x="15" y="32"/>
                  </a:lnTo>
                  <a:lnTo>
                    <a:pt x="66" y="56"/>
                  </a:lnTo>
                  <a:lnTo>
                    <a:pt x="0" y="39"/>
                  </a:lnTo>
                  <a:close/>
                </a:path>
              </a:pathLst>
            </a:custGeom>
            <a:solidFill>
              <a:srgbClr val="d1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453" name=""/>
            <p:cNvSpPr/>
            <p:nvPr/>
          </p:nvSpPr>
          <p:spPr>
            <a:xfrm>
              <a:off x="4603680" y="1914120"/>
              <a:ext cx="18000" cy="5040"/>
            </a:xfrm>
            <a:custGeom>
              <a:avLst/>
              <a:gdLst/>
              <a:ahLst/>
              <a:rect l="l" t="t" r="r" b="b"/>
              <a:pathLst>
                <a:path w="42" h="13">
                  <a:moveTo>
                    <a:pt x="38" y="13"/>
                  </a:moveTo>
                  <a:lnTo>
                    <a:pt x="0" y="1"/>
                  </a:lnTo>
                  <a:lnTo>
                    <a:pt x="42" y="0"/>
                  </a:lnTo>
                  <a:lnTo>
                    <a:pt x="38" y="13"/>
                  </a:lnTo>
                  <a:close/>
                </a:path>
              </a:pathLst>
            </a:custGeom>
            <a:solidFill>
              <a:srgbClr val="d1ffff"/>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454" name=""/>
            <p:cNvSpPr/>
            <p:nvPr/>
          </p:nvSpPr>
          <p:spPr>
            <a:xfrm>
              <a:off x="4724280" y="1960200"/>
              <a:ext cx="14760" cy="18720"/>
            </a:xfrm>
            <a:custGeom>
              <a:avLst/>
              <a:gdLst/>
              <a:ahLst/>
              <a:rect l="l" t="t" r="r" b="b"/>
              <a:pathLst>
                <a:path w="36" h="45">
                  <a:moveTo>
                    <a:pt x="36" y="0"/>
                  </a:moveTo>
                  <a:lnTo>
                    <a:pt x="0" y="23"/>
                  </a:lnTo>
                  <a:lnTo>
                    <a:pt x="7" y="45"/>
                  </a:lnTo>
                  <a:lnTo>
                    <a:pt x="36" y="0"/>
                  </a:lnTo>
                  <a:close/>
                </a:path>
              </a:pathLst>
            </a:custGeom>
            <a:solidFill>
              <a:srgbClr val="d1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455" name=""/>
            <p:cNvSpPr/>
            <p:nvPr/>
          </p:nvSpPr>
          <p:spPr>
            <a:xfrm>
              <a:off x="4707720" y="1988280"/>
              <a:ext cx="12240" cy="23040"/>
            </a:xfrm>
            <a:custGeom>
              <a:avLst/>
              <a:gdLst/>
              <a:ahLst/>
              <a:rect l="l" t="t" r="r" b="b"/>
              <a:pathLst>
                <a:path w="30" h="56">
                  <a:moveTo>
                    <a:pt x="0" y="19"/>
                  </a:moveTo>
                  <a:lnTo>
                    <a:pt x="30" y="0"/>
                  </a:lnTo>
                  <a:lnTo>
                    <a:pt x="14" y="25"/>
                  </a:lnTo>
                  <a:lnTo>
                    <a:pt x="12" y="56"/>
                  </a:lnTo>
                  <a:lnTo>
                    <a:pt x="0" y="19"/>
                  </a:lnTo>
                  <a:close/>
                </a:path>
              </a:pathLst>
            </a:custGeom>
            <a:solidFill>
              <a:srgbClr val="d1ff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456" name=""/>
            <p:cNvSpPr/>
            <p:nvPr/>
          </p:nvSpPr>
          <p:spPr>
            <a:xfrm>
              <a:off x="4736160" y="1915200"/>
              <a:ext cx="15480" cy="34560"/>
            </a:xfrm>
            <a:custGeom>
              <a:avLst/>
              <a:gdLst/>
              <a:ahLst/>
              <a:rect l="l" t="t" r="r" b="b"/>
              <a:pathLst>
                <a:path w="38" h="83">
                  <a:moveTo>
                    <a:pt x="0" y="21"/>
                  </a:moveTo>
                  <a:lnTo>
                    <a:pt x="38" y="0"/>
                  </a:lnTo>
                  <a:lnTo>
                    <a:pt x="13" y="27"/>
                  </a:lnTo>
                  <a:lnTo>
                    <a:pt x="27" y="83"/>
                  </a:lnTo>
                  <a:lnTo>
                    <a:pt x="0" y="21"/>
                  </a:lnTo>
                  <a:close/>
                </a:path>
              </a:pathLst>
            </a:custGeom>
            <a:solidFill>
              <a:srgbClr val="d1ff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457" name=""/>
            <p:cNvSpPr/>
            <p:nvPr/>
          </p:nvSpPr>
          <p:spPr>
            <a:xfrm>
              <a:off x="4739400" y="1897560"/>
              <a:ext cx="10800" cy="14760"/>
            </a:xfrm>
            <a:custGeom>
              <a:avLst/>
              <a:gdLst/>
              <a:ahLst/>
              <a:rect l="l" t="t" r="r" b="b"/>
              <a:pathLst>
                <a:path w="25" h="36">
                  <a:moveTo>
                    <a:pt x="15" y="36"/>
                  </a:moveTo>
                  <a:lnTo>
                    <a:pt x="0" y="0"/>
                  </a:lnTo>
                  <a:lnTo>
                    <a:pt x="25" y="31"/>
                  </a:lnTo>
                  <a:lnTo>
                    <a:pt x="15" y="36"/>
                  </a:lnTo>
                  <a:close/>
                </a:path>
              </a:pathLst>
            </a:custGeom>
            <a:solidFill>
              <a:srgbClr val="d1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458" name=""/>
            <p:cNvSpPr/>
            <p:nvPr/>
          </p:nvSpPr>
          <p:spPr>
            <a:xfrm>
              <a:off x="4487400" y="1992600"/>
              <a:ext cx="213480" cy="116280"/>
            </a:xfrm>
            <a:custGeom>
              <a:avLst/>
              <a:gdLst/>
              <a:ahLst/>
              <a:rect l="l" t="t" r="r" b="b"/>
              <a:pathLst>
                <a:path w="515" h="280">
                  <a:moveTo>
                    <a:pt x="515" y="202"/>
                  </a:moveTo>
                  <a:lnTo>
                    <a:pt x="439" y="50"/>
                  </a:lnTo>
                  <a:lnTo>
                    <a:pt x="310" y="115"/>
                  </a:lnTo>
                  <a:lnTo>
                    <a:pt x="283" y="60"/>
                  </a:lnTo>
                  <a:lnTo>
                    <a:pt x="221" y="90"/>
                  </a:lnTo>
                  <a:lnTo>
                    <a:pt x="196" y="56"/>
                  </a:lnTo>
                  <a:lnTo>
                    <a:pt x="163" y="63"/>
                  </a:lnTo>
                  <a:lnTo>
                    <a:pt x="132" y="0"/>
                  </a:lnTo>
                  <a:lnTo>
                    <a:pt x="55" y="38"/>
                  </a:lnTo>
                  <a:lnTo>
                    <a:pt x="40" y="9"/>
                  </a:lnTo>
                  <a:lnTo>
                    <a:pt x="0" y="29"/>
                  </a:lnTo>
                  <a:lnTo>
                    <a:pt x="22" y="65"/>
                  </a:lnTo>
                  <a:lnTo>
                    <a:pt x="49" y="55"/>
                  </a:lnTo>
                  <a:lnTo>
                    <a:pt x="91" y="117"/>
                  </a:lnTo>
                  <a:lnTo>
                    <a:pt x="151" y="102"/>
                  </a:lnTo>
                  <a:lnTo>
                    <a:pt x="168" y="137"/>
                  </a:lnTo>
                  <a:lnTo>
                    <a:pt x="213" y="116"/>
                  </a:lnTo>
                  <a:lnTo>
                    <a:pt x="243" y="176"/>
                  </a:lnTo>
                  <a:lnTo>
                    <a:pt x="298" y="149"/>
                  </a:lnTo>
                  <a:lnTo>
                    <a:pt x="361" y="280"/>
                  </a:lnTo>
                  <a:lnTo>
                    <a:pt x="515" y="202"/>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9" name=""/>
            <p:cNvSpPr/>
            <p:nvPr/>
          </p:nvSpPr>
          <p:spPr>
            <a:xfrm>
              <a:off x="4496400" y="2015640"/>
              <a:ext cx="201960" cy="128880"/>
            </a:xfrm>
            <a:custGeom>
              <a:avLst/>
              <a:gdLst/>
              <a:ahLst/>
              <a:rect l="l" t="t" r="r" b="b"/>
              <a:pathLst>
                <a:path w="487" h="310">
                  <a:moveTo>
                    <a:pt x="487" y="55"/>
                  </a:moveTo>
                  <a:lnTo>
                    <a:pt x="326" y="0"/>
                  </a:lnTo>
                  <a:lnTo>
                    <a:pt x="278" y="137"/>
                  </a:lnTo>
                  <a:lnTo>
                    <a:pt x="221" y="118"/>
                  </a:lnTo>
                  <a:lnTo>
                    <a:pt x="199" y="182"/>
                  </a:lnTo>
                  <a:lnTo>
                    <a:pt x="164" y="179"/>
                  </a:lnTo>
                  <a:lnTo>
                    <a:pt x="139" y="204"/>
                  </a:lnTo>
                  <a:lnTo>
                    <a:pt x="72" y="181"/>
                  </a:lnTo>
                  <a:lnTo>
                    <a:pt x="45" y="263"/>
                  </a:lnTo>
                  <a:lnTo>
                    <a:pt x="14" y="252"/>
                  </a:lnTo>
                  <a:lnTo>
                    <a:pt x="0" y="296"/>
                  </a:lnTo>
                  <a:lnTo>
                    <a:pt x="42" y="310"/>
                  </a:lnTo>
                  <a:lnTo>
                    <a:pt x="64" y="292"/>
                  </a:lnTo>
                  <a:lnTo>
                    <a:pt x="126" y="301"/>
                  </a:lnTo>
                  <a:lnTo>
                    <a:pt x="157" y="241"/>
                  </a:lnTo>
                  <a:lnTo>
                    <a:pt x="195" y="254"/>
                  </a:lnTo>
                  <a:lnTo>
                    <a:pt x="212" y="206"/>
                  </a:lnTo>
                  <a:lnTo>
                    <a:pt x="276" y="227"/>
                  </a:lnTo>
                  <a:lnTo>
                    <a:pt x="295" y="171"/>
                  </a:lnTo>
                  <a:lnTo>
                    <a:pt x="432" y="217"/>
                  </a:lnTo>
                  <a:lnTo>
                    <a:pt x="487" y="55"/>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0" name=""/>
            <p:cNvSpPr/>
            <p:nvPr/>
          </p:nvSpPr>
          <p:spPr>
            <a:xfrm>
              <a:off x="4588200" y="2013120"/>
              <a:ext cx="112680" cy="213480"/>
            </a:xfrm>
            <a:custGeom>
              <a:avLst/>
              <a:gdLst/>
              <a:ahLst/>
              <a:rect l="l" t="t" r="r" b="b"/>
              <a:pathLst>
                <a:path w="272" h="515">
                  <a:moveTo>
                    <a:pt x="23" y="515"/>
                  </a:moveTo>
                  <a:lnTo>
                    <a:pt x="63" y="494"/>
                  </a:lnTo>
                  <a:lnTo>
                    <a:pt x="49" y="466"/>
                  </a:lnTo>
                  <a:lnTo>
                    <a:pt x="106" y="425"/>
                  </a:lnTo>
                  <a:lnTo>
                    <a:pt x="95" y="364"/>
                  </a:lnTo>
                  <a:lnTo>
                    <a:pt x="131" y="347"/>
                  </a:lnTo>
                  <a:lnTo>
                    <a:pt x="108" y="301"/>
                  </a:lnTo>
                  <a:lnTo>
                    <a:pt x="170" y="271"/>
                  </a:lnTo>
                  <a:lnTo>
                    <a:pt x="143" y="217"/>
                  </a:lnTo>
                  <a:lnTo>
                    <a:pt x="272" y="152"/>
                  </a:lnTo>
                  <a:lnTo>
                    <a:pt x="197" y="0"/>
                  </a:lnTo>
                  <a:lnTo>
                    <a:pt x="44" y="75"/>
                  </a:lnTo>
                  <a:lnTo>
                    <a:pt x="107" y="205"/>
                  </a:lnTo>
                  <a:lnTo>
                    <a:pt x="71" y="239"/>
                  </a:lnTo>
                  <a:lnTo>
                    <a:pt x="84" y="293"/>
                  </a:lnTo>
                  <a:lnTo>
                    <a:pt x="39" y="315"/>
                  </a:lnTo>
                  <a:lnTo>
                    <a:pt x="56" y="350"/>
                  </a:lnTo>
                  <a:lnTo>
                    <a:pt x="0" y="386"/>
                  </a:lnTo>
                  <a:lnTo>
                    <a:pt x="32" y="460"/>
                  </a:lnTo>
                  <a:lnTo>
                    <a:pt x="2" y="475"/>
                  </a:lnTo>
                  <a:lnTo>
                    <a:pt x="23" y="515"/>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1" name=""/>
            <p:cNvSpPr/>
            <p:nvPr/>
          </p:nvSpPr>
          <p:spPr>
            <a:xfrm>
              <a:off x="4608720" y="2015640"/>
              <a:ext cx="129600" cy="201960"/>
            </a:xfrm>
            <a:custGeom>
              <a:avLst/>
              <a:gdLst/>
              <a:ahLst/>
              <a:rect l="l" t="t" r="r" b="b"/>
              <a:pathLst>
                <a:path w="311" h="487">
                  <a:moveTo>
                    <a:pt x="280" y="434"/>
                  </a:moveTo>
                  <a:lnTo>
                    <a:pt x="308" y="352"/>
                  </a:lnTo>
                  <a:lnTo>
                    <a:pt x="241" y="329"/>
                  </a:lnTo>
                  <a:lnTo>
                    <a:pt x="254" y="291"/>
                  </a:lnTo>
                  <a:lnTo>
                    <a:pt x="206" y="275"/>
                  </a:lnTo>
                  <a:lnTo>
                    <a:pt x="228" y="211"/>
                  </a:lnTo>
                  <a:lnTo>
                    <a:pt x="171" y="192"/>
                  </a:lnTo>
                  <a:lnTo>
                    <a:pt x="218" y="55"/>
                  </a:lnTo>
                  <a:lnTo>
                    <a:pt x="56" y="0"/>
                  </a:lnTo>
                  <a:lnTo>
                    <a:pt x="0" y="161"/>
                  </a:lnTo>
                  <a:lnTo>
                    <a:pt x="139" y="209"/>
                  </a:lnTo>
                  <a:lnTo>
                    <a:pt x="135" y="266"/>
                  </a:lnTo>
                  <a:lnTo>
                    <a:pt x="171" y="291"/>
                  </a:lnTo>
                  <a:lnTo>
                    <a:pt x="167" y="335"/>
                  </a:lnTo>
                  <a:lnTo>
                    <a:pt x="204" y="348"/>
                  </a:lnTo>
                  <a:lnTo>
                    <a:pt x="193" y="416"/>
                  </a:lnTo>
                  <a:lnTo>
                    <a:pt x="264" y="441"/>
                  </a:lnTo>
                  <a:lnTo>
                    <a:pt x="253" y="472"/>
                  </a:lnTo>
                  <a:lnTo>
                    <a:pt x="296" y="487"/>
                  </a:lnTo>
                  <a:lnTo>
                    <a:pt x="311" y="445"/>
                  </a:lnTo>
                  <a:lnTo>
                    <a:pt x="280" y="434"/>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2" name=""/>
            <p:cNvSpPr/>
            <p:nvPr/>
          </p:nvSpPr>
          <p:spPr>
            <a:xfrm>
              <a:off x="4607280" y="2011680"/>
              <a:ext cx="214560" cy="118080"/>
            </a:xfrm>
            <a:custGeom>
              <a:avLst/>
              <a:gdLst/>
              <a:ahLst/>
              <a:rect l="l" t="t" r="r" b="b"/>
              <a:pathLst>
                <a:path w="515" h="282">
                  <a:moveTo>
                    <a:pt x="515" y="250"/>
                  </a:moveTo>
                  <a:lnTo>
                    <a:pt x="494" y="218"/>
                  </a:lnTo>
                  <a:lnTo>
                    <a:pt x="465" y="222"/>
                  </a:lnTo>
                  <a:lnTo>
                    <a:pt x="427" y="145"/>
                  </a:lnTo>
                  <a:lnTo>
                    <a:pt x="364" y="176"/>
                  </a:lnTo>
                  <a:lnTo>
                    <a:pt x="347" y="140"/>
                  </a:lnTo>
                  <a:lnTo>
                    <a:pt x="302" y="164"/>
                  </a:lnTo>
                  <a:lnTo>
                    <a:pt x="271" y="114"/>
                  </a:lnTo>
                  <a:lnTo>
                    <a:pt x="218" y="129"/>
                  </a:lnTo>
                  <a:lnTo>
                    <a:pt x="153" y="0"/>
                  </a:lnTo>
                  <a:lnTo>
                    <a:pt x="0" y="75"/>
                  </a:lnTo>
                  <a:lnTo>
                    <a:pt x="76" y="228"/>
                  </a:lnTo>
                  <a:lnTo>
                    <a:pt x="206" y="165"/>
                  </a:lnTo>
                  <a:lnTo>
                    <a:pt x="242" y="203"/>
                  </a:lnTo>
                  <a:lnTo>
                    <a:pt x="292" y="188"/>
                  </a:lnTo>
                  <a:lnTo>
                    <a:pt x="309" y="251"/>
                  </a:lnTo>
                  <a:lnTo>
                    <a:pt x="351" y="217"/>
                  </a:lnTo>
                  <a:lnTo>
                    <a:pt x="397" y="282"/>
                  </a:lnTo>
                  <a:lnTo>
                    <a:pt x="459" y="241"/>
                  </a:lnTo>
                  <a:lnTo>
                    <a:pt x="473" y="269"/>
                  </a:lnTo>
                  <a:lnTo>
                    <a:pt x="515" y="250"/>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3" name=""/>
            <p:cNvSpPr/>
            <p:nvPr/>
          </p:nvSpPr>
          <p:spPr>
            <a:xfrm>
              <a:off x="4609440" y="1974960"/>
              <a:ext cx="202680" cy="129600"/>
            </a:xfrm>
            <a:custGeom>
              <a:avLst/>
              <a:gdLst/>
              <a:ahLst/>
              <a:rect l="l" t="t" r="r" b="b"/>
              <a:pathLst>
                <a:path w="487" h="311">
                  <a:moveTo>
                    <a:pt x="487" y="15"/>
                  </a:moveTo>
                  <a:lnTo>
                    <a:pt x="433" y="0"/>
                  </a:lnTo>
                  <a:lnTo>
                    <a:pt x="423" y="39"/>
                  </a:lnTo>
                  <a:lnTo>
                    <a:pt x="374" y="10"/>
                  </a:lnTo>
                  <a:lnTo>
                    <a:pt x="330" y="71"/>
                  </a:lnTo>
                  <a:lnTo>
                    <a:pt x="291" y="58"/>
                  </a:lnTo>
                  <a:lnTo>
                    <a:pt x="275" y="105"/>
                  </a:lnTo>
                  <a:lnTo>
                    <a:pt x="212" y="83"/>
                  </a:lnTo>
                  <a:lnTo>
                    <a:pt x="192" y="142"/>
                  </a:lnTo>
                  <a:lnTo>
                    <a:pt x="54" y="96"/>
                  </a:lnTo>
                  <a:lnTo>
                    <a:pt x="0" y="257"/>
                  </a:lnTo>
                  <a:lnTo>
                    <a:pt x="162" y="311"/>
                  </a:lnTo>
                  <a:lnTo>
                    <a:pt x="208" y="174"/>
                  </a:lnTo>
                  <a:lnTo>
                    <a:pt x="256" y="179"/>
                  </a:lnTo>
                  <a:lnTo>
                    <a:pt x="286" y="129"/>
                  </a:lnTo>
                  <a:lnTo>
                    <a:pt x="335" y="145"/>
                  </a:lnTo>
                  <a:lnTo>
                    <a:pt x="347" y="107"/>
                  </a:lnTo>
                  <a:lnTo>
                    <a:pt x="413" y="129"/>
                  </a:lnTo>
                  <a:lnTo>
                    <a:pt x="442" y="48"/>
                  </a:lnTo>
                  <a:lnTo>
                    <a:pt x="473" y="59"/>
                  </a:lnTo>
                  <a:lnTo>
                    <a:pt x="487" y="15"/>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4" name=""/>
            <p:cNvSpPr/>
            <p:nvPr/>
          </p:nvSpPr>
          <p:spPr>
            <a:xfrm>
              <a:off x="4608000" y="1892520"/>
              <a:ext cx="111960" cy="214200"/>
            </a:xfrm>
            <a:custGeom>
              <a:avLst/>
              <a:gdLst/>
              <a:ahLst/>
              <a:rect l="l" t="t" r="r" b="b"/>
              <a:pathLst>
                <a:path w="271" h="515">
                  <a:moveTo>
                    <a:pt x="165" y="310"/>
                  </a:moveTo>
                  <a:lnTo>
                    <a:pt x="204" y="273"/>
                  </a:lnTo>
                  <a:lnTo>
                    <a:pt x="189" y="222"/>
                  </a:lnTo>
                  <a:lnTo>
                    <a:pt x="235" y="199"/>
                  </a:lnTo>
                  <a:lnTo>
                    <a:pt x="217" y="163"/>
                  </a:lnTo>
                  <a:lnTo>
                    <a:pt x="268" y="113"/>
                  </a:lnTo>
                  <a:lnTo>
                    <a:pt x="241" y="55"/>
                  </a:lnTo>
                  <a:lnTo>
                    <a:pt x="271" y="41"/>
                  </a:lnTo>
                  <a:lnTo>
                    <a:pt x="251" y="0"/>
                  </a:lnTo>
                  <a:lnTo>
                    <a:pt x="210" y="20"/>
                  </a:lnTo>
                  <a:lnTo>
                    <a:pt x="223" y="49"/>
                  </a:lnTo>
                  <a:lnTo>
                    <a:pt x="146" y="88"/>
                  </a:lnTo>
                  <a:lnTo>
                    <a:pt x="177" y="150"/>
                  </a:lnTo>
                  <a:lnTo>
                    <a:pt x="142" y="168"/>
                  </a:lnTo>
                  <a:lnTo>
                    <a:pt x="164" y="213"/>
                  </a:lnTo>
                  <a:lnTo>
                    <a:pt x="104" y="243"/>
                  </a:lnTo>
                  <a:lnTo>
                    <a:pt x="130" y="297"/>
                  </a:lnTo>
                  <a:lnTo>
                    <a:pt x="0" y="362"/>
                  </a:lnTo>
                  <a:lnTo>
                    <a:pt x="76" y="515"/>
                  </a:lnTo>
                  <a:lnTo>
                    <a:pt x="229" y="439"/>
                  </a:lnTo>
                  <a:lnTo>
                    <a:pt x="165" y="310"/>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5" name=""/>
            <p:cNvSpPr/>
            <p:nvPr/>
          </p:nvSpPr>
          <p:spPr>
            <a:xfrm>
              <a:off x="4570560" y="1900800"/>
              <a:ext cx="128880" cy="203040"/>
            </a:xfrm>
            <a:custGeom>
              <a:avLst/>
              <a:gdLst/>
              <a:ahLst/>
              <a:rect l="l" t="t" r="r" b="b"/>
              <a:pathLst>
                <a:path w="310" h="487">
                  <a:moveTo>
                    <a:pt x="173" y="280"/>
                  </a:moveTo>
                  <a:lnTo>
                    <a:pt x="180" y="221"/>
                  </a:lnTo>
                  <a:lnTo>
                    <a:pt x="133" y="210"/>
                  </a:lnTo>
                  <a:lnTo>
                    <a:pt x="144" y="153"/>
                  </a:lnTo>
                  <a:lnTo>
                    <a:pt x="98" y="146"/>
                  </a:lnTo>
                  <a:lnTo>
                    <a:pt x="129" y="74"/>
                  </a:lnTo>
                  <a:lnTo>
                    <a:pt x="47" y="46"/>
                  </a:lnTo>
                  <a:lnTo>
                    <a:pt x="42" y="13"/>
                  </a:lnTo>
                  <a:lnTo>
                    <a:pt x="15" y="0"/>
                  </a:lnTo>
                  <a:lnTo>
                    <a:pt x="0" y="44"/>
                  </a:lnTo>
                  <a:lnTo>
                    <a:pt x="31" y="54"/>
                  </a:lnTo>
                  <a:lnTo>
                    <a:pt x="3" y="136"/>
                  </a:lnTo>
                  <a:lnTo>
                    <a:pt x="69" y="158"/>
                  </a:lnTo>
                  <a:lnTo>
                    <a:pt x="57" y="196"/>
                  </a:lnTo>
                  <a:lnTo>
                    <a:pt x="104" y="212"/>
                  </a:lnTo>
                  <a:lnTo>
                    <a:pt x="88" y="268"/>
                  </a:lnTo>
                  <a:lnTo>
                    <a:pt x="140" y="296"/>
                  </a:lnTo>
                  <a:lnTo>
                    <a:pt x="93" y="433"/>
                  </a:lnTo>
                  <a:lnTo>
                    <a:pt x="256" y="487"/>
                  </a:lnTo>
                  <a:lnTo>
                    <a:pt x="310" y="326"/>
                  </a:lnTo>
                  <a:lnTo>
                    <a:pt x="173" y="280"/>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6" name=""/>
            <p:cNvSpPr/>
            <p:nvPr/>
          </p:nvSpPr>
          <p:spPr>
            <a:xfrm>
              <a:off x="4575600" y="1965960"/>
              <a:ext cx="14760" cy="15840"/>
            </a:xfrm>
            <a:custGeom>
              <a:avLst/>
              <a:gdLst/>
              <a:ahLst/>
              <a:rect l="l" t="t" r="r" b="b"/>
              <a:pathLst>
                <a:path w="37" h="38">
                  <a:moveTo>
                    <a:pt x="0" y="0"/>
                  </a:moveTo>
                  <a:lnTo>
                    <a:pt x="37" y="15"/>
                  </a:lnTo>
                  <a:lnTo>
                    <a:pt x="31" y="38"/>
                  </a:lnTo>
                  <a:lnTo>
                    <a:pt x="0" y="0"/>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67" name=""/>
            <p:cNvSpPr/>
            <p:nvPr/>
          </p:nvSpPr>
          <p:spPr>
            <a:xfrm>
              <a:off x="4594680" y="1990080"/>
              <a:ext cx="12240" cy="22320"/>
            </a:xfrm>
            <a:custGeom>
              <a:avLst/>
              <a:gdLst/>
              <a:ahLst/>
              <a:rect l="l" t="t" r="r" b="b"/>
              <a:pathLst>
                <a:path w="31" h="54">
                  <a:moveTo>
                    <a:pt x="31" y="13"/>
                  </a:moveTo>
                  <a:lnTo>
                    <a:pt x="0" y="0"/>
                  </a:lnTo>
                  <a:lnTo>
                    <a:pt x="18" y="22"/>
                  </a:lnTo>
                  <a:lnTo>
                    <a:pt x="21" y="54"/>
                  </a:lnTo>
                  <a:lnTo>
                    <a:pt x="31" y="13"/>
                  </a:lnTo>
                  <a:close/>
                </a:path>
              </a:pathLst>
            </a:custGeom>
            <a:solidFill>
              <a:srgbClr val="7fc1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468" name=""/>
            <p:cNvSpPr/>
            <p:nvPr/>
          </p:nvSpPr>
          <p:spPr>
            <a:xfrm>
              <a:off x="4561560" y="1921680"/>
              <a:ext cx="15480" cy="33840"/>
            </a:xfrm>
            <a:custGeom>
              <a:avLst/>
              <a:gdLst/>
              <a:ahLst/>
              <a:rect l="l" t="t" r="r" b="b"/>
              <a:pathLst>
                <a:path w="38" h="83">
                  <a:moveTo>
                    <a:pt x="38" y="13"/>
                  </a:moveTo>
                  <a:lnTo>
                    <a:pt x="0" y="0"/>
                  </a:lnTo>
                  <a:lnTo>
                    <a:pt x="26" y="22"/>
                  </a:lnTo>
                  <a:lnTo>
                    <a:pt x="13" y="83"/>
                  </a:lnTo>
                  <a:lnTo>
                    <a:pt x="38" y="13"/>
                  </a:lnTo>
                  <a:close/>
                </a:path>
              </a:pathLst>
            </a:custGeom>
            <a:solidFill>
              <a:srgbClr val="7fc1ff"/>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1469" name=""/>
            <p:cNvSpPr/>
            <p:nvPr/>
          </p:nvSpPr>
          <p:spPr>
            <a:xfrm>
              <a:off x="4562280" y="1900800"/>
              <a:ext cx="9720" cy="17280"/>
            </a:xfrm>
            <a:custGeom>
              <a:avLst/>
              <a:gdLst/>
              <a:ahLst/>
              <a:rect l="l" t="t" r="r" b="b"/>
              <a:pathLst>
                <a:path w="26" h="41">
                  <a:moveTo>
                    <a:pt x="12" y="41"/>
                  </a:moveTo>
                  <a:lnTo>
                    <a:pt x="26" y="0"/>
                  </a:lnTo>
                  <a:lnTo>
                    <a:pt x="0" y="37"/>
                  </a:lnTo>
                  <a:lnTo>
                    <a:pt x="12" y="41"/>
                  </a:lnTo>
                  <a:close/>
                </a:path>
              </a:pathLst>
            </a:custGeom>
            <a:solidFill>
              <a:srgbClr val="7fc1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470" name=""/>
            <p:cNvSpPr/>
            <p:nvPr/>
          </p:nvSpPr>
          <p:spPr>
            <a:xfrm>
              <a:off x="4529160" y="2045520"/>
              <a:ext cx="20520" cy="8280"/>
            </a:xfrm>
            <a:custGeom>
              <a:avLst/>
              <a:gdLst/>
              <a:ahLst/>
              <a:rect l="l" t="t" r="r" b="b"/>
              <a:pathLst>
                <a:path w="50" h="20">
                  <a:moveTo>
                    <a:pt x="0" y="15"/>
                  </a:moveTo>
                  <a:lnTo>
                    <a:pt x="36" y="0"/>
                  </a:lnTo>
                  <a:lnTo>
                    <a:pt x="50" y="20"/>
                  </a:lnTo>
                  <a:lnTo>
                    <a:pt x="0" y="15"/>
                  </a:lnTo>
                  <a:close/>
                </a:path>
              </a:pathLst>
            </a:custGeom>
            <a:solidFill>
              <a:srgbClr val="7fc1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471" name=""/>
            <p:cNvSpPr/>
            <p:nvPr/>
          </p:nvSpPr>
          <p:spPr>
            <a:xfrm>
              <a:off x="4559760" y="2050920"/>
              <a:ext cx="21240" cy="14040"/>
            </a:xfrm>
            <a:custGeom>
              <a:avLst/>
              <a:gdLst/>
              <a:ahLst/>
              <a:rect l="l" t="t" r="r" b="b"/>
              <a:pathLst>
                <a:path w="53" h="36">
                  <a:moveTo>
                    <a:pt x="32" y="0"/>
                  </a:moveTo>
                  <a:lnTo>
                    <a:pt x="0" y="13"/>
                  </a:lnTo>
                  <a:lnTo>
                    <a:pt x="29" y="15"/>
                  </a:lnTo>
                  <a:lnTo>
                    <a:pt x="53" y="36"/>
                  </a:lnTo>
                  <a:lnTo>
                    <a:pt x="32" y="0"/>
                  </a:lnTo>
                  <a:close/>
                </a:path>
              </a:pathLst>
            </a:custGeom>
            <a:solidFill>
              <a:srgbClr val="7fc1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472" name=""/>
            <p:cNvSpPr/>
            <p:nvPr/>
          </p:nvSpPr>
          <p:spPr>
            <a:xfrm>
              <a:off x="4487400" y="2023200"/>
              <a:ext cx="28080" cy="28080"/>
            </a:xfrm>
            <a:custGeom>
              <a:avLst/>
              <a:gdLst/>
              <a:ahLst/>
              <a:rect l="l" t="t" r="r" b="b"/>
              <a:pathLst>
                <a:path w="68" h="66">
                  <a:moveTo>
                    <a:pt x="37" y="0"/>
                  </a:moveTo>
                  <a:lnTo>
                    <a:pt x="0" y="17"/>
                  </a:lnTo>
                  <a:lnTo>
                    <a:pt x="33" y="15"/>
                  </a:lnTo>
                  <a:lnTo>
                    <a:pt x="68" y="66"/>
                  </a:lnTo>
                  <a:lnTo>
                    <a:pt x="37" y="0"/>
                  </a:lnTo>
                  <a:close/>
                </a:path>
              </a:pathLst>
            </a:custGeom>
            <a:solidFill>
              <a:srgbClr val="7fc1ff"/>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1473" name=""/>
            <p:cNvSpPr/>
            <p:nvPr/>
          </p:nvSpPr>
          <p:spPr>
            <a:xfrm>
              <a:off x="4481640" y="2008440"/>
              <a:ext cx="8280" cy="18000"/>
            </a:xfrm>
            <a:custGeom>
              <a:avLst/>
              <a:gdLst/>
              <a:ahLst/>
              <a:rect l="l" t="t" r="r" b="b"/>
              <a:pathLst>
                <a:path w="20" h="45">
                  <a:moveTo>
                    <a:pt x="20" y="39"/>
                  </a:moveTo>
                  <a:lnTo>
                    <a:pt x="0" y="0"/>
                  </a:lnTo>
                  <a:lnTo>
                    <a:pt x="8" y="45"/>
                  </a:lnTo>
                  <a:lnTo>
                    <a:pt x="20" y="39"/>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474" name=""/>
            <p:cNvSpPr/>
            <p:nvPr/>
          </p:nvSpPr>
          <p:spPr>
            <a:xfrm>
              <a:off x="4559760" y="2127240"/>
              <a:ext cx="15840" cy="15840"/>
            </a:xfrm>
            <a:custGeom>
              <a:avLst/>
              <a:gdLst/>
              <a:ahLst/>
              <a:rect l="l" t="t" r="r" b="b"/>
              <a:pathLst>
                <a:path w="39" h="36">
                  <a:moveTo>
                    <a:pt x="0" y="36"/>
                  </a:moveTo>
                  <a:lnTo>
                    <a:pt x="15" y="0"/>
                  </a:lnTo>
                  <a:lnTo>
                    <a:pt x="39" y="5"/>
                  </a:lnTo>
                  <a:lnTo>
                    <a:pt x="0" y="36"/>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75" name=""/>
            <p:cNvSpPr/>
            <p:nvPr/>
          </p:nvSpPr>
          <p:spPr>
            <a:xfrm>
              <a:off x="4584600" y="2109960"/>
              <a:ext cx="21600" cy="12960"/>
            </a:xfrm>
            <a:custGeom>
              <a:avLst/>
              <a:gdLst/>
              <a:ahLst/>
              <a:rect l="l" t="t" r="r" b="b"/>
              <a:pathLst>
                <a:path w="53" h="32">
                  <a:moveTo>
                    <a:pt x="13" y="0"/>
                  </a:moveTo>
                  <a:lnTo>
                    <a:pt x="0" y="32"/>
                  </a:lnTo>
                  <a:lnTo>
                    <a:pt x="21" y="15"/>
                  </a:lnTo>
                  <a:lnTo>
                    <a:pt x="53" y="13"/>
                  </a:lnTo>
                  <a:lnTo>
                    <a:pt x="13" y="0"/>
                  </a:lnTo>
                  <a:close/>
                </a:path>
              </a:pathLst>
            </a:custGeom>
            <a:solidFill>
              <a:srgbClr val="7fc1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476" name=""/>
            <p:cNvSpPr/>
            <p:nvPr/>
          </p:nvSpPr>
          <p:spPr>
            <a:xfrm>
              <a:off x="4515480" y="2140560"/>
              <a:ext cx="34560" cy="16560"/>
            </a:xfrm>
            <a:custGeom>
              <a:avLst/>
              <a:gdLst/>
              <a:ahLst/>
              <a:rect l="l" t="t" r="r" b="b"/>
              <a:pathLst>
                <a:path w="83" h="39">
                  <a:moveTo>
                    <a:pt x="14" y="0"/>
                  </a:moveTo>
                  <a:lnTo>
                    <a:pt x="0" y="39"/>
                  </a:lnTo>
                  <a:lnTo>
                    <a:pt x="21" y="12"/>
                  </a:lnTo>
                  <a:lnTo>
                    <a:pt x="83" y="24"/>
                  </a:lnTo>
                  <a:lnTo>
                    <a:pt x="14" y="0"/>
                  </a:lnTo>
                  <a:close/>
                </a:path>
              </a:pathLst>
            </a:custGeom>
            <a:solidFill>
              <a:srgbClr val="7fc1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477" name=""/>
            <p:cNvSpPr/>
            <p:nvPr/>
          </p:nvSpPr>
          <p:spPr>
            <a:xfrm>
              <a:off x="4495680" y="2145600"/>
              <a:ext cx="16560" cy="9720"/>
            </a:xfrm>
            <a:custGeom>
              <a:avLst/>
              <a:gdLst/>
              <a:ahLst/>
              <a:rect l="l" t="t" r="r" b="b"/>
              <a:pathLst>
                <a:path w="40" h="26">
                  <a:moveTo>
                    <a:pt x="40" y="13"/>
                  </a:moveTo>
                  <a:lnTo>
                    <a:pt x="0" y="0"/>
                  </a:lnTo>
                  <a:lnTo>
                    <a:pt x="35" y="26"/>
                  </a:lnTo>
                  <a:lnTo>
                    <a:pt x="40" y="13"/>
                  </a:lnTo>
                  <a:close/>
                </a:path>
              </a:pathLst>
            </a:custGeom>
            <a:solidFill>
              <a:srgbClr val="7fc1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478" name=""/>
            <p:cNvSpPr/>
            <p:nvPr/>
          </p:nvSpPr>
          <p:spPr>
            <a:xfrm>
              <a:off x="4638960" y="2164680"/>
              <a:ext cx="8280" cy="19800"/>
            </a:xfrm>
            <a:custGeom>
              <a:avLst/>
              <a:gdLst/>
              <a:ahLst/>
              <a:rect l="l" t="t" r="r" b="b"/>
              <a:pathLst>
                <a:path w="19" h="50">
                  <a:moveTo>
                    <a:pt x="15" y="50"/>
                  </a:moveTo>
                  <a:lnTo>
                    <a:pt x="0" y="14"/>
                  </a:lnTo>
                  <a:lnTo>
                    <a:pt x="19" y="0"/>
                  </a:lnTo>
                  <a:lnTo>
                    <a:pt x="15" y="50"/>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479" name=""/>
            <p:cNvSpPr/>
            <p:nvPr/>
          </p:nvSpPr>
          <p:spPr>
            <a:xfrm>
              <a:off x="4643640" y="2132280"/>
              <a:ext cx="14760" cy="22320"/>
            </a:xfrm>
            <a:custGeom>
              <a:avLst/>
              <a:gdLst/>
              <a:ahLst/>
              <a:rect l="l" t="t" r="r" b="b"/>
              <a:pathLst>
                <a:path w="37" h="53">
                  <a:moveTo>
                    <a:pt x="0" y="21"/>
                  </a:moveTo>
                  <a:lnTo>
                    <a:pt x="13" y="53"/>
                  </a:lnTo>
                  <a:lnTo>
                    <a:pt x="15" y="24"/>
                  </a:lnTo>
                  <a:lnTo>
                    <a:pt x="37" y="0"/>
                  </a:lnTo>
                  <a:lnTo>
                    <a:pt x="0" y="21"/>
                  </a:lnTo>
                  <a:close/>
                </a:path>
              </a:pathLst>
            </a:custGeom>
            <a:solidFill>
              <a:srgbClr val="7fc1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480" name=""/>
            <p:cNvSpPr/>
            <p:nvPr/>
          </p:nvSpPr>
          <p:spPr>
            <a:xfrm>
              <a:off x="4616280" y="2198160"/>
              <a:ext cx="28080" cy="28080"/>
            </a:xfrm>
            <a:custGeom>
              <a:avLst/>
              <a:gdLst/>
              <a:ahLst/>
              <a:rect l="l" t="t" r="r" b="b"/>
              <a:pathLst>
                <a:path w="67" h="68">
                  <a:moveTo>
                    <a:pt x="0" y="32"/>
                  </a:moveTo>
                  <a:lnTo>
                    <a:pt x="18" y="68"/>
                  </a:lnTo>
                  <a:lnTo>
                    <a:pt x="15" y="34"/>
                  </a:lnTo>
                  <a:lnTo>
                    <a:pt x="67" y="0"/>
                  </a:lnTo>
                  <a:lnTo>
                    <a:pt x="0" y="32"/>
                  </a:lnTo>
                  <a:close/>
                </a:path>
              </a:pathLst>
            </a:custGeom>
            <a:solidFill>
              <a:srgbClr val="7fc1ff"/>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1481" name=""/>
            <p:cNvSpPr/>
            <p:nvPr/>
          </p:nvSpPr>
          <p:spPr>
            <a:xfrm>
              <a:off x="4601160" y="2224440"/>
              <a:ext cx="18000" cy="7200"/>
            </a:xfrm>
            <a:custGeom>
              <a:avLst/>
              <a:gdLst/>
              <a:ahLst/>
              <a:rect l="l" t="t" r="r" b="b"/>
              <a:pathLst>
                <a:path w="44" h="18">
                  <a:moveTo>
                    <a:pt x="44" y="11"/>
                  </a:moveTo>
                  <a:lnTo>
                    <a:pt x="39" y="0"/>
                  </a:lnTo>
                  <a:lnTo>
                    <a:pt x="0" y="18"/>
                  </a:lnTo>
                  <a:lnTo>
                    <a:pt x="44" y="11"/>
                  </a:lnTo>
                  <a:close/>
                </a:path>
              </a:pathLst>
            </a:custGeom>
            <a:solidFill>
              <a:srgbClr val="7fc1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482" name=""/>
            <p:cNvSpPr/>
            <p:nvPr/>
          </p:nvSpPr>
          <p:spPr>
            <a:xfrm>
              <a:off x="4717800" y="2139840"/>
              <a:ext cx="15480" cy="15840"/>
            </a:xfrm>
            <a:custGeom>
              <a:avLst/>
              <a:gdLst/>
              <a:ahLst/>
              <a:rect l="l" t="t" r="r" b="b"/>
              <a:pathLst>
                <a:path w="37" h="40">
                  <a:moveTo>
                    <a:pt x="37" y="40"/>
                  </a:moveTo>
                  <a:lnTo>
                    <a:pt x="0" y="25"/>
                  </a:lnTo>
                  <a:lnTo>
                    <a:pt x="6" y="0"/>
                  </a:lnTo>
                  <a:lnTo>
                    <a:pt x="37" y="40"/>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83" name=""/>
            <p:cNvSpPr/>
            <p:nvPr/>
          </p:nvSpPr>
          <p:spPr>
            <a:xfrm>
              <a:off x="4701240" y="2108880"/>
              <a:ext cx="12600" cy="21600"/>
            </a:xfrm>
            <a:custGeom>
              <a:avLst/>
              <a:gdLst/>
              <a:ahLst/>
              <a:rect l="l" t="t" r="r" b="b"/>
              <a:pathLst>
                <a:path w="32" h="53">
                  <a:moveTo>
                    <a:pt x="0" y="39"/>
                  </a:moveTo>
                  <a:lnTo>
                    <a:pt x="32" y="53"/>
                  </a:lnTo>
                  <a:lnTo>
                    <a:pt x="14" y="31"/>
                  </a:lnTo>
                  <a:lnTo>
                    <a:pt x="12" y="0"/>
                  </a:lnTo>
                  <a:lnTo>
                    <a:pt x="0" y="39"/>
                  </a:lnTo>
                  <a:close/>
                </a:path>
              </a:pathLst>
            </a:custGeom>
            <a:solidFill>
              <a:srgbClr val="7fc1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484" name=""/>
            <p:cNvSpPr/>
            <p:nvPr/>
          </p:nvSpPr>
          <p:spPr>
            <a:xfrm>
              <a:off x="4731840" y="2164680"/>
              <a:ext cx="15480" cy="34560"/>
            </a:xfrm>
            <a:custGeom>
              <a:avLst/>
              <a:gdLst/>
              <a:ahLst/>
              <a:rect l="l" t="t" r="r" b="b"/>
              <a:pathLst>
                <a:path w="39" h="83">
                  <a:moveTo>
                    <a:pt x="0" y="71"/>
                  </a:moveTo>
                  <a:lnTo>
                    <a:pt x="39" y="83"/>
                  </a:lnTo>
                  <a:lnTo>
                    <a:pt x="14" y="63"/>
                  </a:lnTo>
                  <a:lnTo>
                    <a:pt x="24" y="0"/>
                  </a:lnTo>
                  <a:lnTo>
                    <a:pt x="0" y="71"/>
                  </a:lnTo>
                  <a:close/>
                </a:path>
              </a:pathLst>
            </a:custGeom>
            <a:solidFill>
              <a:srgbClr val="7fc1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485" name=""/>
            <p:cNvSpPr/>
            <p:nvPr/>
          </p:nvSpPr>
          <p:spPr>
            <a:xfrm>
              <a:off x="4736160" y="2203200"/>
              <a:ext cx="10440" cy="16560"/>
            </a:xfrm>
            <a:custGeom>
              <a:avLst/>
              <a:gdLst/>
              <a:ahLst/>
              <a:rect l="l" t="t" r="r" b="b"/>
              <a:pathLst>
                <a:path w="26" h="41">
                  <a:moveTo>
                    <a:pt x="13" y="0"/>
                  </a:moveTo>
                  <a:lnTo>
                    <a:pt x="0" y="41"/>
                  </a:lnTo>
                  <a:lnTo>
                    <a:pt x="26" y="5"/>
                  </a:lnTo>
                  <a:lnTo>
                    <a:pt x="13" y="0"/>
                  </a:lnTo>
                  <a:close/>
                </a:path>
              </a:pathLst>
            </a:custGeom>
            <a:solidFill>
              <a:srgbClr val="7fc1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486" name=""/>
            <p:cNvSpPr/>
            <p:nvPr/>
          </p:nvSpPr>
          <p:spPr>
            <a:xfrm>
              <a:off x="4758480" y="2068200"/>
              <a:ext cx="20520" cy="8280"/>
            </a:xfrm>
            <a:custGeom>
              <a:avLst/>
              <a:gdLst/>
              <a:ahLst/>
              <a:rect l="l" t="t" r="r" b="b"/>
              <a:pathLst>
                <a:path w="49" h="19">
                  <a:moveTo>
                    <a:pt x="49" y="4"/>
                  </a:moveTo>
                  <a:lnTo>
                    <a:pt x="12" y="19"/>
                  </a:lnTo>
                  <a:lnTo>
                    <a:pt x="0" y="0"/>
                  </a:lnTo>
                  <a:lnTo>
                    <a:pt x="49" y="4"/>
                  </a:lnTo>
                  <a:close/>
                </a:path>
              </a:pathLst>
            </a:custGeom>
            <a:solidFill>
              <a:srgbClr val="7fc1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487" name=""/>
            <p:cNvSpPr/>
            <p:nvPr/>
          </p:nvSpPr>
          <p:spPr>
            <a:xfrm>
              <a:off x="4726080" y="2055600"/>
              <a:ext cx="21240" cy="15840"/>
            </a:xfrm>
            <a:custGeom>
              <a:avLst/>
              <a:gdLst/>
              <a:ahLst/>
              <a:rect l="l" t="t" r="r" b="b"/>
              <a:pathLst>
                <a:path w="53" h="37">
                  <a:moveTo>
                    <a:pt x="21" y="37"/>
                  </a:moveTo>
                  <a:lnTo>
                    <a:pt x="53" y="24"/>
                  </a:lnTo>
                  <a:lnTo>
                    <a:pt x="25" y="22"/>
                  </a:lnTo>
                  <a:lnTo>
                    <a:pt x="0" y="0"/>
                  </a:lnTo>
                  <a:lnTo>
                    <a:pt x="21" y="37"/>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88" name=""/>
            <p:cNvSpPr/>
            <p:nvPr/>
          </p:nvSpPr>
          <p:spPr>
            <a:xfrm>
              <a:off x="4791960" y="2070720"/>
              <a:ext cx="28080" cy="27360"/>
            </a:xfrm>
            <a:custGeom>
              <a:avLst/>
              <a:gdLst/>
              <a:ahLst/>
              <a:rect l="l" t="t" r="r" b="b"/>
              <a:pathLst>
                <a:path w="69" h="67">
                  <a:moveTo>
                    <a:pt x="32" y="67"/>
                  </a:moveTo>
                  <a:lnTo>
                    <a:pt x="69" y="49"/>
                  </a:lnTo>
                  <a:lnTo>
                    <a:pt x="36" y="52"/>
                  </a:lnTo>
                  <a:lnTo>
                    <a:pt x="0" y="0"/>
                  </a:lnTo>
                  <a:lnTo>
                    <a:pt x="32" y="67"/>
                  </a:lnTo>
                  <a:close/>
                </a:path>
              </a:pathLst>
            </a:custGeom>
            <a:solidFill>
              <a:srgbClr val="7fc1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1489" name=""/>
            <p:cNvSpPr/>
            <p:nvPr/>
          </p:nvSpPr>
          <p:spPr>
            <a:xfrm>
              <a:off x="4817520" y="2095560"/>
              <a:ext cx="8280" cy="18000"/>
            </a:xfrm>
            <a:custGeom>
              <a:avLst/>
              <a:gdLst/>
              <a:ahLst/>
              <a:rect l="l" t="t" r="r" b="b"/>
              <a:pathLst>
                <a:path w="20" h="44">
                  <a:moveTo>
                    <a:pt x="0" y="5"/>
                  </a:moveTo>
                  <a:lnTo>
                    <a:pt x="20" y="44"/>
                  </a:lnTo>
                  <a:lnTo>
                    <a:pt x="12" y="0"/>
                  </a:lnTo>
                  <a:lnTo>
                    <a:pt x="0" y="5"/>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490" name=""/>
            <p:cNvSpPr/>
            <p:nvPr/>
          </p:nvSpPr>
          <p:spPr>
            <a:xfrm>
              <a:off x="4734360" y="1980000"/>
              <a:ext cx="16560" cy="14760"/>
            </a:xfrm>
            <a:custGeom>
              <a:avLst/>
              <a:gdLst/>
              <a:ahLst/>
              <a:rect l="l" t="t" r="r" b="b"/>
              <a:pathLst>
                <a:path w="40" h="35">
                  <a:moveTo>
                    <a:pt x="40" y="0"/>
                  </a:moveTo>
                  <a:lnTo>
                    <a:pt x="25" y="35"/>
                  </a:lnTo>
                  <a:lnTo>
                    <a:pt x="0" y="30"/>
                  </a:lnTo>
                  <a:lnTo>
                    <a:pt x="40" y="0"/>
                  </a:lnTo>
                  <a:close/>
                </a:path>
              </a:pathLst>
            </a:custGeom>
            <a:solidFill>
              <a:srgbClr val="7fc1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491" name=""/>
            <p:cNvSpPr/>
            <p:nvPr/>
          </p:nvSpPr>
          <p:spPr>
            <a:xfrm>
              <a:off x="4703760" y="1999080"/>
              <a:ext cx="22320" cy="13320"/>
            </a:xfrm>
            <a:custGeom>
              <a:avLst/>
              <a:gdLst/>
              <a:ahLst/>
              <a:rect l="l" t="t" r="r" b="b"/>
              <a:pathLst>
                <a:path w="55" h="32">
                  <a:moveTo>
                    <a:pt x="41" y="32"/>
                  </a:moveTo>
                  <a:lnTo>
                    <a:pt x="55" y="0"/>
                  </a:lnTo>
                  <a:lnTo>
                    <a:pt x="33" y="19"/>
                  </a:lnTo>
                  <a:lnTo>
                    <a:pt x="0" y="21"/>
                  </a:lnTo>
                  <a:lnTo>
                    <a:pt x="41" y="32"/>
                  </a:lnTo>
                  <a:close/>
                </a:path>
              </a:pathLst>
            </a:custGeom>
            <a:solidFill>
              <a:srgbClr val="7fc1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492" name=""/>
            <p:cNvSpPr/>
            <p:nvPr/>
          </p:nvSpPr>
          <p:spPr>
            <a:xfrm>
              <a:off x="4761000" y="1965960"/>
              <a:ext cx="33840" cy="15840"/>
            </a:xfrm>
            <a:custGeom>
              <a:avLst/>
              <a:gdLst/>
              <a:ahLst/>
              <a:rect l="l" t="t" r="r" b="b"/>
              <a:pathLst>
                <a:path w="82" h="38">
                  <a:moveTo>
                    <a:pt x="68" y="38"/>
                  </a:moveTo>
                  <a:lnTo>
                    <a:pt x="82" y="0"/>
                  </a:lnTo>
                  <a:lnTo>
                    <a:pt x="60" y="26"/>
                  </a:lnTo>
                  <a:lnTo>
                    <a:pt x="0" y="14"/>
                  </a:lnTo>
                  <a:lnTo>
                    <a:pt x="68" y="38"/>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93" name=""/>
            <p:cNvSpPr/>
            <p:nvPr/>
          </p:nvSpPr>
          <p:spPr>
            <a:xfrm>
              <a:off x="4798440" y="1966680"/>
              <a:ext cx="16560" cy="10440"/>
            </a:xfrm>
            <a:custGeom>
              <a:avLst/>
              <a:gdLst/>
              <a:ahLst/>
              <a:rect l="l" t="t" r="r" b="b"/>
              <a:pathLst>
                <a:path w="42" h="25">
                  <a:moveTo>
                    <a:pt x="0" y="11"/>
                  </a:moveTo>
                  <a:lnTo>
                    <a:pt x="42" y="25"/>
                  </a:lnTo>
                  <a:lnTo>
                    <a:pt x="4" y="0"/>
                  </a:lnTo>
                  <a:lnTo>
                    <a:pt x="0" y="11"/>
                  </a:lnTo>
                  <a:close/>
                </a:path>
              </a:pathLst>
            </a:custGeom>
            <a:solidFill>
              <a:srgbClr val="7fc1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494" name=""/>
            <p:cNvSpPr/>
            <p:nvPr/>
          </p:nvSpPr>
          <p:spPr>
            <a:xfrm>
              <a:off x="4663800" y="1935000"/>
              <a:ext cx="9000" cy="20520"/>
            </a:xfrm>
            <a:custGeom>
              <a:avLst/>
              <a:gdLst/>
              <a:ahLst/>
              <a:rect l="l" t="t" r="r" b="b"/>
              <a:pathLst>
                <a:path w="21" h="49">
                  <a:moveTo>
                    <a:pt x="6" y="0"/>
                  </a:moveTo>
                  <a:lnTo>
                    <a:pt x="21" y="35"/>
                  </a:lnTo>
                  <a:lnTo>
                    <a:pt x="0" y="49"/>
                  </a:lnTo>
                  <a:lnTo>
                    <a:pt x="6" y="0"/>
                  </a:lnTo>
                  <a:close/>
                </a:path>
              </a:pathLst>
            </a:custGeom>
            <a:solidFill>
              <a:srgbClr val="7fc1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495" name=""/>
            <p:cNvSpPr/>
            <p:nvPr/>
          </p:nvSpPr>
          <p:spPr>
            <a:xfrm>
              <a:off x="4653000" y="1966680"/>
              <a:ext cx="14040" cy="21600"/>
            </a:xfrm>
            <a:custGeom>
              <a:avLst/>
              <a:gdLst/>
              <a:ahLst/>
              <a:rect l="l" t="t" r="r" b="b"/>
              <a:pathLst>
                <a:path w="35" h="51">
                  <a:moveTo>
                    <a:pt x="35" y="32"/>
                  </a:moveTo>
                  <a:lnTo>
                    <a:pt x="22" y="0"/>
                  </a:lnTo>
                  <a:lnTo>
                    <a:pt x="20" y="28"/>
                  </a:lnTo>
                  <a:lnTo>
                    <a:pt x="0" y="51"/>
                  </a:lnTo>
                  <a:lnTo>
                    <a:pt x="35" y="32"/>
                  </a:lnTo>
                  <a:close/>
                </a:path>
              </a:pathLst>
            </a:custGeom>
            <a:solidFill>
              <a:srgbClr val="7fc1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496" name=""/>
            <p:cNvSpPr/>
            <p:nvPr/>
          </p:nvSpPr>
          <p:spPr>
            <a:xfrm>
              <a:off x="4666320" y="1894320"/>
              <a:ext cx="28080" cy="28080"/>
            </a:xfrm>
            <a:custGeom>
              <a:avLst/>
              <a:gdLst/>
              <a:ahLst/>
              <a:rect l="l" t="t" r="r" b="b"/>
              <a:pathLst>
                <a:path w="66" h="68">
                  <a:moveTo>
                    <a:pt x="66" y="37"/>
                  </a:moveTo>
                  <a:lnTo>
                    <a:pt x="49" y="0"/>
                  </a:lnTo>
                  <a:lnTo>
                    <a:pt x="51" y="33"/>
                  </a:lnTo>
                  <a:lnTo>
                    <a:pt x="0" y="68"/>
                  </a:lnTo>
                  <a:lnTo>
                    <a:pt x="66" y="37"/>
                  </a:lnTo>
                  <a:close/>
                </a:path>
              </a:pathLst>
            </a:custGeom>
            <a:solidFill>
              <a:srgbClr val="7fc1ff"/>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1497" name=""/>
            <p:cNvSpPr/>
            <p:nvPr/>
          </p:nvSpPr>
          <p:spPr>
            <a:xfrm>
              <a:off x="4691160" y="1887480"/>
              <a:ext cx="18000" cy="8280"/>
            </a:xfrm>
            <a:custGeom>
              <a:avLst/>
              <a:gdLst/>
              <a:ahLst/>
              <a:rect l="l" t="t" r="r" b="b"/>
              <a:pathLst>
                <a:path w="44" h="19">
                  <a:moveTo>
                    <a:pt x="5" y="19"/>
                  </a:moveTo>
                  <a:lnTo>
                    <a:pt x="44" y="0"/>
                  </a:lnTo>
                  <a:lnTo>
                    <a:pt x="0" y="9"/>
                  </a:lnTo>
                  <a:lnTo>
                    <a:pt x="5" y="19"/>
                  </a:lnTo>
                  <a:close/>
                </a:path>
              </a:pathLst>
            </a:custGeom>
            <a:solidFill>
              <a:srgbClr val="7fc1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498" name=""/>
            <p:cNvSpPr/>
            <p:nvPr/>
          </p:nvSpPr>
          <p:spPr>
            <a:xfrm>
              <a:off x="4754520" y="2028240"/>
              <a:ext cx="19800" cy="9000"/>
            </a:xfrm>
            <a:custGeom>
              <a:avLst/>
              <a:gdLst/>
              <a:ahLst/>
              <a:rect l="l" t="t" r="r" b="b"/>
              <a:pathLst>
                <a:path w="48" h="22">
                  <a:moveTo>
                    <a:pt x="48" y="11"/>
                  </a:moveTo>
                  <a:lnTo>
                    <a:pt x="10" y="0"/>
                  </a:lnTo>
                  <a:lnTo>
                    <a:pt x="0" y="22"/>
                  </a:lnTo>
                  <a:lnTo>
                    <a:pt x="48" y="11"/>
                  </a:lnTo>
                  <a:close/>
                </a:path>
              </a:pathLst>
            </a:custGeom>
            <a:solidFill>
              <a:srgbClr val="7fc1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499" name=""/>
            <p:cNvSpPr/>
            <p:nvPr/>
          </p:nvSpPr>
          <p:spPr>
            <a:xfrm>
              <a:off x="4723560" y="2036520"/>
              <a:ext cx="20880" cy="16560"/>
            </a:xfrm>
            <a:custGeom>
              <a:avLst/>
              <a:gdLst/>
              <a:ahLst/>
              <a:rect l="l" t="t" r="r" b="b"/>
              <a:pathLst>
                <a:path w="49" h="39">
                  <a:moveTo>
                    <a:pt x="16" y="0"/>
                  </a:moveTo>
                  <a:lnTo>
                    <a:pt x="49" y="9"/>
                  </a:lnTo>
                  <a:lnTo>
                    <a:pt x="21" y="15"/>
                  </a:lnTo>
                  <a:lnTo>
                    <a:pt x="0" y="39"/>
                  </a:lnTo>
                  <a:lnTo>
                    <a:pt x="16" y="0"/>
                  </a:lnTo>
                  <a:close/>
                </a:path>
              </a:pathLst>
            </a:custGeom>
            <a:solidFill>
              <a:srgbClr val="7fc1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00" name=""/>
            <p:cNvSpPr/>
            <p:nvPr/>
          </p:nvSpPr>
          <p:spPr>
            <a:xfrm>
              <a:off x="4786920" y="2000880"/>
              <a:ext cx="24840" cy="28800"/>
            </a:xfrm>
            <a:custGeom>
              <a:avLst/>
              <a:gdLst/>
              <a:ahLst/>
              <a:rect l="l" t="t" r="r" b="b"/>
              <a:pathLst>
                <a:path w="60" h="71">
                  <a:moveTo>
                    <a:pt x="21" y="0"/>
                  </a:moveTo>
                  <a:lnTo>
                    <a:pt x="60" y="14"/>
                  </a:lnTo>
                  <a:lnTo>
                    <a:pt x="26" y="15"/>
                  </a:lnTo>
                  <a:lnTo>
                    <a:pt x="0" y="71"/>
                  </a:lnTo>
                  <a:lnTo>
                    <a:pt x="21" y="0"/>
                  </a:lnTo>
                  <a:close/>
                </a:path>
              </a:pathLst>
            </a:custGeom>
            <a:solidFill>
              <a:srgbClr val="7fc1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501" name=""/>
            <p:cNvSpPr/>
            <p:nvPr/>
          </p:nvSpPr>
          <p:spPr>
            <a:xfrm>
              <a:off x="4809240" y="1983240"/>
              <a:ext cx="5760" cy="18000"/>
            </a:xfrm>
            <a:custGeom>
              <a:avLst/>
              <a:gdLst/>
              <a:ahLst/>
              <a:rect l="l" t="t" r="r" b="b"/>
              <a:pathLst>
                <a:path w="15" h="44">
                  <a:moveTo>
                    <a:pt x="0" y="41"/>
                  </a:moveTo>
                  <a:lnTo>
                    <a:pt x="15" y="0"/>
                  </a:lnTo>
                  <a:lnTo>
                    <a:pt x="12" y="44"/>
                  </a:lnTo>
                  <a:lnTo>
                    <a:pt x="0" y="41"/>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502" name=""/>
            <p:cNvSpPr/>
            <p:nvPr/>
          </p:nvSpPr>
          <p:spPr>
            <a:xfrm>
              <a:off x="4741200" y="2115720"/>
              <a:ext cx="17280" cy="13680"/>
            </a:xfrm>
            <a:custGeom>
              <a:avLst/>
              <a:gdLst/>
              <a:ahLst/>
              <a:rect l="l" t="t" r="r" b="b"/>
              <a:pathLst>
                <a:path w="44" h="34">
                  <a:moveTo>
                    <a:pt x="44" y="34"/>
                  </a:moveTo>
                  <a:lnTo>
                    <a:pt x="24" y="0"/>
                  </a:lnTo>
                  <a:lnTo>
                    <a:pt x="0" y="8"/>
                  </a:lnTo>
                  <a:lnTo>
                    <a:pt x="44" y="34"/>
                  </a:lnTo>
                  <a:close/>
                </a:path>
              </a:pathLst>
            </a:custGeom>
            <a:solidFill>
              <a:srgbClr val="7fc1ff"/>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1503" name=""/>
            <p:cNvSpPr/>
            <p:nvPr/>
          </p:nvSpPr>
          <p:spPr>
            <a:xfrm>
              <a:off x="4707720" y="2101680"/>
              <a:ext cx="24120" cy="12240"/>
            </a:xfrm>
            <a:custGeom>
              <a:avLst/>
              <a:gdLst/>
              <a:ahLst/>
              <a:rect l="l" t="t" r="r" b="b"/>
              <a:pathLst>
                <a:path w="56" h="30">
                  <a:moveTo>
                    <a:pt x="39" y="0"/>
                  </a:moveTo>
                  <a:lnTo>
                    <a:pt x="56" y="30"/>
                  </a:lnTo>
                  <a:lnTo>
                    <a:pt x="32" y="14"/>
                  </a:lnTo>
                  <a:lnTo>
                    <a:pt x="0" y="16"/>
                  </a:lnTo>
                  <a:lnTo>
                    <a:pt x="39" y="0"/>
                  </a:lnTo>
                  <a:close/>
                </a:path>
              </a:pathLst>
            </a:custGeom>
            <a:solidFill>
              <a:srgbClr val="7fc1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504" name=""/>
            <p:cNvSpPr/>
            <p:nvPr/>
          </p:nvSpPr>
          <p:spPr>
            <a:xfrm>
              <a:off x="4769280" y="2122920"/>
              <a:ext cx="34560" cy="14040"/>
            </a:xfrm>
            <a:custGeom>
              <a:avLst/>
              <a:gdLst/>
              <a:ahLst/>
              <a:rect l="l" t="t" r="r" b="b"/>
              <a:pathLst>
                <a:path w="84" h="35">
                  <a:moveTo>
                    <a:pt x="66" y="0"/>
                  </a:moveTo>
                  <a:lnTo>
                    <a:pt x="84" y="35"/>
                  </a:lnTo>
                  <a:lnTo>
                    <a:pt x="60" y="14"/>
                  </a:lnTo>
                  <a:lnTo>
                    <a:pt x="0" y="32"/>
                  </a:lnTo>
                  <a:lnTo>
                    <a:pt x="66" y="0"/>
                  </a:lnTo>
                  <a:close/>
                </a:path>
              </a:pathLst>
            </a:custGeom>
            <a:solidFill>
              <a:srgbClr val="7fc1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505" name=""/>
            <p:cNvSpPr/>
            <p:nvPr/>
          </p:nvSpPr>
          <p:spPr>
            <a:xfrm>
              <a:off x="4806720" y="2122920"/>
              <a:ext cx="14760" cy="13320"/>
            </a:xfrm>
            <a:custGeom>
              <a:avLst/>
              <a:gdLst/>
              <a:ahLst/>
              <a:rect l="l" t="t" r="r" b="b"/>
              <a:pathLst>
                <a:path w="37" h="31">
                  <a:moveTo>
                    <a:pt x="0" y="20"/>
                  </a:moveTo>
                  <a:lnTo>
                    <a:pt x="37" y="0"/>
                  </a:lnTo>
                  <a:lnTo>
                    <a:pt x="5" y="31"/>
                  </a:lnTo>
                  <a:lnTo>
                    <a:pt x="0" y="20"/>
                  </a:lnTo>
                  <a:close/>
                </a:path>
              </a:pathLst>
            </a:custGeom>
            <a:solidFill>
              <a:srgbClr val="7fc1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506" name=""/>
            <p:cNvSpPr/>
            <p:nvPr/>
          </p:nvSpPr>
          <p:spPr>
            <a:xfrm>
              <a:off x="4673880" y="2163240"/>
              <a:ext cx="9000" cy="19800"/>
            </a:xfrm>
            <a:custGeom>
              <a:avLst/>
              <a:gdLst/>
              <a:ahLst/>
              <a:rect l="l" t="t" r="r" b="b"/>
              <a:pathLst>
                <a:path w="23" h="48">
                  <a:moveTo>
                    <a:pt x="14" y="48"/>
                  </a:moveTo>
                  <a:lnTo>
                    <a:pt x="23" y="10"/>
                  </a:lnTo>
                  <a:lnTo>
                    <a:pt x="0" y="0"/>
                  </a:lnTo>
                  <a:lnTo>
                    <a:pt x="14" y="48"/>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507" name=""/>
            <p:cNvSpPr/>
            <p:nvPr/>
          </p:nvSpPr>
          <p:spPr>
            <a:xfrm>
              <a:off x="4658760" y="2132280"/>
              <a:ext cx="15840" cy="19800"/>
            </a:xfrm>
            <a:custGeom>
              <a:avLst/>
              <a:gdLst/>
              <a:ahLst/>
              <a:rect l="l" t="t" r="r" b="b"/>
              <a:pathLst>
                <a:path w="38" h="48">
                  <a:moveTo>
                    <a:pt x="38" y="15"/>
                  </a:moveTo>
                  <a:lnTo>
                    <a:pt x="29" y="48"/>
                  </a:lnTo>
                  <a:lnTo>
                    <a:pt x="23" y="21"/>
                  </a:lnTo>
                  <a:lnTo>
                    <a:pt x="0" y="0"/>
                  </a:lnTo>
                  <a:lnTo>
                    <a:pt x="38" y="15"/>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508" name=""/>
            <p:cNvSpPr/>
            <p:nvPr/>
          </p:nvSpPr>
          <p:spPr>
            <a:xfrm>
              <a:off x="4681080" y="2195640"/>
              <a:ext cx="28800" cy="25560"/>
            </a:xfrm>
            <a:custGeom>
              <a:avLst/>
              <a:gdLst/>
              <a:ahLst/>
              <a:rect l="l" t="t" r="r" b="b"/>
              <a:pathLst>
                <a:path w="71" h="61">
                  <a:moveTo>
                    <a:pt x="71" y="22"/>
                  </a:moveTo>
                  <a:lnTo>
                    <a:pt x="58" y="61"/>
                  </a:lnTo>
                  <a:lnTo>
                    <a:pt x="56" y="28"/>
                  </a:lnTo>
                  <a:lnTo>
                    <a:pt x="0" y="0"/>
                  </a:lnTo>
                  <a:lnTo>
                    <a:pt x="71" y="22"/>
                  </a:lnTo>
                  <a:close/>
                </a:path>
              </a:pathLst>
            </a:custGeom>
            <a:solidFill>
              <a:srgbClr val="7fc1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509" name=""/>
            <p:cNvSpPr/>
            <p:nvPr/>
          </p:nvSpPr>
          <p:spPr>
            <a:xfrm>
              <a:off x="4709520" y="2217960"/>
              <a:ext cx="19080" cy="5760"/>
            </a:xfrm>
            <a:custGeom>
              <a:avLst/>
              <a:gdLst/>
              <a:ahLst/>
              <a:rect l="l" t="t" r="r" b="b"/>
              <a:pathLst>
                <a:path w="45" h="14">
                  <a:moveTo>
                    <a:pt x="5" y="0"/>
                  </a:moveTo>
                  <a:lnTo>
                    <a:pt x="45" y="14"/>
                  </a:lnTo>
                  <a:lnTo>
                    <a:pt x="0" y="12"/>
                  </a:lnTo>
                  <a:lnTo>
                    <a:pt x="5" y="0"/>
                  </a:lnTo>
                  <a:close/>
                </a:path>
              </a:pathLst>
            </a:custGeom>
            <a:solidFill>
              <a:srgbClr val="7fc1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510" name=""/>
            <p:cNvSpPr/>
            <p:nvPr/>
          </p:nvSpPr>
          <p:spPr>
            <a:xfrm>
              <a:off x="4585320" y="2147400"/>
              <a:ext cx="14040" cy="17280"/>
            </a:xfrm>
            <a:custGeom>
              <a:avLst/>
              <a:gdLst/>
              <a:ahLst/>
              <a:rect l="l" t="t" r="r" b="b"/>
              <a:pathLst>
                <a:path w="33" h="41">
                  <a:moveTo>
                    <a:pt x="0" y="41"/>
                  </a:moveTo>
                  <a:lnTo>
                    <a:pt x="33" y="23"/>
                  </a:lnTo>
                  <a:lnTo>
                    <a:pt x="25" y="0"/>
                  </a:lnTo>
                  <a:lnTo>
                    <a:pt x="0" y="41"/>
                  </a:lnTo>
                  <a:close/>
                </a:path>
              </a:pathLst>
            </a:custGeom>
            <a:solidFill>
              <a:srgbClr val="7fc1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511" name=""/>
            <p:cNvSpPr/>
            <p:nvPr/>
          </p:nvSpPr>
          <p:spPr>
            <a:xfrm>
              <a:off x="4601160" y="2114640"/>
              <a:ext cx="11520" cy="23040"/>
            </a:xfrm>
            <a:custGeom>
              <a:avLst/>
              <a:gdLst/>
              <a:ahLst/>
              <a:rect l="l" t="t" r="r" b="b"/>
              <a:pathLst>
                <a:path w="29" h="55">
                  <a:moveTo>
                    <a:pt x="29" y="36"/>
                  </a:moveTo>
                  <a:lnTo>
                    <a:pt x="0" y="55"/>
                  </a:lnTo>
                  <a:lnTo>
                    <a:pt x="15" y="31"/>
                  </a:lnTo>
                  <a:lnTo>
                    <a:pt x="13" y="0"/>
                  </a:lnTo>
                  <a:lnTo>
                    <a:pt x="29" y="36"/>
                  </a:lnTo>
                  <a:close/>
                </a:path>
              </a:pathLst>
            </a:custGeom>
            <a:solidFill>
              <a:srgbClr val="7fc1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512" name=""/>
            <p:cNvSpPr/>
            <p:nvPr/>
          </p:nvSpPr>
          <p:spPr>
            <a:xfrm>
              <a:off x="4577040" y="2175480"/>
              <a:ext cx="14760" cy="34560"/>
            </a:xfrm>
            <a:custGeom>
              <a:avLst/>
              <a:gdLst/>
              <a:ahLst/>
              <a:rect l="l" t="t" r="r" b="b"/>
              <a:pathLst>
                <a:path w="36" h="83">
                  <a:moveTo>
                    <a:pt x="36" y="66"/>
                  </a:moveTo>
                  <a:lnTo>
                    <a:pt x="0" y="83"/>
                  </a:lnTo>
                  <a:lnTo>
                    <a:pt x="21" y="57"/>
                  </a:lnTo>
                  <a:lnTo>
                    <a:pt x="3" y="0"/>
                  </a:lnTo>
                  <a:lnTo>
                    <a:pt x="36" y="66"/>
                  </a:lnTo>
                  <a:close/>
                </a:path>
              </a:pathLst>
            </a:custGeom>
            <a:solidFill>
              <a:srgbClr val="7fc1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513" name=""/>
            <p:cNvSpPr/>
            <p:nvPr/>
          </p:nvSpPr>
          <p:spPr>
            <a:xfrm>
              <a:off x="4578840" y="2212920"/>
              <a:ext cx="12240" cy="15840"/>
            </a:xfrm>
            <a:custGeom>
              <a:avLst/>
              <a:gdLst/>
              <a:ahLst/>
              <a:rect l="l" t="t" r="r" b="b"/>
              <a:pathLst>
                <a:path w="31" h="39">
                  <a:moveTo>
                    <a:pt x="0" y="5"/>
                  </a:moveTo>
                  <a:lnTo>
                    <a:pt x="11" y="0"/>
                  </a:lnTo>
                  <a:lnTo>
                    <a:pt x="31" y="39"/>
                  </a:lnTo>
                  <a:lnTo>
                    <a:pt x="0" y="5"/>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514" name=""/>
            <p:cNvSpPr/>
            <p:nvPr/>
          </p:nvSpPr>
          <p:spPr>
            <a:xfrm>
              <a:off x="4533120" y="2082240"/>
              <a:ext cx="19800" cy="9720"/>
            </a:xfrm>
            <a:custGeom>
              <a:avLst/>
              <a:gdLst/>
              <a:ahLst/>
              <a:rect l="l" t="t" r="r" b="b"/>
              <a:pathLst>
                <a:path w="49" h="23">
                  <a:moveTo>
                    <a:pt x="0" y="14"/>
                  </a:moveTo>
                  <a:lnTo>
                    <a:pt x="39" y="23"/>
                  </a:lnTo>
                  <a:lnTo>
                    <a:pt x="49" y="0"/>
                  </a:lnTo>
                  <a:lnTo>
                    <a:pt x="0" y="14"/>
                  </a:lnTo>
                  <a:close/>
                </a:path>
              </a:pathLst>
            </a:custGeom>
            <a:solidFill>
              <a:srgbClr val="7fc1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515" name=""/>
            <p:cNvSpPr/>
            <p:nvPr/>
          </p:nvSpPr>
          <p:spPr>
            <a:xfrm>
              <a:off x="4563000" y="2067480"/>
              <a:ext cx="20880" cy="15840"/>
            </a:xfrm>
            <a:custGeom>
              <a:avLst/>
              <a:gdLst/>
              <a:ahLst/>
              <a:rect l="l" t="t" r="r" b="b"/>
              <a:pathLst>
                <a:path w="49" h="38">
                  <a:moveTo>
                    <a:pt x="33" y="38"/>
                  </a:moveTo>
                  <a:lnTo>
                    <a:pt x="0" y="30"/>
                  </a:lnTo>
                  <a:lnTo>
                    <a:pt x="28" y="23"/>
                  </a:lnTo>
                  <a:lnTo>
                    <a:pt x="49" y="0"/>
                  </a:lnTo>
                  <a:lnTo>
                    <a:pt x="33" y="38"/>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516" name=""/>
            <p:cNvSpPr/>
            <p:nvPr/>
          </p:nvSpPr>
          <p:spPr>
            <a:xfrm>
              <a:off x="4495680" y="2089800"/>
              <a:ext cx="24840" cy="28800"/>
            </a:xfrm>
            <a:custGeom>
              <a:avLst/>
              <a:gdLst/>
              <a:ahLst/>
              <a:rect l="l" t="t" r="r" b="b"/>
              <a:pathLst>
                <a:path w="60" h="70">
                  <a:moveTo>
                    <a:pt x="37" y="70"/>
                  </a:moveTo>
                  <a:lnTo>
                    <a:pt x="0" y="57"/>
                  </a:lnTo>
                  <a:lnTo>
                    <a:pt x="33" y="55"/>
                  </a:lnTo>
                  <a:lnTo>
                    <a:pt x="60" y="0"/>
                  </a:lnTo>
                  <a:lnTo>
                    <a:pt x="37" y="70"/>
                  </a:lnTo>
                  <a:close/>
                </a:path>
              </a:pathLst>
            </a:custGeom>
            <a:solidFill>
              <a:srgbClr val="7fc1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517" name=""/>
            <p:cNvSpPr/>
            <p:nvPr/>
          </p:nvSpPr>
          <p:spPr>
            <a:xfrm>
              <a:off x="4492440" y="2118240"/>
              <a:ext cx="5400" cy="18720"/>
            </a:xfrm>
            <a:custGeom>
              <a:avLst/>
              <a:gdLst/>
              <a:ahLst/>
              <a:rect l="l" t="t" r="r" b="b"/>
              <a:pathLst>
                <a:path w="14" h="45">
                  <a:moveTo>
                    <a:pt x="14" y="4"/>
                  </a:moveTo>
                  <a:lnTo>
                    <a:pt x="0" y="45"/>
                  </a:lnTo>
                  <a:lnTo>
                    <a:pt x="3" y="0"/>
                  </a:lnTo>
                  <a:lnTo>
                    <a:pt x="14" y="4"/>
                  </a:lnTo>
                  <a:close/>
                </a:path>
              </a:pathLst>
            </a:custGeom>
            <a:solidFill>
              <a:srgbClr val="7fc1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518" name=""/>
            <p:cNvSpPr/>
            <p:nvPr/>
          </p:nvSpPr>
          <p:spPr>
            <a:xfrm>
              <a:off x="4548960" y="1992600"/>
              <a:ext cx="17280" cy="14040"/>
            </a:xfrm>
            <a:custGeom>
              <a:avLst/>
              <a:gdLst/>
              <a:ahLst/>
              <a:rect l="l" t="t" r="r" b="b"/>
              <a:pathLst>
                <a:path w="42" h="34">
                  <a:moveTo>
                    <a:pt x="0" y="0"/>
                  </a:moveTo>
                  <a:lnTo>
                    <a:pt x="20" y="34"/>
                  </a:lnTo>
                  <a:lnTo>
                    <a:pt x="42" y="25"/>
                  </a:lnTo>
                  <a:lnTo>
                    <a:pt x="0" y="0"/>
                  </a:lnTo>
                  <a:close/>
                </a:path>
              </a:pathLst>
            </a:custGeom>
            <a:solidFill>
              <a:srgbClr val="7fc1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519" name=""/>
            <p:cNvSpPr/>
            <p:nvPr/>
          </p:nvSpPr>
          <p:spPr>
            <a:xfrm>
              <a:off x="4575600" y="2007360"/>
              <a:ext cx="23040" cy="13320"/>
            </a:xfrm>
            <a:custGeom>
              <a:avLst/>
              <a:gdLst/>
              <a:ahLst/>
              <a:rect l="l" t="t" r="r" b="b"/>
              <a:pathLst>
                <a:path w="55" h="31">
                  <a:moveTo>
                    <a:pt x="17" y="31"/>
                  </a:moveTo>
                  <a:lnTo>
                    <a:pt x="0" y="0"/>
                  </a:lnTo>
                  <a:lnTo>
                    <a:pt x="24" y="16"/>
                  </a:lnTo>
                  <a:lnTo>
                    <a:pt x="55" y="13"/>
                  </a:lnTo>
                  <a:lnTo>
                    <a:pt x="17" y="31"/>
                  </a:lnTo>
                  <a:close/>
                </a:path>
              </a:pathLst>
            </a:custGeom>
            <a:solidFill>
              <a:srgbClr val="7fc1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520" name=""/>
            <p:cNvSpPr/>
            <p:nvPr/>
          </p:nvSpPr>
          <p:spPr>
            <a:xfrm>
              <a:off x="4503240" y="1984320"/>
              <a:ext cx="34560" cy="14760"/>
            </a:xfrm>
            <a:custGeom>
              <a:avLst/>
              <a:gdLst/>
              <a:ahLst/>
              <a:rect l="l" t="t" r="r" b="b"/>
              <a:pathLst>
                <a:path w="83" h="37">
                  <a:moveTo>
                    <a:pt x="17" y="37"/>
                  </a:moveTo>
                  <a:lnTo>
                    <a:pt x="0" y="0"/>
                  </a:lnTo>
                  <a:lnTo>
                    <a:pt x="24" y="23"/>
                  </a:lnTo>
                  <a:lnTo>
                    <a:pt x="83" y="3"/>
                  </a:lnTo>
                  <a:lnTo>
                    <a:pt x="17" y="37"/>
                  </a:lnTo>
                  <a:close/>
                </a:path>
              </a:pathLst>
            </a:custGeom>
            <a:solidFill>
              <a:srgbClr val="7fc1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521" name=""/>
            <p:cNvSpPr/>
            <p:nvPr/>
          </p:nvSpPr>
          <p:spPr>
            <a:xfrm>
              <a:off x="4484880" y="1985760"/>
              <a:ext cx="16560" cy="12240"/>
            </a:xfrm>
            <a:custGeom>
              <a:avLst/>
              <a:gdLst/>
              <a:ahLst/>
              <a:rect l="l" t="t" r="r" b="b"/>
              <a:pathLst>
                <a:path w="39" h="30">
                  <a:moveTo>
                    <a:pt x="39" y="10"/>
                  </a:moveTo>
                  <a:lnTo>
                    <a:pt x="0" y="30"/>
                  </a:lnTo>
                  <a:lnTo>
                    <a:pt x="33" y="0"/>
                  </a:lnTo>
                  <a:lnTo>
                    <a:pt x="39" y="10"/>
                  </a:lnTo>
                  <a:close/>
                </a:path>
              </a:pathLst>
            </a:custGeom>
            <a:solidFill>
              <a:srgbClr val="7fc1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522" name=""/>
            <p:cNvSpPr/>
            <p:nvPr/>
          </p:nvSpPr>
          <p:spPr>
            <a:xfrm>
              <a:off x="4621320" y="1937520"/>
              <a:ext cx="9720" cy="19800"/>
            </a:xfrm>
            <a:custGeom>
              <a:avLst/>
              <a:gdLst/>
              <a:ahLst/>
              <a:rect l="l" t="t" r="r" b="b"/>
              <a:pathLst>
                <a:path w="23" h="49">
                  <a:moveTo>
                    <a:pt x="11" y="0"/>
                  </a:moveTo>
                  <a:lnTo>
                    <a:pt x="0" y="38"/>
                  </a:lnTo>
                  <a:lnTo>
                    <a:pt x="23" y="49"/>
                  </a:lnTo>
                  <a:lnTo>
                    <a:pt x="11" y="0"/>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523" name=""/>
            <p:cNvSpPr/>
            <p:nvPr/>
          </p:nvSpPr>
          <p:spPr>
            <a:xfrm>
              <a:off x="4630680" y="1967400"/>
              <a:ext cx="15480" cy="20520"/>
            </a:xfrm>
            <a:custGeom>
              <a:avLst/>
              <a:gdLst/>
              <a:ahLst/>
              <a:rect l="l" t="t" r="r" b="b"/>
              <a:pathLst>
                <a:path w="38" h="49">
                  <a:moveTo>
                    <a:pt x="0" y="33"/>
                  </a:moveTo>
                  <a:lnTo>
                    <a:pt x="8" y="0"/>
                  </a:lnTo>
                  <a:lnTo>
                    <a:pt x="15" y="29"/>
                  </a:lnTo>
                  <a:lnTo>
                    <a:pt x="38" y="49"/>
                  </a:lnTo>
                  <a:lnTo>
                    <a:pt x="0" y="33"/>
                  </a:lnTo>
                  <a:close/>
                </a:path>
              </a:pathLst>
            </a:custGeom>
            <a:solidFill>
              <a:srgbClr val="7fc1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524" name=""/>
            <p:cNvSpPr/>
            <p:nvPr/>
          </p:nvSpPr>
          <p:spPr>
            <a:xfrm>
              <a:off x="4593960" y="1899360"/>
              <a:ext cx="28800" cy="25560"/>
            </a:xfrm>
            <a:custGeom>
              <a:avLst/>
              <a:gdLst/>
              <a:ahLst/>
              <a:rect l="l" t="t" r="r" b="b"/>
              <a:pathLst>
                <a:path w="70" h="63">
                  <a:moveTo>
                    <a:pt x="0" y="39"/>
                  </a:moveTo>
                  <a:lnTo>
                    <a:pt x="12" y="0"/>
                  </a:lnTo>
                  <a:lnTo>
                    <a:pt x="15" y="34"/>
                  </a:lnTo>
                  <a:lnTo>
                    <a:pt x="70" y="63"/>
                  </a:lnTo>
                  <a:lnTo>
                    <a:pt x="0" y="39"/>
                  </a:lnTo>
                  <a:close/>
                </a:path>
              </a:pathLst>
            </a:custGeom>
            <a:solidFill>
              <a:srgbClr val="7fc1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525" name=""/>
            <p:cNvSpPr/>
            <p:nvPr/>
          </p:nvSpPr>
          <p:spPr>
            <a:xfrm>
              <a:off x="4576320" y="1896840"/>
              <a:ext cx="18000" cy="5760"/>
            </a:xfrm>
            <a:custGeom>
              <a:avLst/>
              <a:gdLst/>
              <a:ahLst/>
              <a:rect l="l" t="t" r="r" b="b"/>
              <a:pathLst>
                <a:path w="45" h="14">
                  <a:moveTo>
                    <a:pt x="40" y="14"/>
                  </a:moveTo>
                  <a:lnTo>
                    <a:pt x="0" y="0"/>
                  </a:lnTo>
                  <a:lnTo>
                    <a:pt x="45" y="3"/>
                  </a:lnTo>
                  <a:lnTo>
                    <a:pt x="40" y="14"/>
                  </a:lnTo>
                  <a:close/>
                </a:path>
              </a:pathLst>
            </a:custGeom>
            <a:solidFill>
              <a:srgbClr val="7fc1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526" name=""/>
            <p:cNvSpPr/>
            <p:nvPr/>
          </p:nvSpPr>
          <p:spPr>
            <a:xfrm>
              <a:off x="4706280" y="1953360"/>
              <a:ext cx="14040" cy="18000"/>
            </a:xfrm>
            <a:custGeom>
              <a:avLst/>
              <a:gdLst/>
              <a:ahLst/>
              <a:rect l="l" t="t" r="r" b="b"/>
              <a:pathLst>
                <a:path w="34" h="43">
                  <a:moveTo>
                    <a:pt x="34" y="0"/>
                  </a:moveTo>
                  <a:lnTo>
                    <a:pt x="0" y="20"/>
                  </a:lnTo>
                  <a:lnTo>
                    <a:pt x="8" y="43"/>
                  </a:lnTo>
                  <a:lnTo>
                    <a:pt x="34" y="0"/>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527" name=""/>
            <p:cNvSpPr/>
            <p:nvPr/>
          </p:nvSpPr>
          <p:spPr>
            <a:xfrm>
              <a:off x="4691880" y="1980720"/>
              <a:ext cx="12240" cy="23040"/>
            </a:xfrm>
            <a:custGeom>
              <a:avLst/>
              <a:gdLst/>
              <a:ahLst/>
              <a:rect l="l" t="t" r="r" b="b"/>
              <a:pathLst>
                <a:path w="29" h="55">
                  <a:moveTo>
                    <a:pt x="0" y="16"/>
                  </a:moveTo>
                  <a:lnTo>
                    <a:pt x="29" y="0"/>
                  </a:lnTo>
                  <a:lnTo>
                    <a:pt x="14" y="23"/>
                  </a:lnTo>
                  <a:lnTo>
                    <a:pt x="16" y="55"/>
                  </a:lnTo>
                  <a:lnTo>
                    <a:pt x="0" y="16"/>
                  </a:lnTo>
                  <a:close/>
                </a:path>
              </a:pathLst>
            </a:custGeom>
            <a:solidFill>
              <a:srgbClr val="7fc1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528" name=""/>
            <p:cNvSpPr/>
            <p:nvPr/>
          </p:nvSpPr>
          <p:spPr>
            <a:xfrm>
              <a:off x="4713840" y="1908360"/>
              <a:ext cx="14760" cy="34920"/>
            </a:xfrm>
            <a:custGeom>
              <a:avLst/>
              <a:gdLst/>
              <a:ahLst/>
              <a:rect l="l" t="t" r="r" b="b"/>
              <a:pathLst>
                <a:path w="36" h="84">
                  <a:moveTo>
                    <a:pt x="0" y="18"/>
                  </a:moveTo>
                  <a:lnTo>
                    <a:pt x="36" y="0"/>
                  </a:lnTo>
                  <a:lnTo>
                    <a:pt x="15" y="25"/>
                  </a:lnTo>
                  <a:lnTo>
                    <a:pt x="34" y="84"/>
                  </a:lnTo>
                  <a:lnTo>
                    <a:pt x="0" y="18"/>
                  </a:lnTo>
                  <a:close/>
                </a:path>
              </a:pathLst>
            </a:custGeom>
            <a:solidFill>
              <a:srgbClr val="7fc1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529" name=""/>
            <p:cNvSpPr/>
            <p:nvPr/>
          </p:nvSpPr>
          <p:spPr>
            <a:xfrm>
              <a:off x="4713840" y="1890000"/>
              <a:ext cx="12960" cy="15840"/>
            </a:xfrm>
            <a:custGeom>
              <a:avLst/>
              <a:gdLst/>
              <a:ahLst/>
              <a:rect l="l" t="t" r="r" b="b"/>
              <a:pathLst>
                <a:path w="31" h="39">
                  <a:moveTo>
                    <a:pt x="19" y="39"/>
                  </a:moveTo>
                  <a:lnTo>
                    <a:pt x="0" y="0"/>
                  </a:lnTo>
                  <a:lnTo>
                    <a:pt x="31" y="34"/>
                  </a:lnTo>
                  <a:lnTo>
                    <a:pt x="19" y="39"/>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530" name=""/>
            <p:cNvSpPr/>
            <p:nvPr/>
          </p:nvSpPr>
          <p:spPr>
            <a:xfrm>
              <a:off x="4640400" y="2047320"/>
              <a:ext cx="27360" cy="27360"/>
            </a:xfrm>
            <a:custGeom>
              <a:avLst/>
              <a:gdLst/>
              <a:ahLst/>
              <a:rect l="l" t="t" r="r" b="b"/>
              <a:pathLst>
                <a:path w="66" h="67">
                  <a:moveTo>
                    <a:pt x="50" y="67"/>
                  </a:moveTo>
                  <a:lnTo>
                    <a:pt x="66" y="17"/>
                  </a:lnTo>
                  <a:lnTo>
                    <a:pt x="16" y="0"/>
                  </a:lnTo>
                  <a:lnTo>
                    <a:pt x="0" y="51"/>
                  </a:lnTo>
                  <a:lnTo>
                    <a:pt x="50" y="67"/>
                  </a:lnTo>
                  <a:close/>
                </a:path>
              </a:pathLst>
            </a:custGeom>
            <a:solidFill>
              <a:srgbClr val="d1ff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1531" name=""/>
            <p:cNvSpPr/>
            <p:nvPr/>
          </p:nvSpPr>
          <p:spPr>
            <a:xfrm>
              <a:off x="4640400" y="2045520"/>
              <a:ext cx="29160" cy="29880"/>
            </a:xfrm>
            <a:custGeom>
              <a:avLst/>
              <a:gdLst/>
              <a:ahLst/>
              <a:rect l="l" t="t" r="r" b="b"/>
              <a:pathLst>
                <a:path w="70" h="70">
                  <a:moveTo>
                    <a:pt x="70" y="46"/>
                  </a:moveTo>
                  <a:lnTo>
                    <a:pt x="47" y="0"/>
                  </a:lnTo>
                  <a:lnTo>
                    <a:pt x="0" y="22"/>
                  </a:lnTo>
                  <a:lnTo>
                    <a:pt x="24" y="70"/>
                  </a:lnTo>
                  <a:lnTo>
                    <a:pt x="70" y="46"/>
                  </a:lnTo>
                  <a:close/>
                </a:path>
              </a:pathLst>
            </a:custGeom>
            <a:solidFill>
              <a:srgbClr val="d1ffff"/>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532" name=""/>
            <p:cNvSpPr/>
            <p:nvPr/>
          </p:nvSpPr>
          <p:spPr>
            <a:xfrm>
              <a:off x="4919760" y="1856160"/>
              <a:ext cx="193680" cy="78120"/>
            </a:xfrm>
            <a:custGeom>
              <a:avLst/>
              <a:gdLst/>
              <a:ahLst/>
              <a:rect l="l" t="t" r="r" b="b"/>
              <a:pathLst>
                <a:path w="465" h="186">
                  <a:moveTo>
                    <a:pt x="465" y="78"/>
                  </a:moveTo>
                  <a:lnTo>
                    <a:pt x="367" y="0"/>
                  </a:lnTo>
                  <a:lnTo>
                    <a:pt x="276" y="91"/>
                  </a:lnTo>
                  <a:lnTo>
                    <a:pt x="242" y="71"/>
                  </a:lnTo>
                  <a:lnTo>
                    <a:pt x="203" y="89"/>
                  </a:lnTo>
                  <a:lnTo>
                    <a:pt x="169" y="92"/>
                  </a:lnTo>
                  <a:lnTo>
                    <a:pt x="144" y="107"/>
                  </a:lnTo>
                  <a:lnTo>
                    <a:pt x="104" y="75"/>
                  </a:lnTo>
                  <a:lnTo>
                    <a:pt x="48" y="130"/>
                  </a:lnTo>
                  <a:lnTo>
                    <a:pt x="29" y="115"/>
                  </a:lnTo>
                  <a:lnTo>
                    <a:pt x="0" y="144"/>
                  </a:lnTo>
                  <a:lnTo>
                    <a:pt x="25" y="160"/>
                  </a:lnTo>
                  <a:lnTo>
                    <a:pt x="47" y="144"/>
                  </a:lnTo>
                  <a:lnTo>
                    <a:pt x="97" y="171"/>
                  </a:lnTo>
                  <a:lnTo>
                    <a:pt x="142" y="139"/>
                  </a:lnTo>
                  <a:lnTo>
                    <a:pt x="166" y="157"/>
                  </a:lnTo>
                  <a:lnTo>
                    <a:pt x="197" y="145"/>
                  </a:lnTo>
                  <a:lnTo>
                    <a:pt x="237" y="157"/>
                  </a:lnTo>
                  <a:lnTo>
                    <a:pt x="275" y="119"/>
                  </a:lnTo>
                  <a:lnTo>
                    <a:pt x="356" y="186"/>
                  </a:lnTo>
                  <a:lnTo>
                    <a:pt x="465" y="78"/>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533" name=""/>
            <p:cNvSpPr/>
            <p:nvPr/>
          </p:nvSpPr>
          <p:spPr>
            <a:xfrm>
              <a:off x="4959000" y="1863360"/>
              <a:ext cx="143640" cy="142920"/>
            </a:xfrm>
            <a:custGeom>
              <a:avLst/>
              <a:gdLst/>
              <a:ahLst/>
              <a:rect l="l" t="t" r="r" b="b"/>
              <a:pathLst>
                <a:path w="347" h="343">
                  <a:moveTo>
                    <a:pt x="347" y="0"/>
                  </a:moveTo>
                  <a:lnTo>
                    <a:pt x="203" y="21"/>
                  </a:lnTo>
                  <a:lnTo>
                    <a:pt x="196" y="132"/>
                  </a:lnTo>
                  <a:lnTo>
                    <a:pt x="144" y="139"/>
                  </a:lnTo>
                  <a:lnTo>
                    <a:pt x="131" y="180"/>
                  </a:lnTo>
                  <a:lnTo>
                    <a:pt x="112" y="201"/>
                  </a:lnTo>
                  <a:lnTo>
                    <a:pt x="96" y="228"/>
                  </a:lnTo>
                  <a:lnTo>
                    <a:pt x="35" y="236"/>
                  </a:lnTo>
                  <a:lnTo>
                    <a:pt x="31" y="303"/>
                  </a:lnTo>
                  <a:lnTo>
                    <a:pt x="2" y="307"/>
                  </a:lnTo>
                  <a:lnTo>
                    <a:pt x="0" y="343"/>
                  </a:lnTo>
                  <a:lnTo>
                    <a:pt x="40" y="337"/>
                  </a:lnTo>
                  <a:lnTo>
                    <a:pt x="53" y="317"/>
                  </a:lnTo>
                  <a:lnTo>
                    <a:pt x="107" y="299"/>
                  </a:lnTo>
                  <a:lnTo>
                    <a:pt x="119" y="248"/>
                  </a:lnTo>
                  <a:lnTo>
                    <a:pt x="153" y="243"/>
                  </a:lnTo>
                  <a:lnTo>
                    <a:pt x="175" y="216"/>
                  </a:lnTo>
                  <a:lnTo>
                    <a:pt x="214" y="196"/>
                  </a:lnTo>
                  <a:lnTo>
                    <a:pt x="217" y="150"/>
                  </a:lnTo>
                  <a:lnTo>
                    <a:pt x="339" y="132"/>
                  </a:lnTo>
                  <a:lnTo>
                    <a:pt x="347" y="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4" name=""/>
            <p:cNvSpPr/>
            <p:nvPr/>
          </p:nvSpPr>
          <p:spPr>
            <a:xfrm>
              <a:off x="5028840" y="1856160"/>
              <a:ext cx="84600" cy="174600"/>
            </a:xfrm>
            <a:custGeom>
              <a:avLst/>
              <a:gdLst/>
              <a:ahLst/>
              <a:rect l="l" t="t" r="r" b="b"/>
              <a:pathLst>
                <a:path w="205" h="420">
                  <a:moveTo>
                    <a:pt x="83" y="420"/>
                  </a:moveTo>
                  <a:lnTo>
                    <a:pt x="112" y="391"/>
                  </a:lnTo>
                  <a:lnTo>
                    <a:pt x="92" y="376"/>
                  </a:lnTo>
                  <a:lnTo>
                    <a:pt x="132" y="328"/>
                  </a:lnTo>
                  <a:lnTo>
                    <a:pt x="107" y="289"/>
                  </a:lnTo>
                  <a:lnTo>
                    <a:pt x="134" y="264"/>
                  </a:lnTo>
                  <a:lnTo>
                    <a:pt x="125" y="236"/>
                  </a:lnTo>
                  <a:lnTo>
                    <a:pt x="148" y="198"/>
                  </a:lnTo>
                  <a:lnTo>
                    <a:pt x="113" y="170"/>
                  </a:lnTo>
                  <a:lnTo>
                    <a:pt x="205" y="78"/>
                  </a:lnTo>
                  <a:lnTo>
                    <a:pt x="107" y="0"/>
                  </a:lnTo>
                  <a:lnTo>
                    <a:pt x="0" y="107"/>
                  </a:lnTo>
                  <a:lnTo>
                    <a:pt x="82" y="173"/>
                  </a:lnTo>
                  <a:lnTo>
                    <a:pt x="60" y="211"/>
                  </a:lnTo>
                  <a:lnTo>
                    <a:pt x="58" y="248"/>
                  </a:lnTo>
                  <a:lnTo>
                    <a:pt x="52" y="275"/>
                  </a:lnTo>
                  <a:lnTo>
                    <a:pt x="74" y="294"/>
                  </a:lnTo>
                  <a:lnTo>
                    <a:pt x="37" y="338"/>
                  </a:lnTo>
                  <a:lnTo>
                    <a:pt x="77" y="378"/>
                  </a:lnTo>
                  <a:lnTo>
                    <a:pt x="58" y="398"/>
                  </a:lnTo>
                  <a:lnTo>
                    <a:pt x="83" y="42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5" name=""/>
            <p:cNvSpPr/>
            <p:nvPr/>
          </p:nvSpPr>
          <p:spPr>
            <a:xfrm>
              <a:off x="5039640" y="1862640"/>
              <a:ext cx="133920" cy="115560"/>
            </a:xfrm>
            <a:custGeom>
              <a:avLst/>
              <a:gdLst/>
              <a:ahLst/>
              <a:rect l="l" t="t" r="r" b="b"/>
              <a:pathLst>
                <a:path w="321" h="277">
                  <a:moveTo>
                    <a:pt x="292" y="239"/>
                  </a:moveTo>
                  <a:lnTo>
                    <a:pt x="297" y="173"/>
                  </a:lnTo>
                  <a:lnTo>
                    <a:pt x="236" y="182"/>
                  </a:lnTo>
                  <a:lnTo>
                    <a:pt x="238" y="151"/>
                  </a:lnTo>
                  <a:lnTo>
                    <a:pt x="205" y="144"/>
                  </a:lnTo>
                  <a:lnTo>
                    <a:pt x="198" y="103"/>
                  </a:lnTo>
                  <a:lnTo>
                    <a:pt x="146" y="112"/>
                  </a:lnTo>
                  <a:lnTo>
                    <a:pt x="153" y="0"/>
                  </a:lnTo>
                  <a:lnTo>
                    <a:pt x="8" y="21"/>
                  </a:lnTo>
                  <a:lnTo>
                    <a:pt x="0" y="153"/>
                  </a:lnTo>
                  <a:lnTo>
                    <a:pt x="123" y="136"/>
                  </a:lnTo>
                  <a:lnTo>
                    <a:pt x="133" y="176"/>
                  </a:lnTo>
                  <a:lnTo>
                    <a:pt x="156" y="193"/>
                  </a:lnTo>
                  <a:lnTo>
                    <a:pt x="176" y="213"/>
                  </a:lnTo>
                  <a:lnTo>
                    <a:pt x="209" y="207"/>
                  </a:lnTo>
                  <a:lnTo>
                    <a:pt x="216" y="259"/>
                  </a:lnTo>
                  <a:lnTo>
                    <a:pt x="281" y="251"/>
                  </a:lnTo>
                  <a:lnTo>
                    <a:pt x="280" y="277"/>
                  </a:lnTo>
                  <a:lnTo>
                    <a:pt x="319" y="272"/>
                  </a:lnTo>
                  <a:lnTo>
                    <a:pt x="321" y="236"/>
                  </a:lnTo>
                  <a:lnTo>
                    <a:pt x="292" y="239"/>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6" name=""/>
            <p:cNvSpPr/>
            <p:nvPr/>
          </p:nvSpPr>
          <p:spPr>
            <a:xfrm>
              <a:off x="5028840" y="1855080"/>
              <a:ext cx="193680" cy="77040"/>
            </a:xfrm>
            <a:custGeom>
              <a:avLst/>
              <a:gdLst/>
              <a:ahLst/>
              <a:rect l="l" t="t" r="r" b="b"/>
              <a:pathLst>
                <a:path w="466" h="187">
                  <a:moveTo>
                    <a:pt x="466" y="43"/>
                  </a:moveTo>
                  <a:lnTo>
                    <a:pt x="441" y="29"/>
                  </a:lnTo>
                  <a:lnTo>
                    <a:pt x="418" y="42"/>
                  </a:lnTo>
                  <a:lnTo>
                    <a:pt x="369" y="3"/>
                  </a:lnTo>
                  <a:lnTo>
                    <a:pt x="324" y="46"/>
                  </a:lnTo>
                  <a:lnTo>
                    <a:pt x="301" y="28"/>
                  </a:lnTo>
                  <a:lnTo>
                    <a:pt x="268" y="44"/>
                  </a:lnTo>
                  <a:lnTo>
                    <a:pt x="232" y="37"/>
                  </a:lnTo>
                  <a:lnTo>
                    <a:pt x="192" y="67"/>
                  </a:lnTo>
                  <a:lnTo>
                    <a:pt x="107" y="0"/>
                  </a:lnTo>
                  <a:lnTo>
                    <a:pt x="0" y="107"/>
                  </a:lnTo>
                  <a:lnTo>
                    <a:pt x="97" y="187"/>
                  </a:lnTo>
                  <a:lnTo>
                    <a:pt x="189" y="95"/>
                  </a:lnTo>
                  <a:lnTo>
                    <a:pt x="230" y="108"/>
                  </a:lnTo>
                  <a:lnTo>
                    <a:pt x="269" y="106"/>
                  </a:lnTo>
                  <a:lnTo>
                    <a:pt x="296" y="119"/>
                  </a:lnTo>
                  <a:lnTo>
                    <a:pt x="322" y="79"/>
                  </a:lnTo>
                  <a:lnTo>
                    <a:pt x="376" y="107"/>
                  </a:lnTo>
                  <a:lnTo>
                    <a:pt x="417" y="57"/>
                  </a:lnTo>
                  <a:lnTo>
                    <a:pt x="437" y="72"/>
                  </a:lnTo>
                  <a:lnTo>
                    <a:pt x="466" y="43"/>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37" name=""/>
            <p:cNvSpPr/>
            <p:nvPr/>
          </p:nvSpPr>
          <p:spPr>
            <a:xfrm>
              <a:off x="5039640" y="1782720"/>
              <a:ext cx="144360" cy="142200"/>
            </a:xfrm>
            <a:custGeom>
              <a:avLst/>
              <a:gdLst/>
              <a:ahLst/>
              <a:rect l="l" t="t" r="r" b="b"/>
              <a:pathLst>
                <a:path w="347" h="344">
                  <a:moveTo>
                    <a:pt x="347" y="0"/>
                  </a:moveTo>
                  <a:lnTo>
                    <a:pt x="298" y="10"/>
                  </a:lnTo>
                  <a:lnTo>
                    <a:pt x="298" y="39"/>
                  </a:lnTo>
                  <a:lnTo>
                    <a:pt x="251" y="37"/>
                  </a:lnTo>
                  <a:lnTo>
                    <a:pt x="228" y="96"/>
                  </a:lnTo>
                  <a:lnTo>
                    <a:pt x="193" y="100"/>
                  </a:lnTo>
                  <a:lnTo>
                    <a:pt x="180" y="132"/>
                  </a:lnTo>
                  <a:lnTo>
                    <a:pt x="133" y="148"/>
                  </a:lnTo>
                  <a:lnTo>
                    <a:pt x="130" y="195"/>
                  </a:lnTo>
                  <a:lnTo>
                    <a:pt x="8" y="212"/>
                  </a:lnTo>
                  <a:lnTo>
                    <a:pt x="0" y="344"/>
                  </a:lnTo>
                  <a:lnTo>
                    <a:pt x="144" y="323"/>
                  </a:lnTo>
                  <a:lnTo>
                    <a:pt x="152" y="211"/>
                  </a:lnTo>
                  <a:lnTo>
                    <a:pt x="192" y="198"/>
                  </a:lnTo>
                  <a:lnTo>
                    <a:pt x="212" y="165"/>
                  </a:lnTo>
                  <a:lnTo>
                    <a:pt x="250" y="145"/>
                  </a:lnTo>
                  <a:lnTo>
                    <a:pt x="252" y="115"/>
                  </a:lnTo>
                  <a:lnTo>
                    <a:pt x="312" y="106"/>
                  </a:lnTo>
                  <a:lnTo>
                    <a:pt x="317" y="39"/>
                  </a:lnTo>
                  <a:lnTo>
                    <a:pt x="344" y="36"/>
                  </a:lnTo>
                  <a:lnTo>
                    <a:pt x="347" y="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8" name=""/>
            <p:cNvSpPr/>
            <p:nvPr/>
          </p:nvSpPr>
          <p:spPr>
            <a:xfrm>
              <a:off x="5029560" y="1757160"/>
              <a:ext cx="85320" cy="174600"/>
            </a:xfrm>
            <a:custGeom>
              <a:avLst/>
              <a:gdLst/>
              <a:ahLst/>
              <a:rect l="l" t="t" r="r" b="b"/>
              <a:pathLst>
                <a:path w="205" h="421">
                  <a:moveTo>
                    <a:pt x="121" y="246"/>
                  </a:moveTo>
                  <a:lnTo>
                    <a:pt x="145" y="206"/>
                  </a:lnTo>
                  <a:lnTo>
                    <a:pt x="137" y="179"/>
                  </a:lnTo>
                  <a:lnTo>
                    <a:pt x="153" y="145"/>
                  </a:lnTo>
                  <a:lnTo>
                    <a:pt x="131" y="126"/>
                  </a:lnTo>
                  <a:lnTo>
                    <a:pt x="161" y="73"/>
                  </a:lnTo>
                  <a:lnTo>
                    <a:pt x="125" y="42"/>
                  </a:lnTo>
                  <a:lnTo>
                    <a:pt x="147" y="21"/>
                  </a:lnTo>
                  <a:lnTo>
                    <a:pt x="119" y="0"/>
                  </a:lnTo>
                  <a:lnTo>
                    <a:pt x="91" y="29"/>
                  </a:lnTo>
                  <a:lnTo>
                    <a:pt x="110" y="44"/>
                  </a:lnTo>
                  <a:lnTo>
                    <a:pt x="56" y="98"/>
                  </a:lnTo>
                  <a:lnTo>
                    <a:pt x="95" y="130"/>
                  </a:lnTo>
                  <a:lnTo>
                    <a:pt x="70" y="157"/>
                  </a:lnTo>
                  <a:lnTo>
                    <a:pt x="80" y="183"/>
                  </a:lnTo>
                  <a:lnTo>
                    <a:pt x="57" y="223"/>
                  </a:lnTo>
                  <a:lnTo>
                    <a:pt x="90" y="250"/>
                  </a:lnTo>
                  <a:lnTo>
                    <a:pt x="0" y="342"/>
                  </a:lnTo>
                  <a:lnTo>
                    <a:pt x="95" y="421"/>
                  </a:lnTo>
                  <a:lnTo>
                    <a:pt x="205" y="312"/>
                  </a:lnTo>
                  <a:lnTo>
                    <a:pt x="121" y="246"/>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9" name=""/>
            <p:cNvSpPr/>
            <p:nvPr/>
          </p:nvSpPr>
          <p:spPr>
            <a:xfrm>
              <a:off x="4969800" y="1811880"/>
              <a:ext cx="132840" cy="113040"/>
            </a:xfrm>
            <a:custGeom>
              <a:avLst/>
              <a:gdLst/>
              <a:ahLst/>
              <a:rect l="l" t="t" r="r" b="b"/>
              <a:pathLst>
                <a:path w="320" h="273">
                  <a:moveTo>
                    <a:pt x="198" y="138"/>
                  </a:moveTo>
                  <a:lnTo>
                    <a:pt x="189" y="95"/>
                  </a:lnTo>
                  <a:lnTo>
                    <a:pt x="159" y="87"/>
                  </a:lnTo>
                  <a:lnTo>
                    <a:pt x="145" y="61"/>
                  </a:lnTo>
                  <a:lnTo>
                    <a:pt x="105" y="72"/>
                  </a:lnTo>
                  <a:lnTo>
                    <a:pt x="114" y="11"/>
                  </a:lnTo>
                  <a:lnTo>
                    <a:pt x="39" y="20"/>
                  </a:lnTo>
                  <a:lnTo>
                    <a:pt x="27" y="0"/>
                  </a:lnTo>
                  <a:lnTo>
                    <a:pt x="2" y="1"/>
                  </a:lnTo>
                  <a:lnTo>
                    <a:pt x="0" y="36"/>
                  </a:lnTo>
                  <a:lnTo>
                    <a:pt x="27" y="32"/>
                  </a:lnTo>
                  <a:lnTo>
                    <a:pt x="23" y="99"/>
                  </a:lnTo>
                  <a:lnTo>
                    <a:pt x="84" y="91"/>
                  </a:lnTo>
                  <a:lnTo>
                    <a:pt x="81" y="122"/>
                  </a:lnTo>
                  <a:lnTo>
                    <a:pt x="108" y="133"/>
                  </a:lnTo>
                  <a:lnTo>
                    <a:pt x="124" y="161"/>
                  </a:lnTo>
                  <a:lnTo>
                    <a:pt x="174" y="161"/>
                  </a:lnTo>
                  <a:lnTo>
                    <a:pt x="167" y="273"/>
                  </a:lnTo>
                  <a:lnTo>
                    <a:pt x="311" y="253"/>
                  </a:lnTo>
                  <a:lnTo>
                    <a:pt x="320" y="120"/>
                  </a:lnTo>
                  <a:lnTo>
                    <a:pt x="198" y="138"/>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0" name=""/>
            <p:cNvSpPr/>
            <p:nvPr/>
          </p:nvSpPr>
          <p:spPr>
            <a:xfrm>
              <a:off x="4984920" y="1856160"/>
              <a:ext cx="14040" cy="7200"/>
            </a:xfrm>
            <a:custGeom>
              <a:avLst/>
              <a:gdLst/>
              <a:ahLst/>
              <a:rect l="l" t="t" r="r" b="b"/>
              <a:pathLst>
                <a:path w="35" h="18">
                  <a:moveTo>
                    <a:pt x="0" y="3"/>
                  </a:moveTo>
                  <a:lnTo>
                    <a:pt x="34" y="0"/>
                  </a:lnTo>
                  <a:lnTo>
                    <a:pt x="35" y="18"/>
                  </a:lnTo>
                  <a:lnTo>
                    <a:pt x="0" y="3"/>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541" name=""/>
            <p:cNvSpPr/>
            <p:nvPr/>
          </p:nvSpPr>
          <p:spPr>
            <a:xfrm>
              <a:off x="5006520" y="1865880"/>
              <a:ext cx="12240" cy="12960"/>
            </a:xfrm>
            <a:custGeom>
              <a:avLst/>
              <a:gdLst/>
              <a:ahLst/>
              <a:rect l="l" t="t" r="r" b="b"/>
              <a:pathLst>
                <a:path w="30" h="31">
                  <a:moveTo>
                    <a:pt x="30" y="0"/>
                  </a:moveTo>
                  <a:lnTo>
                    <a:pt x="0" y="2"/>
                  </a:lnTo>
                  <a:lnTo>
                    <a:pt x="21" y="11"/>
                  </a:lnTo>
                  <a:lnTo>
                    <a:pt x="30" y="31"/>
                  </a:lnTo>
                  <a:lnTo>
                    <a:pt x="30" y="0"/>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542" name=""/>
            <p:cNvSpPr/>
            <p:nvPr/>
          </p:nvSpPr>
          <p:spPr>
            <a:xfrm>
              <a:off x="4962240" y="1830240"/>
              <a:ext cx="14040" cy="23040"/>
            </a:xfrm>
            <a:custGeom>
              <a:avLst/>
              <a:gdLst/>
              <a:ahLst/>
              <a:rect l="l" t="t" r="r" b="b"/>
              <a:pathLst>
                <a:path w="35" h="57">
                  <a:moveTo>
                    <a:pt x="35" y="0"/>
                  </a:moveTo>
                  <a:lnTo>
                    <a:pt x="0" y="4"/>
                  </a:lnTo>
                  <a:lnTo>
                    <a:pt x="26" y="11"/>
                  </a:lnTo>
                  <a:lnTo>
                    <a:pt x="30" y="57"/>
                  </a:lnTo>
                  <a:lnTo>
                    <a:pt x="35" y="0"/>
                  </a:lnTo>
                  <a:close/>
                </a:path>
              </a:pathLst>
            </a:custGeom>
            <a:solidFill>
              <a:srgbClr val="bfff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543" name=""/>
            <p:cNvSpPr/>
            <p:nvPr/>
          </p:nvSpPr>
          <p:spPr>
            <a:xfrm>
              <a:off x="4962240" y="1813680"/>
              <a:ext cx="5040" cy="14040"/>
            </a:xfrm>
            <a:custGeom>
              <a:avLst/>
              <a:gdLst/>
              <a:ahLst/>
              <a:rect l="l" t="t" r="r" b="b"/>
              <a:pathLst>
                <a:path w="12" h="36">
                  <a:moveTo>
                    <a:pt x="9" y="33"/>
                  </a:moveTo>
                  <a:lnTo>
                    <a:pt x="12" y="0"/>
                  </a:lnTo>
                  <a:lnTo>
                    <a:pt x="0" y="36"/>
                  </a:lnTo>
                  <a:lnTo>
                    <a:pt x="9" y="33"/>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544" name=""/>
            <p:cNvSpPr/>
            <p:nvPr/>
          </p:nvSpPr>
          <p:spPr>
            <a:xfrm>
              <a:off x="4965840" y="1924200"/>
              <a:ext cx="17280" cy="9000"/>
            </a:xfrm>
            <a:custGeom>
              <a:avLst/>
              <a:gdLst/>
              <a:ahLst/>
              <a:rect l="l" t="t" r="r" b="b"/>
              <a:pathLst>
                <a:path w="43" h="23">
                  <a:moveTo>
                    <a:pt x="0" y="23"/>
                  </a:moveTo>
                  <a:lnTo>
                    <a:pt x="27" y="0"/>
                  </a:lnTo>
                  <a:lnTo>
                    <a:pt x="43" y="9"/>
                  </a:lnTo>
                  <a:lnTo>
                    <a:pt x="0" y="23"/>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545" name=""/>
            <p:cNvSpPr/>
            <p:nvPr/>
          </p:nvSpPr>
          <p:spPr>
            <a:xfrm>
              <a:off x="4992480" y="1916640"/>
              <a:ext cx="20520" cy="8280"/>
            </a:xfrm>
            <a:custGeom>
              <a:avLst/>
              <a:gdLst/>
              <a:ahLst/>
              <a:rect l="l" t="t" r="r" b="b"/>
              <a:pathLst>
                <a:path w="49" h="21">
                  <a:moveTo>
                    <a:pt x="24" y="0"/>
                  </a:moveTo>
                  <a:lnTo>
                    <a:pt x="0" y="21"/>
                  </a:lnTo>
                  <a:lnTo>
                    <a:pt x="25" y="11"/>
                  </a:lnTo>
                  <a:lnTo>
                    <a:pt x="49" y="18"/>
                  </a:lnTo>
                  <a:lnTo>
                    <a:pt x="24" y="0"/>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546" name=""/>
            <p:cNvSpPr/>
            <p:nvPr/>
          </p:nvSpPr>
          <p:spPr>
            <a:xfrm>
              <a:off x="4927320" y="1923480"/>
              <a:ext cx="28080" cy="14760"/>
            </a:xfrm>
            <a:custGeom>
              <a:avLst/>
              <a:gdLst/>
              <a:ahLst/>
              <a:rect l="l" t="t" r="r" b="b"/>
              <a:pathLst>
                <a:path w="68" h="36">
                  <a:moveTo>
                    <a:pt x="25" y="0"/>
                  </a:moveTo>
                  <a:lnTo>
                    <a:pt x="0" y="25"/>
                  </a:lnTo>
                  <a:lnTo>
                    <a:pt x="27" y="11"/>
                  </a:lnTo>
                  <a:lnTo>
                    <a:pt x="68" y="36"/>
                  </a:lnTo>
                  <a:lnTo>
                    <a:pt x="25"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547" name=""/>
            <p:cNvSpPr/>
            <p:nvPr/>
          </p:nvSpPr>
          <p:spPr>
            <a:xfrm>
              <a:off x="4916880" y="1919880"/>
              <a:ext cx="10440" cy="12240"/>
            </a:xfrm>
            <a:custGeom>
              <a:avLst/>
              <a:gdLst/>
              <a:ahLst/>
              <a:rect l="l" t="t" r="r" b="b"/>
              <a:pathLst>
                <a:path w="24" h="29">
                  <a:moveTo>
                    <a:pt x="24" y="20"/>
                  </a:moveTo>
                  <a:lnTo>
                    <a:pt x="0" y="0"/>
                  </a:lnTo>
                  <a:lnTo>
                    <a:pt x="17" y="29"/>
                  </a:lnTo>
                  <a:lnTo>
                    <a:pt x="24" y="2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548" name=""/>
            <p:cNvSpPr/>
            <p:nvPr/>
          </p:nvSpPr>
          <p:spPr>
            <a:xfrm>
              <a:off x="5012280" y="1970640"/>
              <a:ext cx="10440" cy="14760"/>
            </a:xfrm>
            <a:custGeom>
              <a:avLst/>
              <a:gdLst/>
              <a:ahLst/>
              <a:rect l="l" t="t" r="r" b="b"/>
              <a:pathLst>
                <a:path w="27" h="36">
                  <a:moveTo>
                    <a:pt x="0" y="36"/>
                  </a:moveTo>
                  <a:lnTo>
                    <a:pt x="5" y="6"/>
                  </a:lnTo>
                  <a:lnTo>
                    <a:pt x="27" y="0"/>
                  </a:lnTo>
                  <a:lnTo>
                    <a:pt x="0" y="36"/>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549" name=""/>
            <p:cNvSpPr/>
            <p:nvPr/>
          </p:nvSpPr>
          <p:spPr>
            <a:xfrm>
              <a:off x="5028840" y="1949400"/>
              <a:ext cx="16560" cy="14040"/>
            </a:xfrm>
            <a:custGeom>
              <a:avLst/>
              <a:gdLst/>
              <a:ahLst/>
              <a:rect l="l" t="t" r="r" b="b"/>
              <a:pathLst>
                <a:path w="41" h="35">
                  <a:moveTo>
                    <a:pt x="5" y="8"/>
                  </a:moveTo>
                  <a:lnTo>
                    <a:pt x="0" y="35"/>
                  </a:lnTo>
                  <a:lnTo>
                    <a:pt x="14" y="13"/>
                  </a:lnTo>
                  <a:lnTo>
                    <a:pt x="41" y="0"/>
                  </a:lnTo>
                  <a:lnTo>
                    <a:pt x="5" y="8"/>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550" name=""/>
            <p:cNvSpPr/>
            <p:nvPr/>
          </p:nvSpPr>
          <p:spPr>
            <a:xfrm>
              <a:off x="4979880" y="1994760"/>
              <a:ext cx="26280" cy="16560"/>
            </a:xfrm>
            <a:custGeom>
              <a:avLst/>
              <a:gdLst/>
              <a:ahLst/>
              <a:rect l="l" t="t" r="r" b="b"/>
              <a:pathLst>
                <a:path w="64" h="40">
                  <a:moveTo>
                    <a:pt x="1" y="9"/>
                  </a:moveTo>
                  <a:lnTo>
                    <a:pt x="0" y="40"/>
                  </a:lnTo>
                  <a:lnTo>
                    <a:pt x="12" y="14"/>
                  </a:lnTo>
                  <a:lnTo>
                    <a:pt x="64" y="0"/>
                  </a:lnTo>
                  <a:lnTo>
                    <a:pt x="1" y="9"/>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51" name=""/>
            <p:cNvSpPr/>
            <p:nvPr/>
          </p:nvSpPr>
          <p:spPr>
            <a:xfrm>
              <a:off x="4960080" y="2008440"/>
              <a:ext cx="15840" cy="3960"/>
            </a:xfrm>
            <a:custGeom>
              <a:avLst/>
              <a:gdLst/>
              <a:ahLst/>
              <a:rect l="l" t="t" r="r" b="b"/>
              <a:pathLst>
                <a:path w="36" h="10">
                  <a:moveTo>
                    <a:pt x="36" y="0"/>
                  </a:moveTo>
                  <a:lnTo>
                    <a:pt x="0" y="6"/>
                  </a:lnTo>
                  <a:lnTo>
                    <a:pt x="36" y="10"/>
                  </a:lnTo>
                  <a:lnTo>
                    <a:pt x="36" y="0"/>
                  </a:lnTo>
                  <a:close/>
                </a:path>
              </a:pathLst>
            </a:custGeom>
            <a:solidFill>
              <a:srgbClr val="b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1552" name=""/>
            <p:cNvSpPr/>
            <p:nvPr/>
          </p:nvSpPr>
          <p:spPr>
            <a:xfrm>
              <a:off x="5082840" y="1969200"/>
              <a:ext cx="9000" cy="15840"/>
            </a:xfrm>
            <a:custGeom>
              <a:avLst/>
              <a:gdLst/>
              <a:ahLst/>
              <a:rect l="l" t="t" r="r" b="b"/>
              <a:pathLst>
                <a:path w="21" h="37">
                  <a:moveTo>
                    <a:pt x="21" y="37"/>
                  </a:moveTo>
                  <a:lnTo>
                    <a:pt x="0" y="18"/>
                  </a:lnTo>
                  <a:lnTo>
                    <a:pt x="14" y="0"/>
                  </a:lnTo>
                  <a:lnTo>
                    <a:pt x="21" y="37"/>
                  </a:lnTo>
                  <a:close/>
                </a:path>
              </a:pathLst>
            </a:custGeom>
            <a:solidFill>
              <a:srgbClr val="b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553" name=""/>
            <p:cNvSpPr/>
            <p:nvPr/>
          </p:nvSpPr>
          <p:spPr>
            <a:xfrm>
              <a:off x="5080320" y="1943280"/>
              <a:ext cx="10800" cy="17280"/>
            </a:xfrm>
            <a:custGeom>
              <a:avLst/>
              <a:gdLst/>
              <a:ahLst/>
              <a:rect l="l" t="t" r="r" b="b"/>
              <a:pathLst>
                <a:path w="26" h="44">
                  <a:moveTo>
                    <a:pt x="0" y="27"/>
                  </a:moveTo>
                  <a:lnTo>
                    <a:pt x="18" y="44"/>
                  </a:lnTo>
                  <a:lnTo>
                    <a:pt x="13" y="24"/>
                  </a:lnTo>
                  <a:lnTo>
                    <a:pt x="26" y="0"/>
                  </a:lnTo>
                  <a:lnTo>
                    <a:pt x="0" y="27"/>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554" name=""/>
            <p:cNvSpPr/>
            <p:nvPr/>
          </p:nvSpPr>
          <p:spPr>
            <a:xfrm>
              <a:off x="5074560" y="1994040"/>
              <a:ext cx="19800" cy="26280"/>
            </a:xfrm>
            <a:custGeom>
              <a:avLst/>
              <a:gdLst/>
              <a:ahLst/>
              <a:rect l="l" t="t" r="r" b="b"/>
              <a:pathLst>
                <a:path w="48" h="65">
                  <a:moveTo>
                    <a:pt x="0" y="46"/>
                  </a:moveTo>
                  <a:lnTo>
                    <a:pt x="24" y="65"/>
                  </a:lnTo>
                  <a:lnTo>
                    <a:pt x="14" y="43"/>
                  </a:lnTo>
                  <a:lnTo>
                    <a:pt x="48" y="0"/>
                  </a:lnTo>
                  <a:lnTo>
                    <a:pt x="0" y="46"/>
                  </a:lnTo>
                  <a:close/>
                </a:path>
              </a:pathLst>
            </a:custGeom>
            <a:solidFill>
              <a:srgbClr val="bfffff"/>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1555" name=""/>
            <p:cNvSpPr/>
            <p:nvPr/>
          </p:nvSpPr>
          <p:spPr>
            <a:xfrm>
              <a:off x="5067360" y="2021400"/>
              <a:ext cx="14040" cy="11520"/>
            </a:xfrm>
            <a:custGeom>
              <a:avLst/>
              <a:gdLst/>
              <a:ahLst/>
              <a:rect l="l" t="t" r="r" b="b"/>
              <a:pathLst>
                <a:path w="35" h="28">
                  <a:moveTo>
                    <a:pt x="35" y="6"/>
                  </a:moveTo>
                  <a:lnTo>
                    <a:pt x="29" y="0"/>
                  </a:lnTo>
                  <a:lnTo>
                    <a:pt x="0" y="28"/>
                  </a:lnTo>
                  <a:lnTo>
                    <a:pt x="35" y="6"/>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556" name=""/>
            <p:cNvSpPr/>
            <p:nvPr/>
          </p:nvSpPr>
          <p:spPr>
            <a:xfrm>
              <a:off x="5144760" y="1926000"/>
              <a:ext cx="14040" cy="7200"/>
            </a:xfrm>
            <a:custGeom>
              <a:avLst/>
              <a:gdLst/>
              <a:ahLst/>
              <a:rect l="l" t="t" r="r" b="b"/>
              <a:pathLst>
                <a:path w="34" h="18">
                  <a:moveTo>
                    <a:pt x="34" y="16"/>
                  </a:moveTo>
                  <a:lnTo>
                    <a:pt x="1" y="18"/>
                  </a:lnTo>
                  <a:lnTo>
                    <a:pt x="0" y="0"/>
                  </a:lnTo>
                  <a:lnTo>
                    <a:pt x="34" y="16"/>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557" name=""/>
            <p:cNvSpPr/>
            <p:nvPr/>
          </p:nvSpPr>
          <p:spPr>
            <a:xfrm>
              <a:off x="5124600" y="1909440"/>
              <a:ext cx="12240" cy="12960"/>
            </a:xfrm>
            <a:custGeom>
              <a:avLst/>
              <a:gdLst/>
              <a:ahLst/>
              <a:rect l="l" t="t" r="r" b="b"/>
              <a:pathLst>
                <a:path w="30" h="32">
                  <a:moveTo>
                    <a:pt x="0" y="32"/>
                  </a:moveTo>
                  <a:lnTo>
                    <a:pt x="30" y="29"/>
                  </a:lnTo>
                  <a:lnTo>
                    <a:pt x="9" y="21"/>
                  </a:lnTo>
                  <a:lnTo>
                    <a:pt x="0" y="0"/>
                  </a:lnTo>
                  <a:lnTo>
                    <a:pt x="0" y="32"/>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558" name=""/>
            <p:cNvSpPr/>
            <p:nvPr/>
          </p:nvSpPr>
          <p:spPr>
            <a:xfrm>
              <a:off x="5166000" y="1935000"/>
              <a:ext cx="14760" cy="23760"/>
            </a:xfrm>
            <a:custGeom>
              <a:avLst/>
              <a:gdLst/>
              <a:ahLst/>
              <a:rect l="l" t="t" r="r" b="b"/>
              <a:pathLst>
                <a:path w="34" h="57">
                  <a:moveTo>
                    <a:pt x="0" y="57"/>
                  </a:moveTo>
                  <a:lnTo>
                    <a:pt x="34" y="53"/>
                  </a:lnTo>
                  <a:lnTo>
                    <a:pt x="8" y="47"/>
                  </a:lnTo>
                  <a:lnTo>
                    <a:pt x="3" y="0"/>
                  </a:lnTo>
                  <a:lnTo>
                    <a:pt x="0" y="57"/>
                  </a:lnTo>
                  <a:close/>
                </a:path>
              </a:pathLst>
            </a:custGeom>
            <a:solidFill>
              <a:srgbClr val="bfffff"/>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559" name=""/>
            <p:cNvSpPr/>
            <p:nvPr/>
          </p:nvSpPr>
          <p:spPr>
            <a:xfrm>
              <a:off x="5175360" y="1960920"/>
              <a:ext cx="5760" cy="14760"/>
            </a:xfrm>
            <a:custGeom>
              <a:avLst/>
              <a:gdLst/>
              <a:ahLst/>
              <a:rect l="l" t="t" r="r" b="b"/>
              <a:pathLst>
                <a:path w="12" h="34">
                  <a:moveTo>
                    <a:pt x="2" y="1"/>
                  </a:moveTo>
                  <a:lnTo>
                    <a:pt x="0" y="34"/>
                  </a:lnTo>
                  <a:lnTo>
                    <a:pt x="12" y="0"/>
                  </a:lnTo>
                  <a:lnTo>
                    <a:pt x="2" y="1"/>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560" name=""/>
            <p:cNvSpPr/>
            <p:nvPr/>
          </p:nvSpPr>
          <p:spPr>
            <a:xfrm>
              <a:off x="5159520" y="1856160"/>
              <a:ext cx="17280" cy="9720"/>
            </a:xfrm>
            <a:custGeom>
              <a:avLst/>
              <a:gdLst/>
              <a:ahLst/>
              <a:rect l="l" t="t" r="r" b="b"/>
              <a:pathLst>
                <a:path w="41" h="23">
                  <a:moveTo>
                    <a:pt x="41" y="0"/>
                  </a:moveTo>
                  <a:lnTo>
                    <a:pt x="15" y="23"/>
                  </a:lnTo>
                  <a:lnTo>
                    <a:pt x="0" y="13"/>
                  </a:lnTo>
                  <a:lnTo>
                    <a:pt x="41" y="0"/>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561" name=""/>
            <p:cNvSpPr/>
            <p:nvPr/>
          </p:nvSpPr>
          <p:spPr>
            <a:xfrm>
              <a:off x="5129640" y="1865160"/>
              <a:ext cx="19800" cy="7200"/>
            </a:xfrm>
            <a:custGeom>
              <a:avLst/>
              <a:gdLst/>
              <a:ahLst/>
              <a:rect l="l" t="t" r="r" b="b"/>
              <a:pathLst>
                <a:path w="49" h="20">
                  <a:moveTo>
                    <a:pt x="26" y="20"/>
                  </a:moveTo>
                  <a:lnTo>
                    <a:pt x="49" y="0"/>
                  </a:lnTo>
                  <a:lnTo>
                    <a:pt x="26" y="8"/>
                  </a:lnTo>
                  <a:lnTo>
                    <a:pt x="0" y="3"/>
                  </a:lnTo>
                  <a:lnTo>
                    <a:pt x="26" y="20"/>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562" name=""/>
            <p:cNvSpPr/>
            <p:nvPr/>
          </p:nvSpPr>
          <p:spPr>
            <a:xfrm>
              <a:off x="5187960" y="1851840"/>
              <a:ext cx="27360" cy="14040"/>
            </a:xfrm>
            <a:custGeom>
              <a:avLst/>
              <a:gdLst/>
              <a:ahLst/>
              <a:rect l="l" t="t" r="r" b="b"/>
              <a:pathLst>
                <a:path w="66" h="35">
                  <a:moveTo>
                    <a:pt x="41" y="35"/>
                  </a:moveTo>
                  <a:lnTo>
                    <a:pt x="66" y="10"/>
                  </a:lnTo>
                  <a:lnTo>
                    <a:pt x="40" y="23"/>
                  </a:lnTo>
                  <a:lnTo>
                    <a:pt x="0" y="0"/>
                  </a:lnTo>
                  <a:lnTo>
                    <a:pt x="41" y="35"/>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563" name=""/>
            <p:cNvSpPr/>
            <p:nvPr/>
          </p:nvSpPr>
          <p:spPr>
            <a:xfrm>
              <a:off x="5215320" y="1858680"/>
              <a:ext cx="10440" cy="10440"/>
            </a:xfrm>
            <a:custGeom>
              <a:avLst/>
              <a:gdLst/>
              <a:ahLst/>
              <a:rect l="l" t="t" r="r" b="b"/>
              <a:pathLst>
                <a:path w="26" h="28">
                  <a:moveTo>
                    <a:pt x="0" y="7"/>
                  </a:moveTo>
                  <a:lnTo>
                    <a:pt x="26" y="28"/>
                  </a:lnTo>
                  <a:lnTo>
                    <a:pt x="8" y="0"/>
                  </a:lnTo>
                  <a:lnTo>
                    <a:pt x="0" y="7"/>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564" name=""/>
            <p:cNvSpPr/>
            <p:nvPr/>
          </p:nvSpPr>
          <p:spPr>
            <a:xfrm>
              <a:off x="5122080" y="1804320"/>
              <a:ext cx="10440" cy="14040"/>
            </a:xfrm>
            <a:custGeom>
              <a:avLst/>
              <a:gdLst/>
              <a:ahLst/>
              <a:rect l="l" t="t" r="r" b="b"/>
              <a:pathLst>
                <a:path w="26" h="35">
                  <a:moveTo>
                    <a:pt x="26" y="0"/>
                  </a:moveTo>
                  <a:lnTo>
                    <a:pt x="22" y="30"/>
                  </a:lnTo>
                  <a:lnTo>
                    <a:pt x="0" y="35"/>
                  </a:lnTo>
                  <a:lnTo>
                    <a:pt x="26"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565" name=""/>
            <p:cNvSpPr/>
            <p:nvPr/>
          </p:nvSpPr>
          <p:spPr>
            <a:xfrm>
              <a:off x="5099760" y="1825200"/>
              <a:ext cx="17280" cy="14760"/>
            </a:xfrm>
            <a:custGeom>
              <a:avLst/>
              <a:gdLst/>
              <a:ahLst/>
              <a:rect l="l" t="t" r="r" b="b"/>
              <a:pathLst>
                <a:path w="40" h="35">
                  <a:moveTo>
                    <a:pt x="36" y="28"/>
                  </a:moveTo>
                  <a:lnTo>
                    <a:pt x="40" y="0"/>
                  </a:lnTo>
                  <a:lnTo>
                    <a:pt x="26" y="22"/>
                  </a:lnTo>
                  <a:lnTo>
                    <a:pt x="0" y="35"/>
                  </a:lnTo>
                  <a:lnTo>
                    <a:pt x="36" y="28"/>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566" name=""/>
            <p:cNvSpPr/>
            <p:nvPr/>
          </p:nvSpPr>
          <p:spPr>
            <a:xfrm>
              <a:off x="5138640" y="1777680"/>
              <a:ext cx="26280" cy="16560"/>
            </a:xfrm>
            <a:custGeom>
              <a:avLst/>
              <a:gdLst/>
              <a:ahLst/>
              <a:rect l="l" t="t" r="r" b="b"/>
              <a:pathLst>
                <a:path w="65" h="40">
                  <a:moveTo>
                    <a:pt x="62" y="32"/>
                  </a:moveTo>
                  <a:lnTo>
                    <a:pt x="65" y="0"/>
                  </a:lnTo>
                  <a:lnTo>
                    <a:pt x="53" y="26"/>
                  </a:lnTo>
                  <a:lnTo>
                    <a:pt x="0" y="40"/>
                  </a:lnTo>
                  <a:lnTo>
                    <a:pt x="62" y="32"/>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67" name=""/>
            <p:cNvSpPr/>
            <p:nvPr/>
          </p:nvSpPr>
          <p:spPr>
            <a:xfrm>
              <a:off x="5169600" y="1776960"/>
              <a:ext cx="15840" cy="3960"/>
            </a:xfrm>
            <a:custGeom>
              <a:avLst/>
              <a:gdLst/>
              <a:ahLst/>
              <a:rect l="l" t="t" r="r" b="b"/>
              <a:pathLst>
                <a:path w="37" h="9">
                  <a:moveTo>
                    <a:pt x="0" y="9"/>
                  </a:moveTo>
                  <a:lnTo>
                    <a:pt x="37" y="3"/>
                  </a:lnTo>
                  <a:lnTo>
                    <a:pt x="0" y="0"/>
                  </a:lnTo>
                  <a:lnTo>
                    <a:pt x="0" y="9"/>
                  </a:lnTo>
                  <a:close/>
                </a:path>
              </a:pathLst>
            </a:custGeom>
            <a:solidFill>
              <a:srgbClr val="b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1568" name=""/>
            <p:cNvSpPr/>
            <p:nvPr/>
          </p:nvSpPr>
          <p:spPr>
            <a:xfrm>
              <a:off x="5052960" y="1803600"/>
              <a:ext cx="7200" cy="14760"/>
            </a:xfrm>
            <a:custGeom>
              <a:avLst/>
              <a:gdLst/>
              <a:ahLst/>
              <a:rect l="l" t="t" r="r" b="b"/>
              <a:pathLst>
                <a:path w="18" h="36">
                  <a:moveTo>
                    <a:pt x="0" y="0"/>
                  </a:moveTo>
                  <a:lnTo>
                    <a:pt x="18" y="18"/>
                  </a:lnTo>
                  <a:lnTo>
                    <a:pt x="7" y="36"/>
                  </a:lnTo>
                  <a:lnTo>
                    <a:pt x="0"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569" name=""/>
            <p:cNvSpPr/>
            <p:nvPr/>
          </p:nvSpPr>
          <p:spPr>
            <a:xfrm>
              <a:off x="5054040" y="1825920"/>
              <a:ext cx="9720" cy="18720"/>
            </a:xfrm>
            <a:custGeom>
              <a:avLst/>
              <a:gdLst/>
              <a:ahLst/>
              <a:rect l="l" t="t" r="r" b="b"/>
              <a:pathLst>
                <a:path w="23" h="46">
                  <a:moveTo>
                    <a:pt x="23" y="17"/>
                  </a:moveTo>
                  <a:lnTo>
                    <a:pt x="7" y="0"/>
                  </a:lnTo>
                  <a:lnTo>
                    <a:pt x="13" y="21"/>
                  </a:lnTo>
                  <a:lnTo>
                    <a:pt x="0" y="46"/>
                  </a:lnTo>
                  <a:lnTo>
                    <a:pt x="23" y="17"/>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570" name=""/>
            <p:cNvSpPr/>
            <p:nvPr/>
          </p:nvSpPr>
          <p:spPr>
            <a:xfrm>
              <a:off x="5050440" y="1766880"/>
              <a:ext cx="19080" cy="26280"/>
            </a:xfrm>
            <a:custGeom>
              <a:avLst/>
              <a:gdLst/>
              <a:ahLst/>
              <a:rect l="l" t="t" r="r" b="b"/>
              <a:pathLst>
                <a:path w="45" h="65">
                  <a:moveTo>
                    <a:pt x="45" y="20"/>
                  </a:moveTo>
                  <a:lnTo>
                    <a:pt x="22" y="0"/>
                  </a:lnTo>
                  <a:lnTo>
                    <a:pt x="32" y="23"/>
                  </a:lnTo>
                  <a:lnTo>
                    <a:pt x="0" y="65"/>
                  </a:lnTo>
                  <a:lnTo>
                    <a:pt x="45" y="20"/>
                  </a:lnTo>
                  <a:close/>
                </a:path>
              </a:pathLst>
            </a:custGeom>
            <a:solidFill>
              <a:srgbClr val="bfffff"/>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1571" name=""/>
            <p:cNvSpPr/>
            <p:nvPr/>
          </p:nvSpPr>
          <p:spPr>
            <a:xfrm>
              <a:off x="5062320" y="1755360"/>
              <a:ext cx="14760" cy="10440"/>
            </a:xfrm>
            <a:custGeom>
              <a:avLst/>
              <a:gdLst/>
              <a:ahLst/>
              <a:rect l="l" t="t" r="r" b="b"/>
              <a:pathLst>
                <a:path w="36" h="26">
                  <a:moveTo>
                    <a:pt x="8" y="26"/>
                  </a:moveTo>
                  <a:lnTo>
                    <a:pt x="36" y="0"/>
                  </a:lnTo>
                  <a:lnTo>
                    <a:pt x="0" y="20"/>
                  </a:lnTo>
                  <a:lnTo>
                    <a:pt x="8" y="26"/>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572" name=""/>
            <p:cNvSpPr/>
            <p:nvPr/>
          </p:nvSpPr>
          <p:spPr>
            <a:xfrm>
              <a:off x="5148720" y="1832040"/>
              <a:ext cx="15840" cy="10440"/>
            </a:xfrm>
            <a:custGeom>
              <a:avLst/>
              <a:gdLst/>
              <a:ahLst/>
              <a:rect l="l" t="t" r="r" b="b"/>
              <a:pathLst>
                <a:path w="38" h="26">
                  <a:moveTo>
                    <a:pt x="38" y="0"/>
                  </a:moveTo>
                  <a:lnTo>
                    <a:pt x="4" y="7"/>
                  </a:lnTo>
                  <a:lnTo>
                    <a:pt x="0" y="26"/>
                  </a:lnTo>
                  <a:lnTo>
                    <a:pt x="38"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573" name=""/>
            <p:cNvSpPr/>
            <p:nvPr/>
          </p:nvSpPr>
          <p:spPr>
            <a:xfrm>
              <a:off x="5127120" y="1848600"/>
              <a:ext cx="13320" cy="16560"/>
            </a:xfrm>
            <a:custGeom>
              <a:avLst/>
              <a:gdLst/>
              <a:ahLst/>
              <a:rect l="l" t="t" r="r" b="b"/>
              <a:pathLst>
                <a:path w="34" h="39">
                  <a:moveTo>
                    <a:pt x="4" y="6"/>
                  </a:moveTo>
                  <a:lnTo>
                    <a:pt x="34" y="0"/>
                  </a:lnTo>
                  <a:lnTo>
                    <a:pt x="13" y="14"/>
                  </a:lnTo>
                  <a:lnTo>
                    <a:pt x="0" y="39"/>
                  </a:lnTo>
                  <a:lnTo>
                    <a:pt x="4" y="6"/>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74" name=""/>
            <p:cNvSpPr/>
            <p:nvPr/>
          </p:nvSpPr>
          <p:spPr>
            <a:xfrm>
              <a:off x="5174640" y="1800360"/>
              <a:ext cx="14760" cy="24840"/>
            </a:xfrm>
            <a:custGeom>
              <a:avLst/>
              <a:gdLst/>
              <a:ahLst/>
              <a:rect l="l" t="t" r="r" b="b"/>
              <a:pathLst>
                <a:path w="37" h="61">
                  <a:moveTo>
                    <a:pt x="1" y="5"/>
                  </a:moveTo>
                  <a:lnTo>
                    <a:pt x="37" y="0"/>
                  </a:lnTo>
                  <a:lnTo>
                    <a:pt x="11" y="13"/>
                  </a:lnTo>
                  <a:lnTo>
                    <a:pt x="0" y="61"/>
                  </a:lnTo>
                  <a:lnTo>
                    <a:pt x="1" y="5"/>
                  </a:lnTo>
                  <a:close/>
                </a:path>
              </a:pathLst>
            </a:custGeom>
            <a:solidFill>
              <a:srgbClr val="b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575" name=""/>
            <p:cNvSpPr/>
            <p:nvPr/>
          </p:nvSpPr>
          <p:spPr>
            <a:xfrm>
              <a:off x="5185440" y="1782720"/>
              <a:ext cx="4680" cy="14040"/>
            </a:xfrm>
            <a:custGeom>
              <a:avLst/>
              <a:gdLst/>
              <a:ahLst/>
              <a:rect l="l" t="t" r="r" b="b"/>
              <a:pathLst>
                <a:path w="10" h="34">
                  <a:moveTo>
                    <a:pt x="0" y="34"/>
                  </a:moveTo>
                  <a:lnTo>
                    <a:pt x="2" y="0"/>
                  </a:lnTo>
                  <a:lnTo>
                    <a:pt x="10" y="33"/>
                  </a:lnTo>
                  <a:lnTo>
                    <a:pt x="0" y="34"/>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576" name=""/>
            <p:cNvSpPr/>
            <p:nvPr/>
          </p:nvSpPr>
          <p:spPr>
            <a:xfrm>
              <a:off x="5156280" y="1897560"/>
              <a:ext cx="18000" cy="7200"/>
            </a:xfrm>
            <a:custGeom>
              <a:avLst/>
              <a:gdLst/>
              <a:ahLst/>
              <a:rect l="l" t="t" r="r" b="b"/>
              <a:pathLst>
                <a:path w="42" h="17">
                  <a:moveTo>
                    <a:pt x="42" y="17"/>
                  </a:moveTo>
                  <a:lnTo>
                    <a:pt x="17" y="0"/>
                  </a:lnTo>
                  <a:lnTo>
                    <a:pt x="0" y="14"/>
                  </a:lnTo>
                  <a:lnTo>
                    <a:pt x="42" y="17"/>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577" name=""/>
            <p:cNvSpPr/>
            <p:nvPr/>
          </p:nvSpPr>
          <p:spPr>
            <a:xfrm>
              <a:off x="5127120" y="1897560"/>
              <a:ext cx="18000" cy="10440"/>
            </a:xfrm>
            <a:custGeom>
              <a:avLst/>
              <a:gdLst/>
              <a:ahLst/>
              <a:rect l="l" t="t" r="r" b="b"/>
              <a:pathLst>
                <a:path w="45" h="24">
                  <a:moveTo>
                    <a:pt x="29" y="0"/>
                  </a:moveTo>
                  <a:lnTo>
                    <a:pt x="45" y="21"/>
                  </a:lnTo>
                  <a:lnTo>
                    <a:pt x="27" y="11"/>
                  </a:lnTo>
                  <a:lnTo>
                    <a:pt x="0" y="24"/>
                  </a:lnTo>
                  <a:lnTo>
                    <a:pt x="29"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578" name=""/>
            <p:cNvSpPr/>
            <p:nvPr/>
          </p:nvSpPr>
          <p:spPr>
            <a:xfrm>
              <a:off x="5184360" y="1886760"/>
              <a:ext cx="29160" cy="18720"/>
            </a:xfrm>
            <a:custGeom>
              <a:avLst/>
              <a:gdLst/>
              <a:ahLst/>
              <a:rect l="l" t="t" r="r" b="b"/>
              <a:pathLst>
                <a:path w="70" h="47">
                  <a:moveTo>
                    <a:pt x="46" y="0"/>
                  </a:moveTo>
                  <a:lnTo>
                    <a:pt x="70" y="19"/>
                  </a:lnTo>
                  <a:lnTo>
                    <a:pt x="43" y="13"/>
                  </a:lnTo>
                  <a:lnTo>
                    <a:pt x="0" y="47"/>
                  </a:lnTo>
                  <a:lnTo>
                    <a:pt x="46" y="0"/>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579" name=""/>
            <p:cNvSpPr/>
            <p:nvPr/>
          </p:nvSpPr>
          <p:spPr>
            <a:xfrm>
              <a:off x="5213520" y="1877400"/>
              <a:ext cx="11520" cy="14040"/>
            </a:xfrm>
            <a:custGeom>
              <a:avLst/>
              <a:gdLst/>
              <a:ahLst/>
              <a:rect l="l" t="t" r="r" b="b"/>
              <a:pathLst>
                <a:path w="28" h="34">
                  <a:moveTo>
                    <a:pt x="0" y="27"/>
                  </a:moveTo>
                  <a:lnTo>
                    <a:pt x="28" y="0"/>
                  </a:lnTo>
                  <a:lnTo>
                    <a:pt x="7" y="34"/>
                  </a:lnTo>
                  <a:lnTo>
                    <a:pt x="0" y="27"/>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grpSp>
          <p:nvGrpSpPr>
            <p:cNvPr id="1580" name=""/>
            <p:cNvGrpSpPr/>
            <p:nvPr/>
          </p:nvGrpSpPr>
          <p:grpSpPr>
            <a:xfrm>
              <a:off x="4722840" y="1604880"/>
              <a:ext cx="498960" cy="429840"/>
              <a:chOff x="4722840" y="1604880"/>
              <a:chExt cx="498960" cy="429840"/>
            </a:xfrm>
          </p:grpSpPr>
          <p:sp>
            <p:nvSpPr>
              <p:cNvPr id="1581" name=""/>
              <p:cNvSpPr/>
              <p:nvPr/>
            </p:nvSpPr>
            <p:spPr>
              <a:xfrm>
                <a:off x="5110920" y="1958400"/>
                <a:ext cx="9000" cy="12240"/>
              </a:xfrm>
              <a:custGeom>
                <a:avLst/>
                <a:gdLst/>
                <a:ahLst/>
                <a:rect l="l" t="t" r="r" b="b"/>
                <a:pathLst>
                  <a:path w="22" h="30">
                    <a:moveTo>
                      <a:pt x="22" y="30"/>
                    </a:moveTo>
                    <a:lnTo>
                      <a:pt x="22" y="0"/>
                    </a:lnTo>
                    <a:lnTo>
                      <a:pt x="0" y="1"/>
                    </a:lnTo>
                    <a:lnTo>
                      <a:pt x="22" y="3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582" name=""/>
              <p:cNvSpPr/>
              <p:nvPr/>
            </p:nvSpPr>
            <p:spPr>
              <a:xfrm>
                <a:off x="5091120" y="1941840"/>
                <a:ext cx="14760" cy="10440"/>
              </a:xfrm>
              <a:custGeom>
                <a:avLst/>
                <a:gdLst/>
                <a:ahLst/>
                <a:rect l="l" t="t" r="r" b="b"/>
                <a:pathLst>
                  <a:path w="36" h="26">
                    <a:moveTo>
                      <a:pt x="36" y="0"/>
                    </a:moveTo>
                    <a:lnTo>
                      <a:pt x="36" y="26"/>
                    </a:lnTo>
                    <a:lnTo>
                      <a:pt x="24" y="9"/>
                    </a:lnTo>
                    <a:lnTo>
                      <a:pt x="0" y="3"/>
                    </a:lnTo>
                    <a:lnTo>
                      <a:pt x="36"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583" name=""/>
              <p:cNvSpPr/>
              <p:nvPr/>
            </p:nvSpPr>
            <p:spPr>
              <a:xfrm>
                <a:off x="5124600" y="1974240"/>
                <a:ext cx="26280" cy="12960"/>
              </a:xfrm>
              <a:custGeom>
                <a:avLst/>
                <a:gdLst/>
                <a:ahLst/>
                <a:rect l="l" t="t" r="r" b="b"/>
                <a:pathLst>
                  <a:path w="63" h="32">
                    <a:moveTo>
                      <a:pt x="63" y="0"/>
                    </a:moveTo>
                    <a:lnTo>
                      <a:pt x="61" y="32"/>
                    </a:lnTo>
                    <a:lnTo>
                      <a:pt x="53" y="10"/>
                    </a:lnTo>
                    <a:lnTo>
                      <a:pt x="0" y="12"/>
                    </a:lnTo>
                    <a:lnTo>
                      <a:pt x="63" y="0"/>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584" name=""/>
              <p:cNvSpPr/>
              <p:nvPr/>
            </p:nvSpPr>
            <p:spPr>
              <a:xfrm>
                <a:off x="5154480" y="1981800"/>
                <a:ext cx="15480" cy="5400"/>
              </a:xfrm>
              <a:custGeom>
                <a:avLst/>
                <a:gdLst/>
                <a:ahLst/>
                <a:rect l="l" t="t" r="r" b="b"/>
                <a:pathLst>
                  <a:path w="38" h="15">
                    <a:moveTo>
                      <a:pt x="0" y="5"/>
                    </a:moveTo>
                    <a:lnTo>
                      <a:pt x="38" y="0"/>
                    </a:lnTo>
                    <a:lnTo>
                      <a:pt x="0" y="15"/>
                    </a:lnTo>
                    <a:lnTo>
                      <a:pt x="0" y="5"/>
                    </a:lnTo>
                    <a:close/>
                  </a:path>
                </a:pathLst>
              </a:custGeom>
              <a:solidFill>
                <a:srgbClr val="bfffff"/>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1585" name=""/>
              <p:cNvSpPr/>
              <p:nvPr/>
            </p:nvSpPr>
            <p:spPr>
              <a:xfrm>
                <a:off x="5038920" y="1976040"/>
                <a:ext cx="9720" cy="16560"/>
              </a:xfrm>
              <a:custGeom>
                <a:avLst/>
                <a:gdLst/>
                <a:ahLst/>
                <a:rect l="l" t="t" r="r" b="b"/>
                <a:pathLst>
                  <a:path w="24" h="41">
                    <a:moveTo>
                      <a:pt x="0" y="41"/>
                    </a:moveTo>
                    <a:lnTo>
                      <a:pt x="24" y="13"/>
                    </a:lnTo>
                    <a:lnTo>
                      <a:pt x="11" y="0"/>
                    </a:lnTo>
                    <a:lnTo>
                      <a:pt x="0" y="41"/>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86" name=""/>
              <p:cNvSpPr/>
              <p:nvPr/>
            </p:nvSpPr>
            <p:spPr>
              <a:xfrm>
                <a:off x="5045400" y="1949400"/>
                <a:ext cx="9000" cy="18000"/>
              </a:xfrm>
              <a:custGeom>
                <a:avLst/>
                <a:gdLst/>
                <a:ahLst/>
                <a:rect l="l" t="t" r="r" b="b"/>
                <a:pathLst>
                  <a:path w="21" h="44">
                    <a:moveTo>
                      <a:pt x="21" y="22"/>
                    </a:moveTo>
                    <a:lnTo>
                      <a:pt x="1" y="44"/>
                    </a:lnTo>
                    <a:lnTo>
                      <a:pt x="8" y="22"/>
                    </a:lnTo>
                    <a:lnTo>
                      <a:pt x="0" y="0"/>
                    </a:lnTo>
                    <a:lnTo>
                      <a:pt x="21" y="22"/>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587" name=""/>
              <p:cNvSpPr/>
              <p:nvPr/>
            </p:nvSpPr>
            <p:spPr>
              <a:xfrm>
                <a:off x="5035320" y="2001600"/>
                <a:ext cx="18000" cy="24840"/>
              </a:xfrm>
              <a:custGeom>
                <a:avLst/>
                <a:gdLst/>
                <a:ahLst/>
                <a:rect l="l" t="t" r="r" b="b"/>
                <a:pathLst>
                  <a:path w="44" h="59">
                    <a:moveTo>
                      <a:pt x="44" y="33"/>
                    </a:moveTo>
                    <a:lnTo>
                      <a:pt x="18" y="59"/>
                    </a:lnTo>
                    <a:lnTo>
                      <a:pt x="30" y="33"/>
                    </a:lnTo>
                    <a:lnTo>
                      <a:pt x="0" y="0"/>
                    </a:lnTo>
                    <a:lnTo>
                      <a:pt x="44" y="33"/>
                    </a:lnTo>
                    <a:close/>
                  </a:path>
                </a:pathLst>
              </a:custGeom>
              <a:solidFill>
                <a:srgbClr val="b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588" name=""/>
              <p:cNvSpPr/>
              <p:nvPr/>
            </p:nvSpPr>
            <p:spPr>
              <a:xfrm>
                <a:off x="5045400" y="2025720"/>
                <a:ext cx="13320" cy="9000"/>
              </a:xfrm>
              <a:custGeom>
                <a:avLst/>
                <a:gdLst/>
                <a:ahLst/>
                <a:rect l="l" t="t" r="r" b="b"/>
                <a:pathLst>
                  <a:path w="33" h="21">
                    <a:moveTo>
                      <a:pt x="0" y="7"/>
                    </a:moveTo>
                    <a:lnTo>
                      <a:pt x="8" y="0"/>
                    </a:lnTo>
                    <a:lnTo>
                      <a:pt x="33" y="21"/>
                    </a:lnTo>
                    <a:lnTo>
                      <a:pt x="0" y="7"/>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589" name=""/>
              <p:cNvSpPr/>
              <p:nvPr/>
            </p:nvSpPr>
            <p:spPr>
              <a:xfrm>
                <a:off x="4978080" y="1946880"/>
                <a:ext cx="14760" cy="10800"/>
              </a:xfrm>
              <a:custGeom>
                <a:avLst/>
                <a:gdLst/>
                <a:ahLst/>
                <a:rect l="l" t="t" r="r" b="b"/>
                <a:pathLst>
                  <a:path w="37" h="26">
                    <a:moveTo>
                      <a:pt x="0" y="26"/>
                    </a:moveTo>
                    <a:lnTo>
                      <a:pt x="34" y="19"/>
                    </a:lnTo>
                    <a:lnTo>
                      <a:pt x="37" y="0"/>
                    </a:lnTo>
                    <a:lnTo>
                      <a:pt x="0" y="26"/>
                    </a:lnTo>
                    <a:close/>
                  </a:path>
                </a:pathLst>
              </a:custGeom>
              <a:solidFill>
                <a:srgbClr val="bfffff"/>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590" name=""/>
              <p:cNvSpPr/>
              <p:nvPr/>
            </p:nvSpPr>
            <p:spPr>
              <a:xfrm>
                <a:off x="5000400" y="1925280"/>
                <a:ext cx="14040" cy="15480"/>
              </a:xfrm>
              <a:custGeom>
                <a:avLst/>
                <a:gdLst/>
                <a:ahLst/>
                <a:rect l="l" t="t" r="r" b="b"/>
                <a:pathLst>
                  <a:path w="35" h="38">
                    <a:moveTo>
                      <a:pt x="30" y="33"/>
                    </a:moveTo>
                    <a:lnTo>
                      <a:pt x="0" y="38"/>
                    </a:lnTo>
                    <a:lnTo>
                      <a:pt x="23" y="25"/>
                    </a:lnTo>
                    <a:lnTo>
                      <a:pt x="35" y="0"/>
                    </a:lnTo>
                    <a:lnTo>
                      <a:pt x="30" y="33"/>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591" name=""/>
              <p:cNvSpPr/>
              <p:nvPr/>
            </p:nvSpPr>
            <p:spPr>
              <a:xfrm>
                <a:off x="4952160" y="1963440"/>
                <a:ext cx="14760" cy="25560"/>
              </a:xfrm>
              <a:custGeom>
                <a:avLst/>
                <a:gdLst/>
                <a:ahLst/>
                <a:rect l="l" t="t" r="r" b="b"/>
                <a:pathLst>
                  <a:path w="37" h="61">
                    <a:moveTo>
                      <a:pt x="35" y="56"/>
                    </a:moveTo>
                    <a:lnTo>
                      <a:pt x="0" y="61"/>
                    </a:lnTo>
                    <a:lnTo>
                      <a:pt x="28" y="48"/>
                    </a:lnTo>
                    <a:lnTo>
                      <a:pt x="37" y="0"/>
                    </a:lnTo>
                    <a:lnTo>
                      <a:pt x="35" y="56"/>
                    </a:lnTo>
                    <a:close/>
                  </a:path>
                </a:pathLst>
              </a:custGeom>
              <a:solidFill>
                <a:srgbClr val="bf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592" name=""/>
              <p:cNvSpPr/>
              <p:nvPr/>
            </p:nvSpPr>
            <p:spPr>
              <a:xfrm>
                <a:off x="4951440" y="1992600"/>
                <a:ext cx="4680" cy="14040"/>
              </a:xfrm>
              <a:custGeom>
                <a:avLst/>
                <a:gdLst/>
                <a:ahLst/>
                <a:rect l="l" t="t" r="r" b="b"/>
                <a:pathLst>
                  <a:path w="11" h="32">
                    <a:moveTo>
                      <a:pt x="11" y="0"/>
                    </a:moveTo>
                    <a:lnTo>
                      <a:pt x="9" y="32"/>
                    </a:lnTo>
                    <a:lnTo>
                      <a:pt x="0" y="1"/>
                    </a:lnTo>
                    <a:lnTo>
                      <a:pt x="11"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593" name=""/>
              <p:cNvSpPr/>
              <p:nvPr/>
            </p:nvSpPr>
            <p:spPr>
              <a:xfrm>
                <a:off x="4968720" y="1885320"/>
                <a:ext cx="16560" cy="7200"/>
              </a:xfrm>
              <a:custGeom>
                <a:avLst/>
                <a:gdLst/>
                <a:ahLst/>
                <a:rect l="l" t="t" r="r" b="b"/>
                <a:pathLst>
                  <a:path w="42" h="16">
                    <a:moveTo>
                      <a:pt x="0" y="0"/>
                    </a:moveTo>
                    <a:lnTo>
                      <a:pt x="24" y="16"/>
                    </a:lnTo>
                    <a:lnTo>
                      <a:pt x="42" y="1"/>
                    </a:lnTo>
                    <a:lnTo>
                      <a:pt x="0" y="0"/>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594" name=""/>
              <p:cNvSpPr/>
              <p:nvPr/>
            </p:nvSpPr>
            <p:spPr>
              <a:xfrm>
                <a:off x="4994640" y="1881720"/>
                <a:ext cx="20520" cy="11520"/>
              </a:xfrm>
              <a:custGeom>
                <a:avLst/>
                <a:gdLst/>
                <a:ahLst/>
                <a:rect l="l" t="t" r="r" b="b"/>
                <a:pathLst>
                  <a:path w="51" h="28">
                    <a:moveTo>
                      <a:pt x="25" y="28"/>
                    </a:moveTo>
                    <a:lnTo>
                      <a:pt x="0" y="10"/>
                    </a:lnTo>
                    <a:lnTo>
                      <a:pt x="25" y="12"/>
                    </a:lnTo>
                    <a:lnTo>
                      <a:pt x="51" y="0"/>
                    </a:lnTo>
                    <a:lnTo>
                      <a:pt x="25" y="28"/>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595" name=""/>
              <p:cNvSpPr/>
              <p:nvPr/>
            </p:nvSpPr>
            <p:spPr>
              <a:xfrm>
                <a:off x="4929120" y="1884600"/>
                <a:ext cx="28800" cy="18720"/>
              </a:xfrm>
              <a:custGeom>
                <a:avLst/>
                <a:gdLst/>
                <a:ahLst/>
                <a:rect l="l" t="t" r="r" b="b"/>
                <a:pathLst>
                  <a:path w="69" h="48">
                    <a:moveTo>
                      <a:pt x="23" y="48"/>
                    </a:moveTo>
                    <a:lnTo>
                      <a:pt x="0" y="28"/>
                    </a:lnTo>
                    <a:lnTo>
                      <a:pt x="25" y="35"/>
                    </a:lnTo>
                    <a:lnTo>
                      <a:pt x="69" y="0"/>
                    </a:lnTo>
                    <a:lnTo>
                      <a:pt x="23" y="48"/>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596" name=""/>
              <p:cNvSpPr/>
              <p:nvPr/>
            </p:nvSpPr>
            <p:spPr>
              <a:xfrm>
                <a:off x="4916520" y="1899360"/>
                <a:ext cx="12240" cy="13320"/>
              </a:xfrm>
              <a:custGeom>
                <a:avLst/>
                <a:gdLst/>
                <a:ahLst/>
                <a:rect l="l" t="t" r="r" b="b"/>
                <a:pathLst>
                  <a:path w="29" h="32">
                    <a:moveTo>
                      <a:pt x="29" y="5"/>
                    </a:moveTo>
                    <a:lnTo>
                      <a:pt x="0" y="32"/>
                    </a:lnTo>
                    <a:lnTo>
                      <a:pt x="21" y="0"/>
                    </a:lnTo>
                    <a:lnTo>
                      <a:pt x="29" y="5"/>
                    </a:lnTo>
                    <a:close/>
                  </a:path>
                </a:pathLst>
              </a:custGeom>
              <a:solidFill>
                <a:srgbClr val="b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597" name=""/>
              <p:cNvSpPr/>
              <p:nvPr/>
            </p:nvSpPr>
            <p:spPr>
              <a:xfrm>
                <a:off x="5019480" y="1819440"/>
                <a:ext cx="9000" cy="12240"/>
              </a:xfrm>
              <a:custGeom>
                <a:avLst/>
                <a:gdLst/>
                <a:ahLst/>
                <a:rect l="l" t="t" r="r" b="b"/>
                <a:pathLst>
                  <a:path w="22" h="30">
                    <a:moveTo>
                      <a:pt x="0" y="0"/>
                    </a:moveTo>
                    <a:lnTo>
                      <a:pt x="1" y="30"/>
                    </a:lnTo>
                    <a:lnTo>
                      <a:pt x="22" y="29"/>
                    </a:lnTo>
                    <a:lnTo>
                      <a:pt x="0" y="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598" name=""/>
              <p:cNvSpPr/>
              <p:nvPr/>
            </p:nvSpPr>
            <p:spPr>
              <a:xfrm>
                <a:off x="5032800" y="1837800"/>
                <a:ext cx="15840" cy="10440"/>
              </a:xfrm>
              <a:custGeom>
                <a:avLst/>
                <a:gdLst/>
                <a:ahLst/>
                <a:rect l="l" t="t" r="r" b="b"/>
                <a:pathLst>
                  <a:path w="37" h="26">
                    <a:moveTo>
                      <a:pt x="0" y="26"/>
                    </a:moveTo>
                    <a:lnTo>
                      <a:pt x="0" y="0"/>
                    </a:lnTo>
                    <a:lnTo>
                      <a:pt x="12" y="18"/>
                    </a:lnTo>
                    <a:lnTo>
                      <a:pt x="37" y="23"/>
                    </a:lnTo>
                    <a:lnTo>
                      <a:pt x="0" y="26"/>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599" name=""/>
              <p:cNvSpPr/>
              <p:nvPr/>
            </p:nvSpPr>
            <p:spPr>
              <a:xfrm>
                <a:off x="4988880" y="1802880"/>
                <a:ext cx="25560" cy="12600"/>
              </a:xfrm>
              <a:custGeom>
                <a:avLst/>
                <a:gdLst/>
                <a:ahLst/>
                <a:rect l="l" t="t" r="r" b="b"/>
                <a:pathLst>
                  <a:path w="63" h="31">
                    <a:moveTo>
                      <a:pt x="0" y="31"/>
                    </a:moveTo>
                    <a:lnTo>
                      <a:pt x="1" y="0"/>
                    </a:lnTo>
                    <a:lnTo>
                      <a:pt x="10" y="22"/>
                    </a:lnTo>
                    <a:lnTo>
                      <a:pt x="63" y="20"/>
                    </a:lnTo>
                    <a:lnTo>
                      <a:pt x="0" y="31"/>
                    </a:lnTo>
                    <a:close/>
                  </a:path>
                </a:pathLst>
              </a:custGeom>
              <a:solidFill>
                <a:srgbClr val="b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600" name=""/>
              <p:cNvSpPr/>
              <p:nvPr/>
            </p:nvSpPr>
            <p:spPr>
              <a:xfrm>
                <a:off x="4969800" y="1802880"/>
                <a:ext cx="14760" cy="5760"/>
              </a:xfrm>
              <a:custGeom>
                <a:avLst/>
                <a:gdLst/>
                <a:ahLst/>
                <a:rect l="l" t="t" r="r" b="b"/>
                <a:pathLst>
                  <a:path w="36" h="14">
                    <a:moveTo>
                      <a:pt x="36" y="8"/>
                    </a:moveTo>
                    <a:lnTo>
                      <a:pt x="0" y="14"/>
                    </a:lnTo>
                    <a:lnTo>
                      <a:pt x="36" y="0"/>
                    </a:lnTo>
                    <a:lnTo>
                      <a:pt x="36" y="8"/>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601" name=""/>
              <p:cNvSpPr/>
              <p:nvPr/>
            </p:nvSpPr>
            <p:spPr>
              <a:xfrm>
                <a:off x="5090400" y="1797120"/>
                <a:ext cx="10440" cy="15480"/>
              </a:xfrm>
              <a:custGeom>
                <a:avLst/>
                <a:gdLst/>
                <a:ahLst/>
                <a:rect l="l" t="t" r="r" b="b"/>
                <a:pathLst>
                  <a:path w="24" h="38">
                    <a:moveTo>
                      <a:pt x="24" y="0"/>
                    </a:moveTo>
                    <a:lnTo>
                      <a:pt x="0" y="25"/>
                    </a:lnTo>
                    <a:lnTo>
                      <a:pt x="13" y="38"/>
                    </a:lnTo>
                    <a:lnTo>
                      <a:pt x="24" y="0"/>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602" name=""/>
              <p:cNvSpPr/>
              <p:nvPr/>
            </p:nvSpPr>
            <p:spPr>
              <a:xfrm>
                <a:off x="5085360" y="1820880"/>
                <a:ext cx="9000" cy="18000"/>
              </a:xfrm>
              <a:custGeom>
                <a:avLst/>
                <a:gdLst/>
                <a:ahLst/>
                <a:rect l="l" t="t" r="r" b="b"/>
                <a:pathLst>
                  <a:path w="22" h="44">
                    <a:moveTo>
                      <a:pt x="0" y="25"/>
                    </a:moveTo>
                    <a:lnTo>
                      <a:pt x="21" y="0"/>
                    </a:lnTo>
                    <a:lnTo>
                      <a:pt x="14" y="23"/>
                    </a:lnTo>
                    <a:lnTo>
                      <a:pt x="22" y="44"/>
                    </a:lnTo>
                    <a:lnTo>
                      <a:pt x="0" y="25"/>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603" name=""/>
              <p:cNvSpPr/>
              <p:nvPr/>
            </p:nvSpPr>
            <p:spPr>
              <a:xfrm>
                <a:off x="5086080" y="1761840"/>
                <a:ext cx="18000" cy="24120"/>
              </a:xfrm>
              <a:custGeom>
                <a:avLst/>
                <a:gdLst/>
                <a:ahLst/>
                <a:rect l="l" t="t" r="r" b="b"/>
                <a:pathLst>
                  <a:path w="43" h="58">
                    <a:moveTo>
                      <a:pt x="0" y="24"/>
                    </a:moveTo>
                    <a:lnTo>
                      <a:pt x="26" y="0"/>
                    </a:lnTo>
                    <a:lnTo>
                      <a:pt x="13" y="24"/>
                    </a:lnTo>
                    <a:lnTo>
                      <a:pt x="43" y="58"/>
                    </a:lnTo>
                    <a:lnTo>
                      <a:pt x="0" y="24"/>
                    </a:lnTo>
                    <a:close/>
                  </a:path>
                </a:pathLst>
              </a:custGeom>
              <a:solidFill>
                <a:srgbClr val="b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604" name=""/>
              <p:cNvSpPr/>
              <p:nvPr/>
            </p:nvSpPr>
            <p:spPr>
              <a:xfrm>
                <a:off x="5081400" y="1754640"/>
                <a:ext cx="12960" cy="8280"/>
              </a:xfrm>
              <a:custGeom>
                <a:avLst/>
                <a:gdLst/>
                <a:ahLst/>
                <a:rect l="l" t="t" r="r" b="b"/>
                <a:pathLst>
                  <a:path w="32" h="21">
                    <a:moveTo>
                      <a:pt x="25" y="21"/>
                    </a:moveTo>
                    <a:lnTo>
                      <a:pt x="0" y="0"/>
                    </a:lnTo>
                    <a:lnTo>
                      <a:pt x="32" y="13"/>
                    </a:lnTo>
                    <a:lnTo>
                      <a:pt x="25" y="21"/>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605" name=""/>
              <p:cNvSpPr/>
              <p:nvPr/>
            </p:nvSpPr>
            <p:spPr>
              <a:xfrm>
                <a:off x="5061240" y="1885320"/>
                <a:ext cx="18720" cy="18720"/>
              </a:xfrm>
              <a:custGeom>
                <a:avLst/>
                <a:gdLst/>
                <a:ahLst/>
                <a:rect l="l" t="t" r="r" b="b"/>
                <a:pathLst>
                  <a:path w="47" h="46">
                    <a:moveTo>
                      <a:pt x="44" y="39"/>
                    </a:moveTo>
                    <a:lnTo>
                      <a:pt x="47" y="0"/>
                    </a:lnTo>
                    <a:lnTo>
                      <a:pt x="2" y="5"/>
                    </a:lnTo>
                    <a:lnTo>
                      <a:pt x="0" y="46"/>
                    </a:lnTo>
                    <a:lnTo>
                      <a:pt x="44" y="39"/>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606" name=""/>
              <p:cNvSpPr/>
              <p:nvPr/>
            </p:nvSpPr>
            <p:spPr>
              <a:xfrm>
                <a:off x="5058720" y="1881720"/>
                <a:ext cx="26280" cy="24120"/>
              </a:xfrm>
              <a:custGeom>
                <a:avLst/>
                <a:gdLst/>
                <a:ahLst/>
                <a:rect l="l" t="t" r="r" b="b"/>
                <a:pathLst>
                  <a:path w="62" h="57">
                    <a:moveTo>
                      <a:pt x="62" y="25"/>
                    </a:moveTo>
                    <a:lnTo>
                      <a:pt x="32" y="0"/>
                    </a:lnTo>
                    <a:lnTo>
                      <a:pt x="0" y="33"/>
                    </a:lnTo>
                    <a:lnTo>
                      <a:pt x="28" y="57"/>
                    </a:lnTo>
                    <a:lnTo>
                      <a:pt x="62" y="25"/>
                    </a:lnTo>
                    <a:close/>
                  </a:path>
                </a:pathLst>
              </a:custGeom>
              <a:solidFill>
                <a:srgbClr val="b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607" name=""/>
              <p:cNvSpPr/>
              <p:nvPr/>
            </p:nvSpPr>
            <p:spPr>
              <a:xfrm>
                <a:off x="4902480" y="1864440"/>
                <a:ext cx="202680" cy="72000"/>
              </a:xfrm>
              <a:custGeom>
                <a:avLst/>
                <a:gdLst/>
                <a:ahLst/>
                <a:rect l="l" t="t" r="r" b="b"/>
                <a:pathLst>
                  <a:path w="488" h="173">
                    <a:moveTo>
                      <a:pt x="488" y="69"/>
                    </a:moveTo>
                    <a:lnTo>
                      <a:pt x="368" y="0"/>
                    </a:lnTo>
                    <a:lnTo>
                      <a:pt x="287" y="87"/>
                    </a:lnTo>
                    <a:lnTo>
                      <a:pt x="245" y="68"/>
                    </a:lnTo>
                    <a:lnTo>
                      <a:pt x="207" y="88"/>
                    </a:lnTo>
                    <a:lnTo>
                      <a:pt x="171" y="90"/>
                    </a:lnTo>
                    <a:lnTo>
                      <a:pt x="148" y="106"/>
                    </a:lnTo>
                    <a:lnTo>
                      <a:pt x="98" y="77"/>
                    </a:lnTo>
                    <a:lnTo>
                      <a:pt x="50" y="129"/>
                    </a:lnTo>
                    <a:lnTo>
                      <a:pt x="26" y="117"/>
                    </a:lnTo>
                    <a:lnTo>
                      <a:pt x="0" y="143"/>
                    </a:lnTo>
                    <a:lnTo>
                      <a:pt x="31" y="158"/>
                    </a:lnTo>
                    <a:lnTo>
                      <a:pt x="51" y="142"/>
                    </a:lnTo>
                    <a:lnTo>
                      <a:pt x="110" y="166"/>
                    </a:lnTo>
                    <a:lnTo>
                      <a:pt x="151" y="135"/>
                    </a:lnTo>
                    <a:lnTo>
                      <a:pt x="181" y="151"/>
                    </a:lnTo>
                    <a:lnTo>
                      <a:pt x="212" y="138"/>
                    </a:lnTo>
                    <a:lnTo>
                      <a:pt x="257" y="150"/>
                    </a:lnTo>
                    <a:lnTo>
                      <a:pt x="290" y="113"/>
                    </a:lnTo>
                    <a:lnTo>
                      <a:pt x="392" y="173"/>
                    </a:lnTo>
                    <a:lnTo>
                      <a:pt x="488" y="69"/>
                    </a:lnTo>
                    <a:close/>
                  </a:path>
                </a:pathLst>
              </a:custGeom>
              <a:solidFill>
                <a:srgbClr val="3f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608" name=""/>
              <p:cNvSpPr/>
              <p:nvPr/>
            </p:nvSpPr>
            <p:spPr>
              <a:xfrm>
                <a:off x="4959720" y="1870200"/>
                <a:ext cx="135360" cy="136440"/>
              </a:xfrm>
              <a:custGeom>
                <a:avLst/>
                <a:gdLst/>
                <a:ahLst/>
                <a:rect l="l" t="t" r="r" b="b"/>
                <a:pathLst>
                  <a:path w="326" h="327">
                    <a:moveTo>
                      <a:pt x="309" y="0"/>
                    </a:moveTo>
                    <a:lnTo>
                      <a:pt x="157" y="22"/>
                    </a:lnTo>
                    <a:lnTo>
                      <a:pt x="173" y="126"/>
                    </a:lnTo>
                    <a:lnTo>
                      <a:pt x="118" y="135"/>
                    </a:lnTo>
                    <a:lnTo>
                      <a:pt x="113" y="172"/>
                    </a:lnTo>
                    <a:lnTo>
                      <a:pt x="95" y="194"/>
                    </a:lnTo>
                    <a:lnTo>
                      <a:pt x="84" y="218"/>
                    </a:lnTo>
                    <a:lnTo>
                      <a:pt x="21" y="228"/>
                    </a:lnTo>
                    <a:lnTo>
                      <a:pt x="29" y="289"/>
                    </a:lnTo>
                    <a:lnTo>
                      <a:pt x="0" y="294"/>
                    </a:lnTo>
                    <a:lnTo>
                      <a:pt x="6" y="327"/>
                    </a:lnTo>
                    <a:lnTo>
                      <a:pt x="46" y="320"/>
                    </a:lnTo>
                    <a:lnTo>
                      <a:pt x="58" y="301"/>
                    </a:lnTo>
                    <a:lnTo>
                      <a:pt x="111" y="283"/>
                    </a:lnTo>
                    <a:lnTo>
                      <a:pt x="113" y="235"/>
                    </a:lnTo>
                    <a:lnTo>
                      <a:pt x="150" y="230"/>
                    </a:lnTo>
                    <a:lnTo>
                      <a:pt x="167" y="205"/>
                    </a:lnTo>
                    <a:lnTo>
                      <a:pt x="205" y="184"/>
                    </a:lnTo>
                    <a:lnTo>
                      <a:pt x="198" y="141"/>
                    </a:lnTo>
                    <a:lnTo>
                      <a:pt x="326" y="121"/>
                    </a:lnTo>
                    <a:lnTo>
                      <a:pt x="309" y="0"/>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9" name=""/>
              <p:cNvSpPr/>
              <p:nvPr/>
            </p:nvSpPr>
            <p:spPr>
              <a:xfrm>
                <a:off x="5015520" y="1864440"/>
                <a:ext cx="89640" cy="161280"/>
              </a:xfrm>
              <a:custGeom>
                <a:avLst/>
                <a:gdLst/>
                <a:ahLst/>
                <a:rect l="l" t="t" r="r" b="b"/>
                <a:pathLst>
                  <a:path w="215" h="389">
                    <a:moveTo>
                      <a:pt x="152" y="389"/>
                    </a:moveTo>
                    <a:lnTo>
                      <a:pt x="177" y="362"/>
                    </a:lnTo>
                    <a:lnTo>
                      <a:pt x="153" y="348"/>
                    </a:lnTo>
                    <a:lnTo>
                      <a:pt x="186" y="302"/>
                    </a:lnTo>
                    <a:lnTo>
                      <a:pt x="153" y="267"/>
                    </a:lnTo>
                    <a:lnTo>
                      <a:pt x="174" y="243"/>
                    </a:lnTo>
                    <a:lnTo>
                      <a:pt x="160" y="218"/>
                    </a:lnTo>
                    <a:lnTo>
                      <a:pt x="176" y="182"/>
                    </a:lnTo>
                    <a:lnTo>
                      <a:pt x="134" y="157"/>
                    </a:lnTo>
                    <a:lnTo>
                      <a:pt x="215" y="69"/>
                    </a:lnTo>
                    <a:lnTo>
                      <a:pt x="96" y="0"/>
                    </a:lnTo>
                    <a:lnTo>
                      <a:pt x="0" y="101"/>
                    </a:lnTo>
                    <a:lnTo>
                      <a:pt x="104" y="162"/>
                    </a:lnTo>
                    <a:lnTo>
                      <a:pt x="85" y="197"/>
                    </a:lnTo>
                    <a:lnTo>
                      <a:pt x="90" y="232"/>
                    </a:lnTo>
                    <a:lnTo>
                      <a:pt x="89" y="256"/>
                    </a:lnTo>
                    <a:lnTo>
                      <a:pt x="115" y="273"/>
                    </a:lnTo>
                    <a:lnTo>
                      <a:pt x="85" y="315"/>
                    </a:lnTo>
                    <a:lnTo>
                      <a:pt x="137" y="350"/>
                    </a:lnTo>
                    <a:lnTo>
                      <a:pt x="120" y="370"/>
                    </a:lnTo>
                    <a:lnTo>
                      <a:pt x="152" y="389"/>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0" name=""/>
              <p:cNvSpPr/>
              <p:nvPr/>
            </p:nvSpPr>
            <p:spPr>
              <a:xfrm>
                <a:off x="5025600" y="1869480"/>
                <a:ext cx="159480" cy="105480"/>
              </a:xfrm>
              <a:custGeom>
                <a:avLst/>
                <a:gdLst/>
                <a:ahLst/>
                <a:rect l="l" t="t" r="r" b="b"/>
                <a:pathLst>
                  <a:path w="385" h="252">
                    <a:moveTo>
                      <a:pt x="350" y="218"/>
                    </a:moveTo>
                    <a:lnTo>
                      <a:pt x="342" y="155"/>
                    </a:lnTo>
                    <a:lnTo>
                      <a:pt x="278" y="166"/>
                    </a:lnTo>
                    <a:lnTo>
                      <a:pt x="274" y="137"/>
                    </a:lnTo>
                    <a:lnTo>
                      <a:pt x="236" y="131"/>
                    </a:lnTo>
                    <a:lnTo>
                      <a:pt x="221" y="96"/>
                    </a:lnTo>
                    <a:lnTo>
                      <a:pt x="166" y="104"/>
                    </a:lnTo>
                    <a:lnTo>
                      <a:pt x="151" y="0"/>
                    </a:lnTo>
                    <a:lnTo>
                      <a:pt x="0" y="23"/>
                    </a:lnTo>
                    <a:lnTo>
                      <a:pt x="17" y="145"/>
                    </a:lnTo>
                    <a:lnTo>
                      <a:pt x="146" y="125"/>
                    </a:lnTo>
                    <a:lnTo>
                      <a:pt x="166" y="163"/>
                    </a:lnTo>
                    <a:lnTo>
                      <a:pt x="195" y="178"/>
                    </a:lnTo>
                    <a:lnTo>
                      <a:pt x="219" y="196"/>
                    </a:lnTo>
                    <a:lnTo>
                      <a:pt x="255" y="190"/>
                    </a:lnTo>
                    <a:lnTo>
                      <a:pt x="272" y="237"/>
                    </a:lnTo>
                    <a:lnTo>
                      <a:pt x="341" y="229"/>
                    </a:lnTo>
                    <a:lnTo>
                      <a:pt x="343" y="252"/>
                    </a:lnTo>
                    <a:lnTo>
                      <a:pt x="385" y="246"/>
                    </a:lnTo>
                    <a:lnTo>
                      <a:pt x="379" y="213"/>
                    </a:lnTo>
                    <a:lnTo>
                      <a:pt x="350" y="218"/>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1" name=""/>
              <p:cNvSpPr/>
              <p:nvPr/>
            </p:nvSpPr>
            <p:spPr>
              <a:xfrm>
                <a:off x="5015520" y="1861200"/>
                <a:ext cx="202680" cy="74160"/>
              </a:xfrm>
              <a:custGeom>
                <a:avLst/>
                <a:gdLst/>
                <a:ahLst/>
                <a:rect l="l" t="t" r="r" b="b"/>
                <a:pathLst>
                  <a:path w="488" h="179">
                    <a:moveTo>
                      <a:pt x="488" y="35"/>
                    </a:moveTo>
                    <a:lnTo>
                      <a:pt x="460" y="23"/>
                    </a:lnTo>
                    <a:lnTo>
                      <a:pt x="438" y="36"/>
                    </a:lnTo>
                    <a:lnTo>
                      <a:pt x="376" y="0"/>
                    </a:lnTo>
                    <a:lnTo>
                      <a:pt x="336" y="43"/>
                    </a:lnTo>
                    <a:lnTo>
                      <a:pt x="308" y="27"/>
                    </a:lnTo>
                    <a:lnTo>
                      <a:pt x="275" y="43"/>
                    </a:lnTo>
                    <a:lnTo>
                      <a:pt x="235" y="36"/>
                    </a:lnTo>
                    <a:lnTo>
                      <a:pt x="197" y="65"/>
                    </a:lnTo>
                    <a:lnTo>
                      <a:pt x="96" y="6"/>
                    </a:lnTo>
                    <a:lnTo>
                      <a:pt x="0" y="108"/>
                    </a:lnTo>
                    <a:lnTo>
                      <a:pt x="120" y="179"/>
                    </a:lnTo>
                    <a:lnTo>
                      <a:pt x="202" y="92"/>
                    </a:lnTo>
                    <a:lnTo>
                      <a:pt x="247" y="103"/>
                    </a:lnTo>
                    <a:lnTo>
                      <a:pt x="288" y="98"/>
                    </a:lnTo>
                    <a:lnTo>
                      <a:pt x="320" y="109"/>
                    </a:lnTo>
                    <a:lnTo>
                      <a:pt x="341" y="73"/>
                    </a:lnTo>
                    <a:lnTo>
                      <a:pt x="404" y="97"/>
                    </a:lnTo>
                    <a:lnTo>
                      <a:pt x="439" y="48"/>
                    </a:lnTo>
                    <a:lnTo>
                      <a:pt x="463" y="62"/>
                    </a:lnTo>
                    <a:lnTo>
                      <a:pt x="488" y="35"/>
                    </a:lnTo>
                    <a:close/>
                  </a:path>
                </a:pathLst>
              </a:custGeom>
              <a:solidFill>
                <a:srgbClr val="3fffff"/>
              </a:solidFill>
              <a:ln w="0">
                <a:noFill/>
              </a:ln>
            </p:spPr>
            <p:style>
              <a:lnRef idx="0"/>
              <a:fillRef idx="0"/>
              <a:effectRef idx="0"/>
              <a:fontRef idx="minor"/>
            </p:style>
            <p:txBody>
              <a:bodyPr lIns="90000" rIns="90000" tIns="27360" bIns="27360" anchor="t">
                <a:noAutofit/>
              </a:bodyPr>
              <a:p>
                <a:endParaRPr b="0" lang="en-US" sz="2400" strike="noStrike" u="none">
                  <a:solidFill>
                    <a:srgbClr val="000000"/>
                  </a:solidFill>
                  <a:effectLst/>
                  <a:uFillTx/>
                  <a:latin typeface="Times New Roman"/>
                </a:endParaRPr>
              </a:p>
            </p:txBody>
          </p:sp>
          <p:sp>
            <p:nvSpPr>
              <p:cNvPr id="1612" name=""/>
              <p:cNvSpPr/>
              <p:nvPr/>
            </p:nvSpPr>
            <p:spPr>
              <a:xfrm>
                <a:off x="5025600" y="1792800"/>
                <a:ext cx="135360" cy="136440"/>
              </a:xfrm>
              <a:custGeom>
                <a:avLst/>
                <a:gdLst/>
                <a:ahLst/>
                <a:rect l="l" t="t" r="r" b="b"/>
                <a:pathLst>
                  <a:path w="326" h="327">
                    <a:moveTo>
                      <a:pt x="321" y="0"/>
                    </a:moveTo>
                    <a:lnTo>
                      <a:pt x="272" y="10"/>
                    </a:lnTo>
                    <a:lnTo>
                      <a:pt x="278" y="38"/>
                    </a:lnTo>
                    <a:lnTo>
                      <a:pt x="226" y="36"/>
                    </a:lnTo>
                    <a:lnTo>
                      <a:pt x="213" y="92"/>
                    </a:lnTo>
                    <a:lnTo>
                      <a:pt x="178" y="96"/>
                    </a:lnTo>
                    <a:lnTo>
                      <a:pt x="169" y="125"/>
                    </a:lnTo>
                    <a:lnTo>
                      <a:pt x="122" y="141"/>
                    </a:lnTo>
                    <a:lnTo>
                      <a:pt x="129" y="185"/>
                    </a:lnTo>
                    <a:lnTo>
                      <a:pt x="0" y="205"/>
                    </a:lnTo>
                    <a:lnTo>
                      <a:pt x="17" y="327"/>
                    </a:lnTo>
                    <a:lnTo>
                      <a:pt x="171" y="304"/>
                    </a:lnTo>
                    <a:lnTo>
                      <a:pt x="154" y="200"/>
                    </a:lnTo>
                    <a:lnTo>
                      <a:pt x="196" y="186"/>
                    </a:lnTo>
                    <a:lnTo>
                      <a:pt x="211" y="155"/>
                    </a:lnTo>
                    <a:lnTo>
                      <a:pt x="247" y="137"/>
                    </a:lnTo>
                    <a:lnTo>
                      <a:pt x="243" y="108"/>
                    </a:lnTo>
                    <a:lnTo>
                      <a:pt x="307" y="99"/>
                    </a:lnTo>
                    <a:lnTo>
                      <a:pt x="297" y="36"/>
                    </a:lnTo>
                    <a:lnTo>
                      <a:pt x="326" y="32"/>
                    </a:lnTo>
                    <a:lnTo>
                      <a:pt x="321" y="0"/>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3" name=""/>
              <p:cNvSpPr/>
              <p:nvPr/>
            </p:nvSpPr>
            <p:spPr>
              <a:xfrm>
                <a:off x="5016240" y="1773000"/>
                <a:ext cx="89640" cy="161280"/>
              </a:xfrm>
              <a:custGeom>
                <a:avLst/>
                <a:gdLst/>
                <a:ahLst/>
                <a:rect l="l" t="t" r="r" b="b"/>
                <a:pathLst>
                  <a:path w="217" h="388">
                    <a:moveTo>
                      <a:pt x="113" y="227"/>
                    </a:moveTo>
                    <a:lnTo>
                      <a:pt x="130" y="190"/>
                    </a:lnTo>
                    <a:lnTo>
                      <a:pt x="118" y="164"/>
                    </a:lnTo>
                    <a:lnTo>
                      <a:pt x="127" y="133"/>
                    </a:lnTo>
                    <a:lnTo>
                      <a:pt x="100" y="116"/>
                    </a:lnTo>
                    <a:lnTo>
                      <a:pt x="120" y="66"/>
                    </a:lnTo>
                    <a:lnTo>
                      <a:pt x="79" y="38"/>
                    </a:lnTo>
                    <a:lnTo>
                      <a:pt x="97" y="19"/>
                    </a:lnTo>
                    <a:lnTo>
                      <a:pt x="65" y="0"/>
                    </a:lnTo>
                    <a:lnTo>
                      <a:pt x="39" y="28"/>
                    </a:lnTo>
                    <a:lnTo>
                      <a:pt x="61" y="42"/>
                    </a:lnTo>
                    <a:lnTo>
                      <a:pt x="13" y="93"/>
                    </a:lnTo>
                    <a:lnTo>
                      <a:pt x="64" y="122"/>
                    </a:lnTo>
                    <a:lnTo>
                      <a:pt x="41" y="145"/>
                    </a:lnTo>
                    <a:lnTo>
                      <a:pt x="58" y="172"/>
                    </a:lnTo>
                    <a:lnTo>
                      <a:pt x="39" y="207"/>
                    </a:lnTo>
                    <a:lnTo>
                      <a:pt x="82" y="232"/>
                    </a:lnTo>
                    <a:lnTo>
                      <a:pt x="0" y="319"/>
                    </a:lnTo>
                    <a:lnTo>
                      <a:pt x="120" y="388"/>
                    </a:lnTo>
                    <a:lnTo>
                      <a:pt x="217" y="287"/>
                    </a:lnTo>
                    <a:lnTo>
                      <a:pt x="113" y="227"/>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4" name=""/>
              <p:cNvSpPr/>
              <p:nvPr/>
            </p:nvSpPr>
            <p:spPr>
              <a:xfrm>
                <a:off x="4934880" y="1825200"/>
                <a:ext cx="160200" cy="103680"/>
              </a:xfrm>
              <a:custGeom>
                <a:avLst/>
                <a:gdLst/>
                <a:ahLst/>
                <a:rect l="l" t="t" r="r" b="b"/>
                <a:pathLst>
                  <a:path w="384" h="249">
                    <a:moveTo>
                      <a:pt x="238" y="123"/>
                    </a:moveTo>
                    <a:lnTo>
                      <a:pt x="221" y="83"/>
                    </a:lnTo>
                    <a:lnTo>
                      <a:pt x="185" y="77"/>
                    </a:lnTo>
                    <a:lnTo>
                      <a:pt x="165" y="53"/>
                    </a:lnTo>
                    <a:lnTo>
                      <a:pt x="125" y="64"/>
                    </a:lnTo>
                    <a:lnTo>
                      <a:pt x="122" y="8"/>
                    </a:lnTo>
                    <a:lnTo>
                      <a:pt x="45" y="20"/>
                    </a:lnTo>
                    <a:lnTo>
                      <a:pt x="27" y="0"/>
                    </a:lnTo>
                    <a:lnTo>
                      <a:pt x="0" y="2"/>
                    </a:lnTo>
                    <a:lnTo>
                      <a:pt x="5" y="35"/>
                    </a:lnTo>
                    <a:lnTo>
                      <a:pt x="34" y="31"/>
                    </a:lnTo>
                    <a:lnTo>
                      <a:pt x="43" y="92"/>
                    </a:lnTo>
                    <a:lnTo>
                      <a:pt x="106" y="83"/>
                    </a:lnTo>
                    <a:lnTo>
                      <a:pt x="110" y="112"/>
                    </a:lnTo>
                    <a:lnTo>
                      <a:pt x="141" y="121"/>
                    </a:lnTo>
                    <a:lnTo>
                      <a:pt x="164" y="145"/>
                    </a:lnTo>
                    <a:lnTo>
                      <a:pt x="217" y="145"/>
                    </a:lnTo>
                    <a:lnTo>
                      <a:pt x="233" y="249"/>
                    </a:lnTo>
                    <a:lnTo>
                      <a:pt x="384" y="226"/>
                    </a:lnTo>
                    <a:lnTo>
                      <a:pt x="366" y="104"/>
                    </a:lnTo>
                    <a:lnTo>
                      <a:pt x="238" y="123"/>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5" name=""/>
              <p:cNvSpPr/>
              <p:nvPr/>
            </p:nvSpPr>
            <p:spPr>
              <a:xfrm>
                <a:off x="4959000" y="1866240"/>
                <a:ext cx="16560" cy="6480"/>
              </a:xfrm>
              <a:custGeom>
                <a:avLst/>
                <a:gdLst/>
                <a:ahLst/>
                <a:rect l="l" t="t" r="r" b="b"/>
                <a:pathLst>
                  <a:path w="42" h="17">
                    <a:moveTo>
                      <a:pt x="0" y="3"/>
                    </a:moveTo>
                    <a:lnTo>
                      <a:pt x="37" y="0"/>
                    </a:lnTo>
                    <a:lnTo>
                      <a:pt x="42" y="17"/>
                    </a:lnTo>
                    <a:lnTo>
                      <a:pt x="0" y="3"/>
                    </a:lnTo>
                    <a:close/>
                  </a:path>
                </a:pathLst>
              </a:custGeom>
              <a:solidFill>
                <a:srgbClr val="3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16" name=""/>
              <p:cNvSpPr/>
              <p:nvPr/>
            </p:nvSpPr>
            <p:spPr>
              <a:xfrm>
                <a:off x="4984560" y="1875240"/>
                <a:ext cx="14760" cy="12240"/>
              </a:xfrm>
              <a:custGeom>
                <a:avLst/>
                <a:gdLst/>
                <a:ahLst/>
                <a:rect l="l" t="t" r="r" b="b"/>
                <a:pathLst>
                  <a:path w="37" h="30">
                    <a:moveTo>
                      <a:pt x="31" y="0"/>
                    </a:moveTo>
                    <a:lnTo>
                      <a:pt x="0" y="3"/>
                    </a:lnTo>
                    <a:lnTo>
                      <a:pt x="23" y="10"/>
                    </a:lnTo>
                    <a:lnTo>
                      <a:pt x="37" y="30"/>
                    </a:lnTo>
                    <a:lnTo>
                      <a:pt x="31" y="0"/>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617" name=""/>
              <p:cNvSpPr/>
              <p:nvPr/>
            </p:nvSpPr>
            <p:spPr>
              <a:xfrm>
                <a:off x="4930560" y="1842840"/>
                <a:ext cx="17280" cy="22320"/>
              </a:xfrm>
              <a:custGeom>
                <a:avLst/>
                <a:gdLst/>
                <a:ahLst/>
                <a:rect l="l" t="t" r="r" b="b"/>
                <a:pathLst>
                  <a:path w="43" h="54">
                    <a:moveTo>
                      <a:pt x="36" y="0"/>
                    </a:moveTo>
                    <a:lnTo>
                      <a:pt x="0" y="6"/>
                    </a:lnTo>
                    <a:lnTo>
                      <a:pt x="29" y="11"/>
                    </a:lnTo>
                    <a:lnTo>
                      <a:pt x="43" y="54"/>
                    </a:lnTo>
                    <a:lnTo>
                      <a:pt x="36" y="0"/>
                    </a:lnTo>
                    <a:close/>
                  </a:path>
                </a:pathLst>
              </a:custGeom>
              <a:solidFill>
                <a:srgbClr val="3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618" name=""/>
              <p:cNvSpPr/>
              <p:nvPr/>
            </p:nvSpPr>
            <p:spPr>
              <a:xfrm>
                <a:off x="4929120" y="1827720"/>
                <a:ext cx="4680" cy="12960"/>
              </a:xfrm>
              <a:custGeom>
                <a:avLst/>
                <a:gdLst/>
                <a:ahLst/>
                <a:rect l="l" t="t" r="r" b="b"/>
                <a:pathLst>
                  <a:path w="10" h="32">
                    <a:moveTo>
                      <a:pt x="10" y="31"/>
                    </a:moveTo>
                    <a:lnTo>
                      <a:pt x="6" y="0"/>
                    </a:lnTo>
                    <a:lnTo>
                      <a:pt x="0" y="32"/>
                    </a:lnTo>
                    <a:lnTo>
                      <a:pt x="10" y="31"/>
                    </a:lnTo>
                    <a:close/>
                  </a:path>
                </a:pathLst>
              </a:custGeom>
              <a:solidFill>
                <a:srgbClr val="3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619" name=""/>
              <p:cNvSpPr/>
              <p:nvPr/>
            </p:nvSpPr>
            <p:spPr>
              <a:xfrm>
                <a:off x="4953960" y="1929240"/>
                <a:ext cx="18000" cy="9720"/>
              </a:xfrm>
              <a:custGeom>
                <a:avLst/>
                <a:gdLst/>
                <a:ahLst/>
                <a:rect l="l" t="t" r="r" b="b"/>
                <a:pathLst>
                  <a:path w="42" h="23">
                    <a:moveTo>
                      <a:pt x="0" y="23"/>
                    </a:moveTo>
                    <a:lnTo>
                      <a:pt x="24" y="0"/>
                    </a:lnTo>
                    <a:lnTo>
                      <a:pt x="42" y="9"/>
                    </a:lnTo>
                    <a:lnTo>
                      <a:pt x="0" y="23"/>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620" name=""/>
              <p:cNvSpPr/>
              <p:nvPr/>
            </p:nvSpPr>
            <p:spPr>
              <a:xfrm>
                <a:off x="4981320" y="1921680"/>
                <a:ext cx="21600" cy="9000"/>
              </a:xfrm>
              <a:custGeom>
                <a:avLst/>
                <a:gdLst/>
                <a:ahLst/>
                <a:rect l="l" t="t" r="r" b="b"/>
                <a:pathLst>
                  <a:path w="52" h="21">
                    <a:moveTo>
                      <a:pt x="21" y="0"/>
                    </a:moveTo>
                    <a:lnTo>
                      <a:pt x="0" y="21"/>
                    </a:lnTo>
                    <a:lnTo>
                      <a:pt x="25" y="12"/>
                    </a:lnTo>
                    <a:lnTo>
                      <a:pt x="52" y="17"/>
                    </a:lnTo>
                    <a:lnTo>
                      <a:pt x="21" y="0"/>
                    </a:lnTo>
                    <a:close/>
                  </a:path>
                </a:pathLst>
              </a:custGeom>
              <a:solidFill>
                <a:srgbClr val="3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621" name=""/>
              <p:cNvSpPr/>
              <p:nvPr/>
            </p:nvSpPr>
            <p:spPr>
              <a:xfrm>
                <a:off x="4912200" y="1929960"/>
                <a:ext cx="31680" cy="13320"/>
              </a:xfrm>
              <a:custGeom>
                <a:avLst/>
                <a:gdLst/>
                <a:ahLst/>
                <a:rect l="l" t="t" r="r" b="b"/>
                <a:pathLst>
                  <a:path w="74" h="31">
                    <a:moveTo>
                      <a:pt x="23" y="0"/>
                    </a:moveTo>
                    <a:lnTo>
                      <a:pt x="0" y="24"/>
                    </a:lnTo>
                    <a:lnTo>
                      <a:pt x="26" y="12"/>
                    </a:lnTo>
                    <a:lnTo>
                      <a:pt x="74" y="31"/>
                    </a:lnTo>
                    <a:lnTo>
                      <a:pt x="23" y="0"/>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622" name=""/>
              <p:cNvSpPr/>
              <p:nvPr/>
            </p:nvSpPr>
            <p:spPr>
              <a:xfrm>
                <a:off x="4898880" y="1928520"/>
                <a:ext cx="12240" cy="9720"/>
              </a:xfrm>
              <a:custGeom>
                <a:avLst/>
                <a:gdLst/>
                <a:ahLst/>
                <a:rect l="l" t="t" r="r" b="b"/>
                <a:pathLst>
                  <a:path w="31" h="26">
                    <a:moveTo>
                      <a:pt x="31" y="18"/>
                    </a:moveTo>
                    <a:lnTo>
                      <a:pt x="0" y="0"/>
                    </a:lnTo>
                    <a:lnTo>
                      <a:pt x="24" y="26"/>
                    </a:lnTo>
                    <a:lnTo>
                      <a:pt x="31" y="18"/>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623" name=""/>
              <p:cNvSpPr/>
              <p:nvPr/>
            </p:nvSpPr>
            <p:spPr>
              <a:xfrm>
                <a:off x="5013720" y="1971720"/>
                <a:ext cx="9720" cy="14040"/>
              </a:xfrm>
              <a:custGeom>
                <a:avLst/>
                <a:gdLst/>
                <a:ahLst/>
                <a:rect l="l" t="t" r="r" b="b"/>
                <a:pathLst>
                  <a:path w="23" h="34">
                    <a:moveTo>
                      <a:pt x="2" y="34"/>
                    </a:moveTo>
                    <a:lnTo>
                      <a:pt x="0" y="6"/>
                    </a:lnTo>
                    <a:lnTo>
                      <a:pt x="23" y="0"/>
                    </a:lnTo>
                    <a:lnTo>
                      <a:pt x="2" y="34"/>
                    </a:lnTo>
                    <a:close/>
                  </a:path>
                </a:pathLst>
              </a:custGeom>
              <a:solidFill>
                <a:srgbClr val="3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624" name=""/>
              <p:cNvSpPr/>
              <p:nvPr/>
            </p:nvSpPr>
            <p:spPr>
              <a:xfrm>
                <a:off x="5027040" y="1950840"/>
                <a:ext cx="15840" cy="13320"/>
              </a:xfrm>
              <a:custGeom>
                <a:avLst/>
                <a:gdLst/>
                <a:ahLst/>
                <a:rect l="l" t="t" r="r" b="b"/>
                <a:pathLst>
                  <a:path w="37" h="32">
                    <a:moveTo>
                      <a:pt x="0" y="7"/>
                    </a:moveTo>
                    <a:lnTo>
                      <a:pt x="1" y="32"/>
                    </a:lnTo>
                    <a:lnTo>
                      <a:pt x="11" y="12"/>
                    </a:lnTo>
                    <a:lnTo>
                      <a:pt x="37" y="0"/>
                    </a:lnTo>
                    <a:lnTo>
                      <a:pt x="0" y="7"/>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625" name=""/>
              <p:cNvSpPr/>
              <p:nvPr/>
            </p:nvSpPr>
            <p:spPr>
              <a:xfrm>
                <a:off x="4983120" y="1994400"/>
                <a:ext cx="28080" cy="15480"/>
              </a:xfrm>
              <a:custGeom>
                <a:avLst/>
                <a:gdLst/>
                <a:ahLst/>
                <a:rect l="l" t="t" r="r" b="b"/>
                <a:pathLst>
                  <a:path w="67" h="38">
                    <a:moveTo>
                      <a:pt x="0" y="10"/>
                    </a:moveTo>
                    <a:lnTo>
                      <a:pt x="3" y="38"/>
                    </a:lnTo>
                    <a:lnTo>
                      <a:pt x="11" y="15"/>
                    </a:lnTo>
                    <a:lnTo>
                      <a:pt x="67" y="0"/>
                    </a:lnTo>
                    <a:lnTo>
                      <a:pt x="0" y="10"/>
                    </a:lnTo>
                    <a:close/>
                  </a:path>
                </a:pathLst>
              </a:custGeom>
              <a:solidFill>
                <a:srgbClr val="3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626" name=""/>
              <p:cNvSpPr/>
              <p:nvPr/>
            </p:nvSpPr>
            <p:spPr>
              <a:xfrm>
                <a:off x="4964040" y="2007360"/>
                <a:ext cx="16560" cy="3960"/>
              </a:xfrm>
              <a:custGeom>
                <a:avLst/>
                <a:gdLst/>
                <a:ahLst/>
                <a:rect l="l" t="t" r="r" b="b"/>
                <a:pathLst>
                  <a:path w="40" h="9">
                    <a:moveTo>
                      <a:pt x="38" y="0"/>
                    </a:moveTo>
                    <a:lnTo>
                      <a:pt x="0" y="5"/>
                    </a:lnTo>
                    <a:lnTo>
                      <a:pt x="40" y="9"/>
                    </a:lnTo>
                    <a:lnTo>
                      <a:pt x="38" y="0"/>
                    </a:lnTo>
                    <a:close/>
                  </a:path>
                </a:pathLst>
              </a:custGeom>
              <a:solidFill>
                <a:srgbClr val="3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1627" name=""/>
              <p:cNvSpPr/>
              <p:nvPr/>
            </p:nvSpPr>
            <p:spPr>
              <a:xfrm>
                <a:off x="5089680" y="1968480"/>
                <a:ext cx="10440" cy="14040"/>
              </a:xfrm>
              <a:custGeom>
                <a:avLst/>
                <a:gdLst/>
                <a:ahLst/>
                <a:rect l="l" t="t" r="r" b="b"/>
                <a:pathLst>
                  <a:path w="25" h="34">
                    <a:moveTo>
                      <a:pt x="25" y="34"/>
                    </a:moveTo>
                    <a:lnTo>
                      <a:pt x="0" y="15"/>
                    </a:lnTo>
                    <a:lnTo>
                      <a:pt x="11" y="0"/>
                    </a:lnTo>
                    <a:lnTo>
                      <a:pt x="25" y="34"/>
                    </a:lnTo>
                    <a:close/>
                  </a:path>
                </a:pathLst>
              </a:custGeom>
              <a:solidFill>
                <a:srgbClr val="3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628" name=""/>
              <p:cNvSpPr/>
              <p:nvPr/>
            </p:nvSpPr>
            <p:spPr>
              <a:xfrm>
                <a:off x="5082120" y="1944360"/>
                <a:ext cx="9720" cy="16560"/>
              </a:xfrm>
              <a:custGeom>
                <a:avLst/>
                <a:gdLst/>
                <a:ahLst/>
                <a:rect l="l" t="t" r="r" b="b"/>
                <a:pathLst>
                  <a:path w="24" h="41">
                    <a:moveTo>
                      <a:pt x="0" y="26"/>
                    </a:moveTo>
                    <a:lnTo>
                      <a:pt x="24" y="41"/>
                    </a:lnTo>
                    <a:lnTo>
                      <a:pt x="14" y="23"/>
                    </a:lnTo>
                    <a:lnTo>
                      <a:pt x="22" y="0"/>
                    </a:lnTo>
                    <a:lnTo>
                      <a:pt x="0" y="26"/>
                    </a:lnTo>
                    <a:close/>
                  </a:path>
                </a:pathLst>
              </a:custGeom>
              <a:solidFill>
                <a:srgbClr val="3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629" name=""/>
              <p:cNvSpPr/>
              <p:nvPr/>
            </p:nvSpPr>
            <p:spPr>
              <a:xfrm>
                <a:off x="5087160" y="1990800"/>
                <a:ext cx="18000" cy="24840"/>
              </a:xfrm>
              <a:custGeom>
                <a:avLst/>
                <a:gdLst/>
                <a:ahLst/>
                <a:rect l="l" t="t" r="r" b="b"/>
                <a:pathLst>
                  <a:path w="42" h="61">
                    <a:moveTo>
                      <a:pt x="0" y="44"/>
                    </a:moveTo>
                    <a:lnTo>
                      <a:pt x="29" y="61"/>
                    </a:lnTo>
                    <a:lnTo>
                      <a:pt x="14" y="42"/>
                    </a:lnTo>
                    <a:lnTo>
                      <a:pt x="42" y="0"/>
                    </a:lnTo>
                    <a:lnTo>
                      <a:pt x="0" y="44"/>
                    </a:lnTo>
                    <a:close/>
                  </a:path>
                </a:pathLst>
              </a:custGeom>
              <a:solidFill>
                <a:srgbClr val="3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630" name=""/>
              <p:cNvSpPr/>
              <p:nvPr/>
            </p:nvSpPr>
            <p:spPr>
              <a:xfrm>
                <a:off x="5083560" y="2016720"/>
                <a:ext cx="12960" cy="10440"/>
              </a:xfrm>
              <a:custGeom>
                <a:avLst/>
                <a:gdLst/>
                <a:ahLst/>
                <a:rect l="l" t="t" r="r" b="b"/>
                <a:pathLst>
                  <a:path w="32" h="27">
                    <a:moveTo>
                      <a:pt x="32" y="6"/>
                    </a:moveTo>
                    <a:lnTo>
                      <a:pt x="23" y="0"/>
                    </a:lnTo>
                    <a:lnTo>
                      <a:pt x="0" y="27"/>
                    </a:lnTo>
                    <a:lnTo>
                      <a:pt x="32" y="6"/>
                    </a:lnTo>
                    <a:close/>
                  </a:path>
                </a:pathLst>
              </a:custGeom>
              <a:solidFill>
                <a:srgbClr val="3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631" name=""/>
              <p:cNvSpPr/>
              <p:nvPr/>
            </p:nvSpPr>
            <p:spPr>
              <a:xfrm>
                <a:off x="5145120" y="1926000"/>
                <a:ext cx="16560" cy="7200"/>
              </a:xfrm>
              <a:custGeom>
                <a:avLst/>
                <a:gdLst/>
                <a:ahLst/>
                <a:rect l="l" t="t" r="r" b="b"/>
                <a:pathLst>
                  <a:path w="40" h="17">
                    <a:moveTo>
                      <a:pt x="40" y="14"/>
                    </a:moveTo>
                    <a:lnTo>
                      <a:pt x="5" y="17"/>
                    </a:lnTo>
                    <a:lnTo>
                      <a:pt x="0" y="0"/>
                    </a:lnTo>
                    <a:lnTo>
                      <a:pt x="40" y="14"/>
                    </a:lnTo>
                    <a:close/>
                  </a:path>
                </a:pathLst>
              </a:custGeom>
              <a:solidFill>
                <a:srgbClr val="3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632" name=""/>
              <p:cNvSpPr/>
              <p:nvPr/>
            </p:nvSpPr>
            <p:spPr>
              <a:xfrm>
                <a:off x="5120280" y="1911960"/>
                <a:ext cx="15840" cy="12240"/>
              </a:xfrm>
              <a:custGeom>
                <a:avLst/>
                <a:gdLst/>
                <a:ahLst/>
                <a:rect l="l" t="t" r="r" b="b"/>
                <a:pathLst>
                  <a:path w="38" h="30">
                    <a:moveTo>
                      <a:pt x="7" y="30"/>
                    </a:moveTo>
                    <a:lnTo>
                      <a:pt x="38" y="27"/>
                    </a:lnTo>
                    <a:lnTo>
                      <a:pt x="15" y="20"/>
                    </a:lnTo>
                    <a:lnTo>
                      <a:pt x="0" y="0"/>
                    </a:lnTo>
                    <a:lnTo>
                      <a:pt x="7" y="30"/>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633" name=""/>
              <p:cNvSpPr/>
              <p:nvPr/>
            </p:nvSpPr>
            <p:spPr>
              <a:xfrm>
                <a:off x="5172840" y="1935360"/>
                <a:ext cx="17280" cy="21240"/>
              </a:xfrm>
              <a:custGeom>
                <a:avLst/>
                <a:gdLst/>
                <a:ahLst/>
                <a:rect l="l" t="t" r="r" b="b"/>
                <a:pathLst>
                  <a:path w="42" h="53">
                    <a:moveTo>
                      <a:pt x="6" y="53"/>
                    </a:moveTo>
                    <a:lnTo>
                      <a:pt x="42" y="47"/>
                    </a:lnTo>
                    <a:lnTo>
                      <a:pt x="14" y="42"/>
                    </a:lnTo>
                    <a:lnTo>
                      <a:pt x="0" y="0"/>
                    </a:lnTo>
                    <a:lnTo>
                      <a:pt x="6" y="53"/>
                    </a:lnTo>
                    <a:close/>
                  </a:path>
                </a:pathLst>
              </a:custGeom>
              <a:solidFill>
                <a:srgbClr val="3f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634" name=""/>
              <p:cNvSpPr/>
              <p:nvPr/>
            </p:nvSpPr>
            <p:spPr>
              <a:xfrm>
                <a:off x="5186880" y="1958400"/>
                <a:ext cx="3960" cy="13320"/>
              </a:xfrm>
              <a:custGeom>
                <a:avLst/>
                <a:gdLst/>
                <a:ahLst/>
                <a:rect l="l" t="t" r="r" b="b"/>
                <a:pathLst>
                  <a:path w="11" h="32">
                    <a:moveTo>
                      <a:pt x="0" y="1"/>
                    </a:moveTo>
                    <a:lnTo>
                      <a:pt x="4" y="32"/>
                    </a:lnTo>
                    <a:lnTo>
                      <a:pt x="11" y="0"/>
                    </a:lnTo>
                    <a:lnTo>
                      <a:pt x="0" y="1"/>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635" name=""/>
              <p:cNvSpPr/>
              <p:nvPr/>
            </p:nvSpPr>
            <p:spPr>
              <a:xfrm>
                <a:off x="5147640" y="1861200"/>
                <a:ext cx="18000" cy="9720"/>
              </a:xfrm>
              <a:custGeom>
                <a:avLst/>
                <a:gdLst/>
                <a:ahLst/>
                <a:rect l="l" t="t" r="r" b="b"/>
                <a:pathLst>
                  <a:path w="44" h="23">
                    <a:moveTo>
                      <a:pt x="44" y="0"/>
                    </a:moveTo>
                    <a:lnTo>
                      <a:pt x="18" y="23"/>
                    </a:lnTo>
                    <a:lnTo>
                      <a:pt x="0" y="14"/>
                    </a:lnTo>
                    <a:lnTo>
                      <a:pt x="44" y="0"/>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636" name=""/>
              <p:cNvSpPr/>
              <p:nvPr/>
            </p:nvSpPr>
            <p:spPr>
              <a:xfrm>
                <a:off x="5117040" y="1870200"/>
                <a:ext cx="21600" cy="8280"/>
              </a:xfrm>
              <a:custGeom>
                <a:avLst/>
                <a:gdLst/>
                <a:ahLst/>
                <a:rect l="l" t="t" r="r" b="b"/>
                <a:pathLst>
                  <a:path w="52" h="20">
                    <a:moveTo>
                      <a:pt x="31" y="20"/>
                    </a:moveTo>
                    <a:lnTo>
                      <a:pt x="52" y="0"/>
                    </a:lnTo>
                    <a:lnTo>
                      <a:pt x="28" y="8"/>
                    </a:lnTo>
                    <a:lnTo>
                      <a:pt x="0" y="4"/>
                    </a:lnTo>
                    <a:lnTo>
                      <a:pt x="31" y="20"/>
                    </a:lnTo>
                    <a:close/>
                  </a:path>
                </a:pathLst>
              </a:custGeom>
              <a:solidFill>
                <a:srgbClr val="3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637" name=""/>
              <p:cNvSpPr/>
              <p:nvPr/>
            </p:nvSpPr>
            <p:spPr>
              <a:xfrm>
                <a:off x="5176080" y="1856880"/>
                <a:ext cx="31680" cy="13320"/>
              </a:xfrm>
              <a:custGeom>
                <a:avLst/>
                <a:gdLst/>
                <a:ahLst/>
                <a:rect l="l" t="t" r="r" b="b"/>
                <a:pathLst>
                  <a:path w="76" h="31">
                    <a:moveTo>
                      <a:pt x="53" y="31"/>
                    </a:moveTo>
                    <a:lnTo>
                      <a:pt x="76" y="6"/>
                    </a:lnTo>
                    <a:lnTo>
                      <a:pt x="49" y="20"/>
                    </a:lnTo>
                    <a:lnTo>
                      <a:pt x="0" y="0"/>
                    </a:lnTo>
                    <a:lnTo>
                      <a:pt x="53" y="31"/>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638" name=""/>
              <p:cNvSpPr/>
              <p:nvPr/>
            </p:nvSpPr>
            <p:spPr>
              <a:xfrm>
                <a:off x="5208480" y="1861920"/>
                <a:ext cx="13320" cy="9720"/>
              </a:xfrm>
              <a:custGeom>
                <a:avLst/>
                <a:gdLst/>
                <a:ahLst/>
                <a:rect l="l" t="t" r="r" b="b"/>
                <a:pathLst>
                  <a:path w="32" h="26">
                    <a:moveTo>
                      <a:pt x="0" y="8"/>
                    </a:moveTo>
                    <a:lnTo>
                      <a:pt x="32" y="26"/>
                    </a:lnTo>
                    <a:lnTo>
                      <a:pt x="8" y="0"/>
                    </a:lnTo>
                    <a:lnTo>
                      <a:pt x="0" y="8"/>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639" name=""/>
              <p:cNvSpPr/>
              <p:nvPr/>
            </p:nvSpPr>
            <p:spPr>
              <a:xfrm>
                <a:off x="5099400" y="1814400"/>
                <a:ext cx="9000" cy="13320"/>
              </a:xfrm>
              <a:custGeom>
                <a:avLst/>
                <a:gdLst/>
                <a:ahLst/>
                <a:rect l="l" t="t" r="r" b="b"/>
                <a:pathLst>
                  <a:path w="22" h="34">
                    <a:moveTo>
                      <a:pt x="19" y="0"/>
                    </a:moveTo>
                    <a:lnTo>
                      <a:pt x="22" y="28"/>
                    </a:lnTo>
                    <a:lnTo>
                      <a:pt x="0" y="34"/>
                    </a:lnTo>
                    <a:lnTo>
                      <a:pt x="19" y="0"/>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640" name=""/>
              <p:cNvSpPr/>
              <p:nvPr/>
            </p:nvSpPr>
            <p:spPr>
              <a:xfrm>
                <a:off x="5079600" y="1835280"/>
                <a:ext cx="15840" cy="13320"/>
              </a:xfrm>
              <a:custGeom>
                <a:avLst/>
                <a:gdLst/>
                <a:ahLst/>
                <a:rect l="l" t="t" r="r" b="b"/>
                <a:pathLst>
                  <a:path w="38" h="32">
                    <a:moveTo>
                      <a:pt x="38" y="24"/>
                    </a:moveTo>
                    <a:lnTo>
                      <a:pt x="36" y="0"/>
                    </a:lnTo>
                    <a:lnTo>
                      <a:pt x="26" y="20"/>
                    </a:lnTo>
                    <a:lnTo>
                      <a:pt x="0" y="32"/>
                    </a:lnTo>
                    <a:lnTo>
                      <a:pt x="38" y="24"/>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641" name=""/>
              <p:cNvSpPr/>
              <p:nvPr/>
            </p:nvSpPr>
            <p:spPr>
              <a:xfrm>
                <a:off x="5112000" y="1789560"/>
                <a:ext cx="28080" cy="15840"/>
              </a:xfrm>
              <a:custGeom>
                <a:avLst/>
                <a:gdLst/>
                <a:ahLst/>
                <a:rect l="l" t="t" r="r" b="b"/>
                <a:pathLst>
                  <a:path w="67" h="36">
                    <a:moveTo>
                      <a:pt x="67" y="28"/>
                    </a:moveTo>
                    <a:lnTo>
                      <a:pt x="61" y="0"/>
                    </a:lnTo>
                    <a:lnTo>
                      <a:pt x="53" y="23"/>
                    </a:lnTo>
                    <a:lnTo>
                      <a:pt x="0" y="36"/>
                    </a:lnTo>
                    <a:lnTo>
                      <a:pt x="67" y="28"/>
                    </a:lnTo>
                    <a:close/>
                  </a:path>
                </a:pathLst>
              </a:custGeom>
              <a:solidFill>
                <a:srgbClr val="3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642" name=""/>
              <p:cNvSpPr/>
              <p:nvPr/>
            </p:nvSpPr>
            <p:spPr>
              <a:xfrm>
                <a:off x="5142600" y="1788480"/>
                <a:ext cx="16560" cy="3240"/>
              </a:xfrm>
              <a:custGeom>
                <a:avLst/>
                <a:gdLst/>
                <a:ahLst/>
                <a:rect l="l" t="t" r="r" b="b"/>
                <a:pathLst>
                  <a:path w="41" h="8">
                    <a:moveTo>
                      <a:pt x="1" y="8"/>
                    </a:moveTo>
                    <a:lnTo>
                      <a:pt x="41" y="4"/>
                    </a:lnTo>
                    <a:lnTo>
                      <a:pt x="0" y="0"/>
                    </a:lnTo>
                    <a:lnTo>
                      <a:pt x="1" y="8"/>
                    </a:lnTo>
                    <a:close/>
                  </a:path>
                </a:pathLst>
              </a:custGeom>
              <a:solidFill>
                <a:srgbClr val="3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643" name=""/>
              <p:cNvSpPr/>
              <p:nvPr/>
            </p:nvSpPr>
            <p:spPr>
              <a:xfrm>
                <a:off x="5022360" y="1816200"/>
                <a:ext cx="10440" cy="14040"/>
              </a:xfrm>
              <a:custGeom>
                <a:avLst/>
                <a:gdLst/>
                <a:ahLst/>
                <a:rect l="l" t="t" r="r" b="b"/>
                <a:pathLst>
                  <a:path w="27" h="33">
                    <a:moveTo>
                      <a:pt x="0" y="0"/>
                    </a:moveTo>
                    <a:lnTo>
                      <a:pt x="27" y="17"/>
                    </a:lnTo>
                    <a:lnTo>
                      <a:pt x="14" y="33"/>
                    </a:lnTo>
                    <a:lnTo>
                      <a:pt x="0" y="0"/>
                    </a:lnTo>
                    <a:close/>
                  </a:path>
                </a:pathLst>
              </a:custGeom>
              <a:solidFill>
                <a:srgbClr val="3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644" name=""/>
              <p:cNvSpPr/>
              <p:nvPr/>
            </p:nvSpPr>
            <p:spPr>
              <a:xfrm>
                <a:off x="5030640" y="1836720"/>
                <a:ext cx="9000" cy="17280"/>
              </a:xfrm>
              <a:custGeom>
                <a:avLst/>
                <a:gdLst/>
                <a:ahLst/>
                <a:rect l="l" t="t" r="r" b="b"/>
                <a:pathLst>
                  <a:path w="22" h="41">
                    <a:moveTo>
                      <a:pt x="22" y="16"/>
                    </a:moveTo>
                    <a:lnTo>
                      <a:pt x="0" y="0"/>
                    </a:lnTo>
                    <a:lnTo>
                      <a:pt x="8" y="19"/>
                    </a:lnTo>
                    <a:lnTo>
                      <a:pt x="1" y="41"/>
                    </a:lnTo>
                    <a:lnTo>
                      <a:pt x="22" y="16"/>
                    </a:lnTo>
                    <a:close/>
                  </a:path>
                </a:pathLst>
              </a:custGeom>
              <a:solidFill>
                <a:srgbClr val="3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645" name=""/>
              <p:cNvSpPr/>
              <p:nvPr/>
            </p:nvSpPr>
            <p:spPr>
              <a:xfrm>
                <a:off x="5016960" y="1782720"/>
                <a:ext cx="17280" cy="24840"/>
              </a:xfrm>
              <a:custGeom>
                <a:avLst/>
                <a:gdLst/>
                <a:ahLst/>
                <a:rect l="l" t="t" r="r" b="b"/>
                <a:pathLst>
                  <a:path w="41" h="60">
                    <a:moveTo>
                      <a:pt x="41" y="18"/>
                    </a:moveTo>
                    <a:lnTo>
                      <a:pt x="12" y="0"/>
                    </a:lnTo>
                    <a:lnTo>
                      <a:pt x="27" y="21"/>
                    </a:lnTo>
                    <a:lnTo>
                      <a:pt x="0" y="60"/>
                    </a:lnTo>
                    <a:lnTo>
                      <a:pt x="41" y="18"/>
                    </a:lnTo>
                    <a:close/>
                  </a:path>
                </a:pathLst>
              </a:custGeom>
              <a:solidFill>
                <a:srgbClr val="3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646" name=""/>
              <p:cNvSpPr/>
              <p:nvPr/>
            </p:nvSpPr>
            <p:spPr>
              <a:xfrm>
                <a:off x="5025600" y="1770120"/>
                <a:ext cx="13320" cy="10800"/>
              </a:xfrm>
              <a:custGeom>
                <a:avLst/>
                <a:gdLst/>
                <a:ahLst/>
                <a:rect l="l" t="t" r="r" b="b"/>
                <a:pathLst>
                  <a:path w="33" h="25">
                    <a:moveTo>
                      <a:pt x="8" y="25"/>
                    </a:moveTo>
                    <a:lnTo>
                      <a:pt x="33" y="0"/>
                    </a:lnTo>
                    <a:lnTo>
                      <a:pt x="0" y="20"/>
                    </a:lnTo>
                    <a:lnTo>
                      <a:pt x="8" y="25"/>
                    </a:lnTo>
                    <a:close/>
                  </a:path>
                </a:pathLst>
              </a:custGeom>
              <a:solidFill>
                <a:srgbClr val="3fffff"/>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647" name=""/>
              <p:cNvSpPr/>
              <p:nvPr/>
            </p:nvSpPr>
            <p:spPr>
              <a:xfrm>
                <a:off x="5132880" y="1839240"/>
                <a:ext cx="14040" cy="9720"/>
              </a:xfrm>
              <a:custGeom>
                <a:avLst/>
                <a:gdLst/>
                <a:ahLst/>
                <a:rect l="l" t="t" r="r" b="b"/>
                <a:pathLst>
                  <a:path w="34" h="26">
                    <a:moveTo>
                      <a:pt x="34" y="0"/>
                    </a:moveTo>
                    <a:lnTo>
                      <a:pt x="0" y="7"/>
                    </a:lnTo>
                    <a:lnTo>
                      <a:pt x="0" y="26"/>
                    </a:lnTo>
                    <a:lnTo>
                      <a:pt x="34" y="0"/>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648" name=""/>
              <p:cNvSpPr/>
              <p:nvPr/>
            </p:nvSpPr>
            <p:spPr>
              <a:xfrm>
                <a:off x="5112720" y="1855080"/>
                <a:ext cx="13320" cy="15840"/>
              </a:xfrm>
              <a:custGeom>
                <a:avLst/>
                <a:gdLst/>
                <a:ahLst/>
                <a:rect l="l" t="t" r="r" b="b"/>
                <a:pathLst>
                  <a:path w="31" h="37">
                    <a:moveTo>
                      <a:pt x="0" y="6"/>
                    </a:moveTo>
                    <a:lnTo>
                      <a:pt x="31" y="0"/>
                    </a:lnTo>
                    <a:lnTo>
                      <a:pt x="10" y="13"/>
                    </a:lnTo>
                    <a:lnTo>
                      <a:pt x="1" y="37"/>
                    </a:lnTo>
                    <a:lnTo>
                      <a:pt x="0" y="6"/>
                    </a:lnTo>
                    <a:close/>
                  </a:path>
                </a:pathLst>
              </a:custGeom>
              <a:solidFill>
                <a:srgbClr val="3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649" name=""/>
              <p:cNvSpPr/>
              <p:nvPr/>
            </p:nvSpPr>
            <p:spPr>
              <a:xfrm>
                <a:off x="5152680" y="1809360"/>
                <a:ext cx="14760" cy="24120"/>
              </a:xfrm>
              <a:custGeom>
                <a:avLst/>
                <a:gdLst/>
                <a:ahLst/>
                <a:rect l="l" t="t" r="r" b="b"/>
                <a:pathLst>
                  <a:path w="35" h="57">
                    <a:moveTo>
                      <a:pt x="0" y="4"/>
                    </a:moveTo>
                    <a:lnTo>
                      <a:pt x="35" y="0"/>
                    </a:lnTo>
                    <a:lnTo>
                      <a:pt x="10" y="12"/>
                    </a:lnTo>
                    <a:lnTo>
                      <a:pt x="8" y="57"/>
                    </a:lnTo>
                    <a:lnTo>
                      <a:pt x="0" y="4"/>
                    </a:lnTo>
                    <a:close/>
                  </a:path>
                </a:pathLst>
              </a:custGeom>
              <a:solidFill>
                <a:srgbClr val="3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650" name=""/>
              <p:cNvSpPr/>
              <p:nvPr/>
            </p:nvSpPr>
            <p:spPr>
              <a:xfrm>
                <a:off x="5160960" y="1792800"/>
                <a:ext cx="6480" cy="12960"/>
              </a:xfrm>
              <a:custGeom>
                <a:avLst/>
                <a:gdLst/>
                <a:ahLst/>
                <a:rect l="l" t="t" r="r" b="b"/>
                <a:pathLst>
                  <a:path w="16" h="31">
                    <a:moveTo>
                      <a:pt x="6" y="31"/>
                    </a:moveTo>
                    <a:lnTo>
                      <a:pt x="0" y="0"/>
                    </a:lnTo>
                    <a:lnTo>
                      <a:pt x="16" y="28"/>
                    </a:lnTo>
                    <a:lnTo>
                      <a:pt x="6" y="31"/>
                    </a:lnTo>
                    <a:close/>
                  </a:path>
                </a:pathLst>
              </a:custGeom>
              <a:solidFill>
                <a:srgbClr val="3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651" name=""/>
              <p:cNvSpPr/>
              <p:nvPr/>
            </p:nvSpPr>
            <p:spPr>
              <a:xfrm>
                <a:off x="5153400" y="1900080"/>
                <a:ext cx="19080" cy="5760"/>
              </a:xfrm>
              <a:custGeom>
                <a:avLst/>
                <a:gdLst/>
                <a:ahLst/>
                <a:rect l="l" t="t" r="r" b="b"/>
                <a:pathLst>
                  <a:path w="45" h="15">
                    <a:moveTo>
                      <a:pt x="45" y="15"/>
                    </a:moveTo>
                    <a:lnTo>
                      <a:pt x="15" y="0"/>
                    </a:lnTo>
                    <a:lnTo>
                      <a:pt x="0" y="15"/>
                    </a:lnTo>
                    <a:lnTo>
                      <a:pt x="45" y="15"/>
                    </a:lnTo>
                    <a:close/>
                  </a:path>
                </a:pathLst>
              </a:custGeom>
              <a:solidFill>
                <a:srgbClr val="3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652" name=""/>
              <p:cNvSpPr/>
              <p:nvPr/>
            </p:nvSpPr>
            <p:spPr>
              <a:xfrm>
                <a:off x="5122800" y="1900080"/>
                <a:ext cx="19080" cy="10800"/>
              </a:xfrm>
              <a:custGeom>
                <a:avLst/>
                <a:gdLst/>
                <a:ahLst/>
                <a:rect l="l" t="t" r="r" b="b"/>
                <a:pathLst>
                  <a:path w="46" h="25">
                    <a:moveTo>
                      <a:pt x="25" y="0"/>
                    </a:moveTo>
                    <a:lnTo>
                      <a:pt x="46" y="20"/>
                    </a:lnTo>
                    <a:lnTo>
                      <a:pt x="25" y="12"/>
                    </a:lnTo>
                    <a:lnTo>
                      <a:pt x="0" y="25"/>
                    </a:lnTo>
                    <a:lnTo>
                      <a:pt x="25" y="0"/>
                    </a:lnTo>
                    <a:close/>
                  </a:path>
                </a:pathLst>
              </a:custGeom>
              <a:solidFill>
                <a:srgbClr val="3fffff"/>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653" name=""/>
              <p:cNvSpPr/>
              <p:nvPr/>
            </p:nvSpPr>
            <p:spPr>
              <a:xfrm>
                <a:off x="5183640" y="1888560"/>
                <a:ext cx="28800" cy="18000"/>
              </a:xfrm>
              <a:custGeom>
                <a:avLst/>
                <a:gdLst/>
                <a:ahLst/>
                <a:rect l="l" t="t" r="r" b="b"/>
                <a:pathLst>
                  <a:path w="71" h="45">
                    <a:moveTo>
                      <a:pt x="42" y="0"/>
                    </a:moveTo>
                    <a:lnTo>
                      <a:pt x="71" y="17"/>
                    </a:lnTo>
                    <a:lnTo>
                      <a:pt x="42" y="11"/>
                    </a:lnTo>
                    <a:lnTo>
                      <a:pt x="0" y="45"/>
                    </a:lnTo>
                    <a:lnTo>
                      <a:pt x="42" y="0"/>
                    </a:lnTo>
                    <a:close/>
                  </a:path>
                </a:pathLst>
              </a:custGeom>
              <a:solidFill>
                <a:srgbClr val="3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654" name=""/>
              <p:cNvSpPr/>
              <p:nvPr/>
            </p:nvSpPr>
            <p:spPr>
              <a:xfrm>
                <a:off x="5212440" y="1880280"/>
                <a:ext cx="9000" cy="12240"/>
              </a:xfrm>
              <a:custGeom>
                <a:avLst/>
                <a:gdLst/>
                <a:ahLst/>
                <a:rect l="l" t="t" r="r" b="b"/>
                <a:pathLst>
                  <a:path w="23" h="31">
                    <a:moveTo>
                      <a:pt x="0" y="27"/>
                    </a:moveTo>
                    <a:lnTo>
                      <a:pt x="23" y="0"/>
                    </a:lnTo>
                    <a:lnTo>
                      <a:pt x="9" y="31"/>
                    </a:lnTo>
                    <a:lnTo>
                      <a:pt x="0" y="27"/>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655" name=""/>
              <p:cNvSpPr/>
              <p:nvPr/>
            </p:nvSpPr>
            <p:spPr>
              <a:xfrm>
                <a:off x="5115240" y="1956600"/>
                <a:ext cx="12600" cy="11520"/>
              </a:xfrm>
              <a:custGeom>
                <a:avLst/>
                <a:gdLst/>
                <a:ahLst/>
                <a:rect l="l" t="t" r="r" b="b"/>
                <a:pathLst>
                  <a:path w="29" h="27">
                    <a:moveTo>
                      <a:pt x="29" y="27"/>
                    </a:moveTo>
                    <a:lnTo>
                      <a:pt x="23" y="0"/>
                    </a:lnTo>
                    <a:lnTo>
                      <a:pt x="0" y="2"/>
                    </a:lnTo>
                    <a:lnTo>
                      <a:pt x="29" y="27"/>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656" name=""/>
              <p:cNvSpPr/>
              <p:nvPr/>
            </p:nvSpPr>
            <p:spPr>
              <a:xfrm>
                <a:off x="5091120" y="1941840"/>
                <a:ext cx="18000" cy="10440"/>
              </a:xfrm>
              <a:custGeom>
                <a:avLst/>
                <a:gdLst/>
                <a:ahLst/>
                <a:rect l="l" t="t" r="r" b="b"/>
                <a:pathLst>
                  <a:path w="44" h="25">
                    <a:moveTo>
                      <a:pt x="37" y="0"/>
                    </a:moveTo>
                    <a:lnTo>
                      <a:pt x="44" y="25"/>
                    </a:lnTo>
                    <a:lnTo>
                      <a:pt x="28" y="9"/>
                    </a:lnTo>
                    <a:lnTo>
                      <a:pt x="0" y="4"/>
                    </a:lnTo>
                    <a:lnTo>
                      <a:pt x="37" y="0"/>
                    </a:lnTo>
                    <a:close/>
                  </a:path>
                </a:pathLst>
              </a:custGeom>
              <a:solidFill>
                <a:srgbClr val="3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657" name=""/>
              <p:cNvSpPr/>
              <p:nvPr/>
            </p:nvSpPr>
            <p:spPr>
              <a:xfrm>
                <a:off x="5134320" y="1971720"/>
                <a:ext cx="29880" cy="11160"/>
              </a:xfrm>
              <a:custGeom>
                <a:avLst/>
                <a:gdLst/>
                <a:ahLst/>
                <a:rect l="l" t="t" r="r" b="b"/>
                <a:pathLst>
                  <a:path w="71" h="29">
                    <a:moveTo>
                      <a:pt x="67" y="0"/>
                    </a:moveTo>
                    <a:lnTo>
                      <a:pt x="71" y="29"/>
                    </a:lnTo>
                    <a:lnTo>
                      <a:pt x="56" y="8"/>
                    </a:lnTo>
                    <a:lnTo>
                      <a:pt x="0" y="10"/>
                    </a:lnTo>
                    <a:lnTo>
                      <a:pt x="67" y="0"/>
                    </a:lnTo>
                    <a:close/>
                  </a:path>
                </a:pathLst>
              </a:custGeom>
              <a:solidFill>
                <a:srgbClr val="3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658" name=""/>
              <p:cNvSpPr/>
              <p:nvPr/>
            </p:nvSpPr>
            <p:spPr>
              <a:xfrm>
                <a:off x="5167800" y="1976760"/>
                <a:ext cx="16560" cy="6480"/>
              </a:xfrm>
              <a:custGeom>
                <a:avLst/>
                <a:gdLst/>
                <a:ahLst/>
                <a:rect l="l" t="t" r="r" b="b"/>
                <a:pathLst>
                  <a:path w="40" h="15">
                    <a:moveTo>
                      <a:pt x="0" y="6"/>
                    </a:moveTo>
                    <a:lnTo>
                      <a:pt x="40" y="0"/>
                    </a:lnTo>
                    <a:lnTo>
                      <a:pt x="2" y="15"/>
                    </a:lnTo>
                    <a:lnTo>
                      <a:pt x="0" y="6"/>
                    </a:lnTo>
                    <a:close/>
                  </a:path>
                </a:pathLst>
              </a:custGeom>
              <a:solidFill>
                <a:srgbClr val="3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59" name=""/>
              <p:cNvSpPr/>
              <p:nvPr/>
            </p:nvSpPr>
            <p:spPr>
              <a:xfrm>
                <a:off x="5045400" y="1976040"/>
                <a:ext cx="8280" cy="14760"/>
              </a:xfrm>
              <a:custGeom>
                <a:avLst/>
                <a:gdLst/>
                <a:ahLst/>
                <a:rect l="l" t="t" r="r" b="b"/>
                <a:pathLst>
                  <a:path w="19" h="37">
                    <a:moveTo>
                      <a:pt x="0" y="37"/>
                    </a:moveTo>
                    <a:lnTo>
                      <a:pt x="19" y="13"/>
                    </a:lnTo>
                    <a:lnTo>
                      <a:pt x="3" y="0"/>
                    </a:lnTo>
                    <a:lnTo>
                      <a:pt x="0" y="37"/>
                    </a:lnTo>
                    <a:close/>
                  </a:path>
                </a:pathLst>
              </a:custGeom>
              <a:solidFill>
                <a:srgbClr val="3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660" name=""/>
              <p:cNvSpPr/>
              <p:nvPr/>
            </p:nvSpPr>
            <p:spPr>
              <a:xfrm>
                <a:off x="5042880" y="1950840"/>
                <a:ext cx="11520" cy="17280"/>
              </a:xfrm>
              <a:custGeom>
                <a:avLst/>
                <a:gdLst/>
                <a:ahLst/>
                <a:rect l="l" t="t" r="r" b="b"/>
                <a:pathLst>
                  <a:path w="29" h="40">
                    <a:moveTo>
                      <a:pt x="29" y="18"/>
                    </a:moveTo>
                    <a:lnTo>
                      <a:pt x="10" y="40"/>
                    </a:lnTo>
                    <a:lnTo>
                      <a:pt x="14" y="19"/>
                    </a:lnTo>
                    <a:lnTo>
                      <a:pt x="0" y="0"/>
                    </a:lnTo>
                    <a:lnTo>
                      <a:pt x="29" y="18"/>
                    </a:lnTo>
                    <a:close/>
                  </a:path>
                </a:pathLst>
              </a:custGeom>
              <a:solidFill>
                <a:srgbClr val="3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661" name=""/>
              <p:cNvSpPr/>
              <p:nvPr/>
            </p:nvSpPr>
            <p:spPr>
              <a:xfrm>
                <a:off x="5042880" y="2000160"/>
                <a:ext cx="21240" cy="22320"/>
              </a:xfrm>
              <a:custGeom>
                <a:avLst/>
                <a:gdLst/>
                <a:ahLst/>
                <a:rect l="l" t="t" r="r" b="b"/>
                <a:pathLst>
                  <a:path w="51" h="53">
                    <a:moveTo>
                      <a:pt x="51" y="30"/>
                    </a:moveTo>
                    <a:lnTo>
                      <a:pt x="30" y="53"/>
                    </a:lnTo>
                    <a:lnTo>
                      <a:pt x="38" y="31"/>
                    </a:lnTo>
                    <a:lnTo>
                      <a:pt x="0" y="0"/>
                    </a:lnTo>
                    <a:lnTo>
                      <a:pt x="51" y="30"/>
                    </a:lnTo>
                    <a:close/>
                  </a:path>
                </a:pathLst>
              </a:custGeom>
              <a:solidFill>
                <a:srgbClr val="3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662" name=""/>
              <p:cNvSpPr/>
              <p:nvPr/>
            </p:nvSpPr>
            <p:spPr>
              <a:xfrm>
                <a:off x="5058720" y="2021760"/>
                <a:ext cx="14760" cy="7200"/>
              </a:xfrm>
              <a:custGeom>
                <a:avLst/>
                <a:gdLst/>
                <a:ahLst/>
                <a:rect l="l" t="t" r="r" b="b"/>
                <a:pathLst>
                  <a:path w="36" h="17">
                    <a:moveTo>
                      <a:pt x="0" y="8"/>
                    </a:moveTo>
                    <a:lnTo>
                      <a:pt x="5" y="0"/>
                    </a:lnTo>
                    <a:lnTo>
                      <a:pt x="36" y="17"/>
                    </a:lnTo>
                    <a:lnTo>
                      <a:pt x="0" y="8"/>
                    </a:lnTo>
                    <a:close/>
                  </a:path>
                </a:pathLst>
              </a:custGeom>
              <a:solidFill>
                <a:srgbClr val="3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663" name=""/>
              <p:cNvSpPr/>
              <p:nvPr/>
            </p:nvSpPr>
            <p:spPr>
              <a:xfrm>
                <a:off x="4972320" y="1950120"/>
                <a:ext cx="14760" cy="9720"/>
              </a:xfrm>
              <a:custGeom>
                <a:avLst/>
                <a:gdLst/>
                <a:ahLst/>
                <a:rect l="l" t="t" r="r" b="b"/>
                <a:pathLst>
                  <a:path w="36" h="25">
                    <a:moveTo>
                      <a:pt x="0" y="25"/>
                    </a:moveTo>
                    <a:lnTo>
                      <a:pt x="36" y="18"/>
                    </a:lnTo>
                    <a:lnTo>
                      <a:pt x="35" y="0"/>
                    </a:lnTo>
                    <a:lnTo>
                      <a:pt x="0" y="25"/>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664" name=""/>
              <p:cNvSpPr/>
              <p:nvPr/>
            </p:nvSpPr>
            <p:spPr>
              <a:xfrm>
                <a:off x="4993920" y="1929240"/>
                <a:ext cx="12240" cy="14760"/>
              </a:xfrm>
              <a:custGeom>
                <a:avLst/>
                <a:gdLst/>
                <a:ahLst/>
                <a:rect l="l" t="t" r="r" b="b"/>
                <a:pathLst>
                  <a:path w="31" h="37">
                    <a:moveTo>
                      <a:pt x="31" y="30"/>
                    </a:moveTo>
                    <a:lnTo>
                      <a:pt x="0" y="37"/>
                    </a:lnTo>
                    <a:lnTo>
                      <a:pt x="21" y="23"/>
                    </a:lnTo>
                    <a:lnTo>
                      <a:pt x="29" y="0"/>
                    </a:lnTo>
                    <a:lnTo>
                      <a:pt x="31" y="30"/>
                    </a:lnTo>
                    <a:close/>
                  </a:path>
                </a:pathLst>
              </a:custGeom>
              <a:solidFill>
                <a:srgbClr val="3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665" name=""/>
              <p:cNvSpPr/>
              <p:nvPr/>
            </p:nvSpPr>
            <p:spPr>
              <a:xfrm>
                <a:off x="4950360" y="1966680"/>
                <a:ext cx="15840" cy="24120"/>
              </a:xfrm>
              <a:custGeom>
                <a:avLst/>
                <a:gdLst/>
                <a:ahLst/>
                <a:rect l="l" t="t" r="r" b="b"/>
                <a:pathLst>
                  <a:path w="36" h="57">
                    <a:moveTo>
                      <a:pt x="36" y="51"/>
                    </a:moveTo>
                    <a:lnTo>
                      <a:pt x="0" y="57"/>
                    </a:lnTo>
                    <a:lnTo>
                      <a:pt x="27" y="44"/>
                    </a:lnTo>
                    <a:lnTo>
                      <a:pt x="28" y="0"/>
                    </a:lnTo>
                    <a:lnTo>
                      <a:pt x="36" y="51"/>
                    </a:lnTo>
                    <a:close/>
                  </a:path>
                </a:pathLst>
              </a:custGeom>
              <a:solidFill>
                <a:srgbClr val="3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666" name=""/>
              <p:cNvSpPr/>
              <p:nvPr/>
            </p:nvSpPr>
            <p:spPr>
              <a:xfrm>
                <a:off x="4950360" y="1994400"/>
                <a:ext cx="6480" cy="12240"/>
              </a:xfrm>
              <a:custGeom>
                <a:avLst/>
                <a:gdLst/>
                <a:ahLst/>
                <a:rect l="l" t="t" r="r" b="b"/>
                <a:pathLst>
                  <a:path w="16" h="30">
                    <a:moveTo>
                      <a:pt x="12" y="0"/>
                    </a:moveTo>
                    <a:lnTo>
                      <a:pt x="16" y="30"/>
                    </a:lnTo>
                    <a:lnTo>
                      <a:pt x="0" y="1"/>
                    </a:lnTo>
                    <a:lnTo>
                      <a:pt x="12" y="0"/>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667" name=""/>
              <p:cNvSpPr/>
              <p:nvPr/>
            </p:nvSpPr>
            <p:spPr>
              <a:xfrm>
                <a:off x="4947480" y="1894320"/>
                <a:ext cx="18720" cy="5400"/>
              </a:xfrm>
              <a:custGeom>
                <a:avLst/>
                <a:gdLst/>
                <a:ahLst/>
                <a:rect l="l" t="t" r="r" b="b"/>
                <a:pathLst>
                  <a:path w="44" h="13">
                    <a:moveTo>
                      <a:pt x="0" y="0"/>
                    </a:moveTo>
                    <a:lnTo>
                      <a:pt x="30" y="13"/>
                    </a:lnTo>
                    <a:lnTo>
                      <a:pt x="44" y="0"/>
                    </a:lnTo>
                    <a:lnTo>
                      <a:pt x="0" y="0"/>
                    </a:lnTo>
                    <a:close/>
                  </a:path>
                </a:pathLst>
              </a:custGeom>
              <a:solidFill>
                <a:srgbClr val="3fffff"/>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1668" name=""/>
              <p:cNvSpPr/>
              <p:nvPr/>
            </p:nvSpPr>
            <p:spPr>
              <a:xfrm>
                <a:off x="4976280" y="1889280"/>
                <a:ext cx="20520" cy="11520"/>
              </a:xfrm>
              <a:custGeom>
                <a:avLst/>
                <a:gdLst/>
                <a:ahLst/>
                <a:rect l="l" t="t" r="r" b="b"/>
                <a:pathLst>
                  <a:path w="50" h="28">
                    <a:moveTo>
                      <a:pt x="27" y="28"/>
                    </a:moveTo>
                    <a:lnTo>
                      <a:pt x="0" y="12"/>
                    </a:lnTo>
                    <a:lnTo>
                      <a:pt x="25" y="13"/>
                    </a:lnTo>
                    <a:lnTo>
                      <a:pt x="50" y="0"/>
                    </a:lnTo>
                    <a:lnTo>
                      <a:pt x="27" y="28"/>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669" name=""/>
              <p:cNvSpPr/>
              <p:nvPr/>
            </p:nvSpPr>
            <p:spPr>
              <a:xfrm>
                <a:off x="4907160" y="1892880"/>
                <a:ext cx="28800" cy="18720"/>
              </a:xfrm>
              <a:custGeom>
                <a:avLst/>
                <a:gdLst/>
                <a:ahLst/>
                <a:rect l="l" t="t" r="r" b="b"/>
                <a:pathLst>
                  <a:path w="70" h="46">
                    <a:moveTo>
                      <a:pt x="29" y="46"/>
                    </a:moveTo>
                    <a:lnTo>
                      <a:pt x="0" y="30"/>
                    </a:lnTo>
                    <a:lnTo>
                      <a:pt x="29" y="34"/>
                    </a:lnTo>
                    <a:lnTo>
                      <a:pt x="70" y="0"/>
                    </a:lnTo>
                    <a:lnTo>
                      <a:pt x="29" y="46"/>
                    </a:lnTo>
                    <a:close/>
                  </a:path>
                </a:pathLst>
              </a:custGeom>
              <a:solidFill>
                <a:srgbClr val="3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670" name=""/>
              <p:cNvSpPr/>
              <p:nvPr/>
            </p:nvSpPr>
            <p:spPr>
              <a:xfrm>
                <a:off x="4897440" y="1907640"/>
                <a:ext cx="9720" cy="12240"/>
              </a:xfrm>
              <a:custGeom>
                <a:avLst/>
                <a:gdLst/>
                <a:ahLst/>
                <a:rect l="l" t="t" r="r" b="b"/>
                <a:pathLst>
                  <a:path w="24" h="31">
                    <a:moveTo>
                      <a:pt x="24" y="6"/>
                    </a:moveTo>
                    <a:lnTo>
                      <a:pt x="0" y="31"/>
                    </a:lnTo>
                    <a:lnTo>
                      <a:pt x="15" y="0"/>
                    </a:lnTo>
                    <a:lnTo>
                      <a:pt x="24" y="6"/>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671" name=""/>
              <p:cNvSpPr/>
              <p:nvPr/>
            </p:nvSpPr>
            <p:spPr>
              <a:xfrm>
                <a:off x="4988880" y="1832040"/>
                <a:ext cx="12240" cy="11520"/>
              </a:xfrm>
              <a:custGeom>
                <a:avLst/>
                <a:gdLst/>
                <a:ahLst/>
                <a:rect l="l" t="t" r="r" b="b"/>
                <a:pathLst>
                  <a:path w="29" h="28">
                    <a:moveTo>
                      <a:pt x="0" y="0"/>
                    </a:moveTo>
                    <a:lnTo>
                      <a:pt x="6" y="28"/>
                    </a:lnTo>
                    <a:lnTo>
                      <a:pt x="29" y="26"/>
                    </a:lnTo>
                    <a:lnTo>
                      <a:pt x="0" y="0"/>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672" name=""/>
              <p:cNvSpPr/>
              <p:nvPr/>
            </p:nvSpPr>
            <p:spPr>
              <a:xfrm>
                <a:off x="5007960" y="1848600"/>
                <a:ext cx="17280" cy="9720"/>
              </a:xfrm>
              <a:custGeom>
                <a:avLst/>
                <a:gdLst/>
                <a:ahLst/>
                <a:rect l="l" t="t" r="r" b="b"/>
                <a:pathLst>
                  <a:path w="42" h="25">
                    <a:moveTo>
                      <a:pt x="5" y="25"/>
                    </a:moveTo>
                    <a:lnTo>
                      <a:pt x="0" y="0"/>
                    </a:lnTo>
                    <a:lnTo>
                      <a:pt x="15" y="16"/>
                    </a:lnTo>
                    <a:lnTo>
                      <a:pt x="42" y="21"/>
                    </a:lnTo>
                    <a:lnTo>
                      <a:pt x="5" y="25"/>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673" name=""/>
              <p:cNvSpPr/>
              <p:nvPr/>
            </p:nvSpPr>
            <p:spPr>
              <a:xfrm>
                <a:off x="4953240" y="1817640"/>
                <a:ext cx="28800" cy="11520"/>
              </a:xfrm>
              <a:custGeom>
                <a:avLst/>
                <a:gdLst/>
                <a:ahLst/>
                <a:rect l="l" t="t" r="r" b="b"/>
                <a:pathLst>
                  <a:path w="71" h="29">
                    <a:moveTo>
                      <a:pt x="5" y="29"/>
                    </a:moveTo>
                    <a:lnTo>
                      <a:pt x="0" y="0"/>
                    </a:lnTo>
                    <a:lnTo>
                      <a:pt x="14" y="19"/>
                    </a:lnTo>
                    <a:lnTo>
                      <a:pt x="71" y="18"/>
                    </a:lnTo>
                    <a:lnTo>
                      <a:pt x="5" y="29"/>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674" name=""/>
              <p:cNvSpPr/>
              <p:nvPr/>
            </p:nvSpPr>
            <p:spPr>
              <a:xfrm>
                <a:off x="4932360" y="1817640"/>
                <a:ext cx="17280" cy="5760"/>
              </a:xfrm>
              <a:custGeom>
                <a:avLst/>
                <a:gdLst/>
                <a:ahLst/>
                <a:rect l="l" t="t" r="r" b="b"/>
                <a:pathLst>
                  <a:path w="40" h="15">
                    <a:moveTo>
                      <a:pt x="40" y="8"/>
                    </a:moveTo>
                    <a:lnTo>
                      <a:pt x="0" y="15"/>
                    </a:lnTo>
                    <a:lnTo>
                      <a:pt x="38" y="0"/>
                    </a:lnTo>
                    <a:lnTo>
                      <a:pt x="40" y="8"/>
                    </a:lnTo>
                    <a:close/>
                  </a:path>
                </a:pathLst>
              </a:custGeom>
              <a:solidFill>
                <a:srgbClr val="3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675" name=""/>
              <p:cNvSpPr/>
              <p:nvPr/>
            </p:nvSpPr>
            <p:spPr>
              <a:xfrm>
                <a:off x="5063760" y="1808640"/>
                <a:ext cx="8280" cy="14760"/>
              </a:xfrm>
              <a:custGeom>
                <a:avLst/>
                <a:gdLst/>
                <a:ahLst/>
                <a:rect l="l" t="t" r="r" b="b"/>
                <a:pathLst>
                  <a:path w="21" h="37">
                    <a:moveTo>
                      <a:pt x="21" y="0"/>
                    </a:moveTo>
                    <a:lnTo>
                      <a:pt x="0" y="25"/>
                    </a:lnTo>
                    <a:lnTo>
                      <a:pt x="16" y="37"/>
                    </a:lnTo>
                    <a:lnTo>
                      <a:pt x="21" y="0"/>
                    </a:lnTo>
                    <a:close/>
                  </a:path>
                </a:pathLst>
              </a:custGeom>
              <a:solidFill>
                <a:srgbClr val="3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676" name=""/>
              <p:cNvSpPr/>
              <p:nvPr/>
            </p:nvSpPr>
            <p:spPr>
              <a:xfrm>
                <a:off x="5061960" y="1830960"/>
                <a:ext cx="11520" cy="16560"/>
              </a:xfrm>
              <a:custGeom>
                <a:avLst/>
                <a:gdLst/>
                <a:ahLst/>
                <a:rect l="l" t="t" r="r" b="b"/>
                <a:pathLst>
                  <a:path w="28" h="39">
                    <a:moveTo>
                      <a:pt x="0" y="21"/>
                    </a:moveTo>
                    <a:lnTo>
                      <a:pt x="17" y="0"/>
                    </a:lnTo>
                    <a:lnTo>
                      <a:pt x="14" y="19"/>
                    </a:lnTo>
                    <a:lnTo>
                      <a:pt x="28" y="39"/>
                    </a:lnTo>
                    <a:lnTo>
                      <a:pt x="0" y="21"/>
                    </a:lnTo>
                    <a:close/>
                  </a:path>
                </a:pathLst>
              </a:custGeom>
              <a:solidFill>
                <a:srgbClr val="3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677" name=""/>
              <p:cNvSpPr/>
              <p:nvPr/>
            </p:nvSpPr>
            <p:spPr>
              <a:xfrm>
                <a:off x="5051880" y="1776960"/>
                <a:ext cx="21600" cy="21240"/>
              </a:xfrm>
              <a:custGeom>
                <a:avLst/>
                <a:gdLst/>
                <a:ahLst/>
                <a:rect l="l" t="t" r="r" b="b"/>
                <a:pathLst>
                  <a:path w="52" h="53">
                    <a:moveTo>
                      <a:pt x="0" y="25"/>
                    </a:moveTo>
                    <a:lnTo>
                      <a:pt x="21" y="0"/>
                    </a:lnTo>
                    <a:lnTo>
                      <a:pt x="15" y="24"/>
                    </a:lnTo>
                    <a:lnTo>
                      <a:pt x="52" y="53"/>
                    </a:lnTo>
                    <a:lnTo>
                      <a:pt x="0" y="25"/>
                    </a:lnTo>
                    <a:close/>
                  </a:path>
                </a:pathLst>
              </a:custGeom>
              <a:solidFill>
                <a:srgbClr val="3f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678" name=""/>
              <p:cNvSpPr/>
              <p:nvPr/>
            </p:nvSpPr>
            <p:spPr>
              <a:xfrm>
                <a:off x="5042880" y="1770120"/>
                <a:ext cx="15840" cy="6480"/>
              </a:xfrm>
              <a:custGeom>
                <a:avLst/>
                <a:gdLst/>
                <a:ahLst/>
                <a:rect l="l" t="t" r="r" b="b"/>
                <a:pathLst>
                  <a:path w="38" h="18">
                    <a:moveTo>
                      <a:pt x="30" y="18"/>
                    </a:moveTo>
                    <a:lnTo>
                      <a:pt x="0" y="0"/>
                    </a:lnTo>
                    <a:lnTo>
                      <a:pt x="38" y="11"/>
                    </a:lnTo>
                    <a:lnTo>
                      <a:pt x="30" y="18"/>
                    </a:lnTo>
                    <a:close/>
                  </a:path>
                </a:pathLst>
              </a:custGeom>
              <a:solidFill>
                <a:srgbClr val="3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79" name=""/>
              <p:cNvSpPr/>
              <p:nvPr/>
            </p:nvSpPr>
            <p:spPr>
              <a:xfrm>
                <a:off x="5050440" y="1891080"/>
                <a:ext cx="20880" cy="18000"/>
              </a:xfrm>
              <a:custGeom>
                <a:avLst/>
                <a:gdLst/>
                <a:ahLst/>
                <a:rect l="l" t="t" r="r" b="b"/>
                <a:pathLst>
                  <a:path w="51" h="43">
                    <a:moveTo>
                      <a:pt x="51" y="36"/>
                    </a:moveTo>
                    <a:lnTo>
                      <a:pt x="45" y="0"/>
                    </a:lnTo>
                    <a:lnTo>
                      <a:pt x="0" y="6"/>
                    </a:lnTo>
                    <a:lnTo>
                      <a:pt x="6" y="43"/>
                    </a:lnTo>
                    <a:lnTo>
                      <a:pt x="51" y="36"/>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680" name=""/>
              <p:cNvSpPr/>
              <p:nvPr/>
            </p:nvSpPr>
            <p:spPr>
              <a:xfrm>
                <a:off x="5047200" y="1888560"/>
                <a:ext cx="26280" cy="21240"/>
              </a:xfrm>
              <a:custGeom>
                <a:avLst/>
                <a:gdLst/>
                <a:ahLst/>
                <a:rect l="l" t="t" r="r" b="b"/>
                <a:pathLst>
                  <a:path w="65" h="53">
                    <a:moveTo>
                      <a:pt x="65" y="22"/>
                    </a:moveTo>
                    <a:lnTo>
                      <a:pt x="29" y="0"/>
                    </a:lnTo>
                    <a:lnTo>
                      <a:pt x="0" y="31"/>
                    </a:lnTo>
                    <a:lnTo>
                      <a:pt x="36" y="53"/>
                    </a:lnTo>
                    <a:lnTo>
                      <a:pt x="65" y="22"/>
                    </a:lnTo>
                    <a:close/>
                  </a:path>
                </a:pathLst>
              </a:custGeom>
              <a:solidFill>
                <a:srgbClr val="bf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681" name=""/>
              <p:cNvSpPr/>
              <p:nvPr/>
            </p:nvSpPr>
            <p:spPr>
              <a:xfrm>
                <a:off x="4785120" y="1657800"/>
                <a:ext cx="99000" cy="106560"/>
              </a:xfrm>
              <a:custGeom>
                <a:avLst/>
                <a:gdLst/>
                <a:ahLst/>
                <a:rect l="l" t="t" r="r" b="b"/>
                <a:pathLst>
                  <a:path w="237" h="256">
                    <a:moveTo>
                      <a:pt x="203" y="237"/>
                    </a:moveTo>
                    <a:lnTo>
                      <a:pt x="237" y="114"/>
                    </a:lnTo>
                    <a:lnTo>
                      <a:pt x="135" y="131"/>
                    </a:lnTo>
                    <a:lnTo>
                      <a:pt x="140" y="93"/>
                    </a:lnTo>
                    <a:lnTo>
                      <a:pt x="112" y="85"/>
                    </a:lnTo>
                    <a:lnTo>
                      <a:pt x="100" y="65"/>
                    </a:lnTo>
                    <a:lnTo>
                      <a:pt x="80" y="63"/>
                    </a:lnTo>
                    <a:lnTo>
                      <a:pt x="93" y="14"/>
                    </a:lnTo>
                    <a:lnTo>
                      <a:pt x="32" y="24"/>
                    </a:lnTo>
                    <a:lnTo>
                      <a:pt x="39" y="0"/>
                    </a:lnTo>
                    <a:lnTo>
                      <a:pt x="7" y="6"/>
                    </a:lnTo>
                    <a:lnTo>
                      <a:pt x="0" y="34"/>
                    </a:lnTo>
                    <a:lnTo>
                      <a:pt x="21" y="34"/>
                    </a:lnTo>
                    <a:lnTo>
                      <a:pt x="13" y="86"/>
                    </a:lnTo>
                    <a:lnTo>
                      <a:pt x="53" y="89"/>
                    </a:lnTo>
                    <a:lnTo>
                      <a:pt x="45" y="117"/>
                    </a:lnTo>
                    <a:lnTo>
                      <a:pt x="66" y="125"/>
                    </a:lnTo>
                    <a:lnTo>
                      <a:pt x="67" y="159"/>
                    </a:lnTo>
                    <a:lnTo>
                      <a:pt x="111" y="153"/>
                    </a:lnTo>
                    <a:lnTo>
                      <a:pt x="81" y="256"/>
                    </a:lnTo>
                    <a:lnTo>
                      <a:pt x="203" y="237"/>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2" name=""/>
              <p:cNvSpPr/>
              <p:nvPr/>
            </p:nvSpPr>
            <p:spPr>
              <a:xfrm>
                <a:off x="4726080" y="1698840"/>
                <a:ext cx="161280" cy="71280"/>
              </a:xfrm>
              <a:custGeom>
                <a:avLst/>
                <a:gdLst/>
                <a:ahLst/>
                <a:rect l="l" t="t" r="r" b="b"/>
                <a:pathLst>
                  <a:path w="388" h="172">
                    <a:moveTo>
                      <a:pt x="388" y="72"/>
                    </a:moveTo>
                    <a:lnTo>
                      <a:pt x="327" y="0"/>
                    </a:lnTo>
                    <a:lnTo>
                      <a:pt x="233" y="85"/>
                    </a:lnTo>
                    <a:lnTo>
                      <a:pt x="211" y="59"/>
                    </a:lnTo>
                    <a:lnTo>
                      <a:pt x="174" y="84"/>
                    </a:lnTo>
                    <a:lnTo>
                      <a:pt x="150" y="90"/>
                    </a:lnTo>
                    <a:lnTo>
                      <a:pt x="124" y="101"/>
                    </a:lnTo>
                    <a:lnTo>
                      <a:pt x="90" y="91"/>
                    </a:lnTo>
                    <a:lnTo>
                      <a:pt x="42" y="122"/>
                    </a:lnTo>
                    <a:lnTo>
                      <a:pt x="30" y="107"/>
                    </a:lnTo>
                    <a:lnTo>
                      <a:pt x="0" y="135"/>
                    </a:lnTo>
                    <a:lnTo>
                      <a:pt x="18" y="154"/>
                    </a:lnTo>
                    <a:lnTo>
                      <a:pt x="38" y="137"/>
                    </a:lnTo>
                    <a:lnTo>
                      <a:pt x="74" y="161"/>
                    </a:lnTo>
                    <a:lnTo>
                      <a:pt x="116" y="130"/>
                    </a:lnTo>
                    <a:lnTo>
                      <a:pt x="129" y="147"/>
                    </a:lnTo>
                    <a:lnTo>
                      <a:pt x="157" y="139"/>
                    </a:lnTo>
                    <a:lnTo>
                      <a:pt x="186" y="146"/>
                    </a:lnTo>
                    <a:lnTo>
                      <a:pt x="226" y="110"/>
                    </a:lnTo>
                    <a:lnTo>
                      <a:pt x="278" y="172"/>
                    </a:lnTo>
                    <a:lnTo>
                      <a:pt x="388" y="72"/>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683" name=""/>
              <p:cNvSpPr/>
              <p:nvPr/>
            </p:nvSpPr>
            <p:spPr>
              <a:xfrm>
                <a:off x="4737600" y="1705320"/>
                <a:ext cx="146520" cy="132840"/>
              </a:xfrm>
              <a:custGeom>
                <a:avLst/>
                <a:gdLst/>
                <a:ahLst/>
                <a:rect l="l" t="t" r="r" b="b"/>
                <a:pathLst>
                  <a:path w="353" h="320">
                    <a:moveTo>
                      <a:pt x="0" y="320"/>
                    </a:moveTo>
                    <a:lnTo>
                      <a:pt x="34" y="314"/>
                    </a:lnTo>
                    <a:lnTo>
                      <a:pt x="40" y="290"/>
                    </a:lnTo>
                    <a:lnTo>
                      <a:pt x="91" y="274"/>
                    </a:lnTo>
                    <a:lnTo>
                      <a:pt x="115" y="230"/>
                    </a:lnTo>
                    <a:lnTo>
                      <a:pt x="144" y="226"/>
                    </a:lnTo>
                    <a:lnTo>
                      <a:pt x="164" y="199"/>
                    </a:lnTo>
                    <a:lnTo>
                      <a:pt x="203" y="182"/>
                    </a:lnTo>
                    <a:lnTo>
                      <a:pt x="216" y="139"/>
                    </a:lnTo>
                    <a:lnTo>
                      <a:pt x="318" y="122"/>
                    </a:lnTo>
                    <a:lnTo>
                      <a:pt x="353" y="0"/>
                    </a:lnTo>
                    <a:lnTo>
                      <a:pt x="230" y="19"/>
                    </a:lnTo>
                    <a:lnTo>
                      <a:pt x="202" y="123"/>
                    </a:lnTo>
                    <a:lnTo>
                      <a:pt x="165" y="138"/>
                    </a:lnTo>
                    <a:lnTo>
                      <a:pt x="134" y="166"/>
                    </a:lnTo>
                    <a:lnTo>
                      <a:pt x="108" y="184"/>
                    </a:lnTo>
                    <a:lnTo>
                      <a:pt x="104" y="221"/>
                    </a:lnTo>
                    <a:lnTo>
                      <a:pt x="55" y="239"/>
                    </a:lnTo>
                    <a:lnTo>
                      <a:pt x="34" y="283"/>
                    </a:lnTo>
                    <a:lnTo>
                      <a:pt x="9" y="287"/>
                    </a:lnTo>
                    <a:lnTo>
                      <a:pt x="0" y="32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4" name=""/>
              <p:cNvSpPr/>
              <p:nvPr/>
            </p:nvSpPr>
            <p:spPr>
              <a:xfrm>
                <a:off x="4809240" y="1698840"/>
                <a:ext cx="77760" cy="162000"/>
              </a:xfrm>
              <a:custGeom>
                <a:avLst/>
                <a:gdLst/>
                <a:ahLst/>
                <a:rect l="l" t="t" r="r" b="b"/>
                <a:pathLst>
                  <a:path w="189" h="389">
                    <a:moveTo>
                      <a:pt x="34" y="349"/>
                    </a:moveTo>
                    <a:lnTo>
                      <a:pt x="65" y="300"/>
                    </a:lnTo>
                    <a:lnTo>
                      <a:pt x="64" y="268"/>
                    </a:lnTo>
                    <a:lnTo>
                      <a:pt x="92" y="245"/>
                    </a:lnTo>
                    <a:lnTo>
                      <a:pt x="86" y="219"/>
                    </a:lnTo>
                    <a:lnTo>
                      <a:pt x="116" y="184"/>
                    </a:lnTo>
                    <a:lnTo>
                      <a:pt x="95" y="158"/>
                    </a:lnTo>
                    <a:lnTo>
                      <a:pt x="189" y="73"/>
                    </a:lnTo>
                    <a:lnTo>
                      <a:pt x="128" y="0"/>
                    </a:lnTo>
                    <a:lnTo>
                      <a:pt x="16" y="101"/>
                    </a:lnTo>
                    <a:lnTo>
                      <a:pt x="69" y="162"/>
                    </a:lnTo>
                    <a:lnTo>
                      <a:pt x="38" y="201"/>
                    </a:lnTo>
                    <a:lnTo>
                      <a:pt x="31" y="229"/>
                    </a:lnTo>
                    <a:lnTo>
                      <a:pt x="22" y="255"/>
                    </a:lnTo>
                    <a:lnTo>
                      <a:pt x="35" y="273"/>
                    </a:lnTo>
                    <a:lnTo>
                      <a:pt x="14" y="304"/>
                    </a:lnTo>
                    <a:lnTo>
                      <a:pt x="22" y="351"/>
                    </a:lnTo>
                    <a:lnTo>
                      <a:pt x="0" y="369"/>
                    </a:lnTo>
                    <a:lnTo>
                      <a:pt x="17" y="389"/>
                    </a:lnTo>
                    <a:lnTo>
                      <a:pt x="47" y="363"/>
                    </a:lnTo>
                    <a:lnTo>
                      <a:pt x="34" y="349"/>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5" name=""/>
              <p:cNvSpPr/>
              <p:nvPr/>
            </p:nvSpPr>
            <p:spPr>
              <a:xfrm>
                <a:off x="4820040" y="1704600"/>
                <a:ext cx="97920" cy="106560"/>
              </a:xfrm>
              <a:custGeom>
                <a:avLst/>
                <a:gdLst/>
                <a:ahLst/>
                <a:rect l="l" t="t" r="r" b="b"/>
                <a:pathLst>
                  <a:path w="235" h="256">
                    <a:moveTo>
                      <a:pt x="232" y="252"/>
                    </a:moveTo>
                    <a:lnTo>
                      <a:pt x="235" y="224"/>
                    </a:lnTo>
                    <a:lnTo>
                      <a:pt x="217" y="223"/>
                    </a:lnTo>
                    <a:lnTo>
                      <a:pt x="213" y="185"/>
                    </a:lnTo>
                    <a:lnTo>
                      <a:pt x="179" y="176"/>
                    </a:lnTo>
                    <a:lnTo>
                      <a:pt x="193" y="140"/>
                    </a:lnTo>
                    <a:lnTo>
                      <a:pt x="170" y="132"/>
                    </a:lnTo>
                    <a:lnTo>
                      <a:pt x="165" y="104"/>
                    </a:lnTo>
                    <a:lnTo>
                      <a:pt x="128" y="104"/>
                    </a:lnTo>
                    <a:lnTo>
                      <a:pt x="157" y="0"/>
                    </a:lnTo>
                    <a:lnTo>
                      <a:pt x="36" y="20"/>
                    </a:lnTo>
                    <a:lnTo>
                      <a:pt x="0" y="142"/>
                    </a:lnTo>
                    <a:lnTo>
                      <a:pt x="104" y="126"/>
                    </a:lnTo>
                    <a:lnTo>
                      <a:pt x="104" y="160"/>
                    </a:lnTo>
                    <a:lnTo>
                      <a:pt x="120" y="182"/>
                    </a:lnTo>
                    <a:lnTo>
                      <a:pt x="118" y="208"/>
                    </a:lnTo>
                    <a:lnTo>
                      <a:pt x="158" y="192"/>
                    </a:lnTo>
                    <a:lnTo>
                      <a:pt x="166" y="224"/>
                    </a:lnTo>
                    <a:lnTo>
                      <a:pt x="205" y="233"/>
                    </a:lnTo>
                    <a:lnTo>
                      <a:pt x="199" y="256"/>
                    </a:lnTo>
                    <a:lnTo>
                      <a:pt x="232" y="252"/>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6" name=""/>
              <p:cNvSpPr/>
              <p:nvPr/>
            </p:nvSpPr>
            <p:spPr>
              <a:xfrm>
                <a:off x="4816440" y="1698120"/>
                <a:ext cx="161280" cy="72000"/>
              </a:xfrm>
              <a:custGeom>
                <a:avLst/>
                <a:gdLst/>
                <a:ahLst/>
                <a:rect l="l" t="t" r="r" b="b"/>
                <a:pathLst>
                  <a:path w="388" h="174">
                    <a:moveTo>
                      <a:pt x="388" y="38"/>
                    </a:moveTo>
                    <a:lnTo>
                      <a:pt x="366" y="16"/>
                    </a:lnTo>
                    <a:lnTo>
                      <a:pt x="341" y="41"/>
                    </a:lnTo>
                    <a:lnTo>
                      <a:pt x="313" y="19"/>
                    </a:lnTo>
                    <a:lnTo>
                      <a:pt x="274" y="42"/>
                    </a:lnTo>
                    <a:lnTo>
                      <a:pt x="259" y="25"/>
                    </a:lnTo>
                    <a:lnTo>
                      <a:pt x="229" y="42"/>
                    </a:lnTo>
                    <a:lnTo>
                      <a:pt x="203" y="26"/>
                    </a:lnTo>
                    <a:lnTo>
                      <a:pt x="164" y="61"/>
                    </a:lnTo>
                    <a:lnTo>
                      <a:pt x="111" y="0"/>
                    </a:lnTo>
                    <a:lnTo>
                      <a:pt x="0" y="100"/>
                    </a:lnTo>
                    <a:lnTo>
                      <a:pt x="62" y="174"/>
                    </a:lnTo>
                    <a:lnTo>
                      <a:pt x="157" y="88"/>
                    </a:lnTo>
                    <a:lnTo>
                      <a:pt x="180" y="102"/>
                    </a:lnTo>
                    <a:lnTo>
                      <a:pt x="212" y="88"/>
                    </a:lnTo>
                    <a:lnTo>
                      <a:pt x="241" y="95"/>
                    </a:lnTo>
                    <a:lnTo>
                      <a:pt x="266" y="72"/>
                    </a:lnTo>
                    <a:lnTo>
                      <a:pt x="292" y="86"/>
                    </a:lnTo>
                    <a:lnTo>
                      <a:pt x="347" y="50"/>
                    </a:lnTo>
                    <a:lnTo>
                      <a:pt x="358" y="64"/>
                    </a:lnTo>
                    <a:lnTo>
                      <a:pt x="388" y="38"/>
                    </a:lnTo>
                    <a:close/>
                  </a:path>
                </a:pathLst>
              </a:custGeom>
              <a:solidFill>
                <a:srgbClr val="bf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687" name=""/>
              <p:cNvSpPr/>
              <p:nvPr/>
            </p:nvSpPr>
            <p:spPr>
              <a:xfrm>
                <a:off x="4820760" y="1630440"/>
                <a:ext cx="146520" cy="132840"/>
              </a:xfrm>
              <a:custGeom>
                <a:avLst/>
                <a:gdLst/>
                <a:ahLst/>
                <a:rect l="l" t="t" r="r" b="b"/>
                <a:pathLst>
                  <a:path w="351" h="320">
                    <a:moveTo>
                      <a:pt x="149" y="197"/>
                    </a:moveTo>
                    <a:lnTo>
                      <a:pt x="190" y="180"/>
                    </a:lnTo>
                    <a:lnTo>
                      <a:pt x="210" y="153"/>
                    </a:lnTo>
                    <a:lnTo>
                      <a:pt x="243" y="136"/>
                    </a:lnTo>
                    <a:lnTo>
                      <a:pt x="251" y="107"/>
                    </a:lnTo>
                    <a:lnTo>
                      <a:pt x="290" y="81"/>
                    </a:lnTo>
                    <a:lnTo>
                      <a:pt x="319" y="37"/>
                    </a:lnTo>
                    <a:lnTo>
                      <a:pt x="342" y="34"/>
                    </a:lnTo>
                    <a:lnTo>
                      <a:pt x="351" y="0"/>
                    </a:lnTo>
                    <a:lnTo>
                      <a:pt x="319" y="6"/>
                    </a:lnTo>
                    <a:lnTo>
                      <a:pt x="312" y="29"/>
                    </a:lnTo>
                    <a:lnTo>
                      <a:pt x="268" y="50"/>
                    </a:lnTo>
                    <a:lnTo>
                      <a:pt x="236" y="90"/>
                    </a:lnTo>
                    <a:lnTo>
                      <a:pt x="208" y="93"/>
                    </a:lnTo>
                    <a:lnTo>
                      <a:pt x="187" y="123"/>
                    </a:lnTo>
                    <a:lnTo>
                      <a:pt x="149" y="138"/>
                    </a:lnTo>
                    <a:lnTo>
                      <a:pt x="137" y="181"/>
                    </a:lnTo>
                    <a:lnTo>
                      <a:pt x="34" y="198"/>
                    </a:lnTo>
                    <a:lnTo>
                      <a:pt x="0" y="320"/>
                    </a:lnTo>
                    <a:lnTo>
                      <a:pt x="120" y="301"/>
                    </a:lnTo>
                    <a:lnTo>
                      <a:pt x="149" y="197"/>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8" name=""/>
              <p:cNvSpPr/>
              <p:nvPr/>
            </p:nvSpPr>
            <p:spPr>
              <a:xfrm>
                <a:off x="4816440" y="1608120"/>
                <a:ext cx="74880" cy="162000"/>
              </a:xfrm>
              <a:custGeom>
                <a:avLst/>
                <a:gdLst/>
                <a:ahLst/>
                <a:rect l="l" t="t" r="r" b="b"/>
                <a:pathLst>
                  <a:path w="180" h="389">
                    <a:moveTo>
                      <a:pt x="120" y="228"/>
                    </a:moveTo>
                    <a:lnTo>
                      <a:pt x="153" y="188"/>
                    </a:lnTo>
                    <a:lnTo>
                      <a:pt x="149" y="162"/>
                    </a:lnTo>
                    <a:lnTo>
                      <a:pt x="167" y="134"/>
                    </a:lnTo>
                    <a:lnTo>
                      <a:pt x="151" y="120"/>
                    </a:lnTo>
                    <a:lnTo>
                      <a:pt x="171" y="74"/>
                    </a:lnTo>
                    <a:lnTo>
                      <a:pt x="167" y="38"/>
                    </a:lnTo>
                    <a:lnTo>
                      <a:pt x="180" y="15"/>
                    </a:lnTo>
                    <a:lnTo>
                      <a:pt x="172" y="0"/>
                    </a:lnTo>
                    <a:lnTo>
                      <a:pt x="143" y="27"/>
                    </a:lnTo>
                    <a:lnTo>
                      <a:pt x="155" y="40"/>
                    </a:lnTo>
                    <a:lnTo>
                      <a:pt x="129" y="77"/>
                    </a:lnTo>
                    <a:lnTo>
                      <a:pt x="123" y="121"/>
                    </a:lnTo>
                    <a:lnTo>
                      <a:pt x="97" y="145"/>
                    </a:lnTo>
                    <a:lnTo>
                      <a:pt x="96" y="169"/>
                    </a:lnTo>
                    <a:lnTo>
                      <a:pt x="78" y="200"/>
                    </a:lnTo>
                    <a:lnTo>
                      <a:pt x="95" y="232"/>
                    </a:lnTo>
                    <a:lnTo>
                      <a:pt x="0" y="317"/>
                    </a:lnTo>
                    <a:lnTo>
                      <a:pt x="62" y="389"/>
                    </a:lnTo>
                    <a:lnTo>
                      <a:pt x="173" y="289"/>
                    </a:lnTo>
                    <a:lnTo>
                      <a:pt x="120" y="228"/>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9" name=""/>
              <p:cNvSpPr/>
              <p:nvPr/>
            </p:nvSpPr>
            <p:spPr>
              <a:xfrm>
                <a:off x="4854960" y="1651320"/>
                <a:ext cx="6480" cy="14760"/>
              </a:xfrm>
              <a:custGeom>
                <a:avLst/>
                <a:gdLst/>
                <a:ahLst/>
                <a:rect l="l" t="t" r="r" b="b"/>
                <a:pathLst>
                  <a:path w="15" h="34">
                    <a:moveTo>
                      <a:pt x="3" y="0"/>
                    </a:moveTo>
                    <a:lnTo>
                      <a:pt x="15" y="18"/>
                    </a:lnTo>
                    <a:lnTo>
                      <a:pt x="0" y="34"/>
                    </a:lnTo>
                    <a:lnTo>
                      <a:pt x="3"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690" name=""/>
              <p:cNvSpPr/>
              <p:nvPr/>
            </p:nvSpPr>
            <p:spPr>
              <a:xfrm>
                <a:off x="4844880" y="1672920"/>
                <a:ext cx="13320" cy="17280"/>
              </a:xfrm>
              <a:custGeom>
                <a:avLst/>
                <a:gdLst/>
                <a:ahLst/>
                <a:rect l="l" t="t" r="r" b="b"/>
                <a:pathLst>
                  <a:path w="32" h="41">
                    <a:moveTo>
                      <a:pt x="32" y="16"/>
                    </a:moveTo>
                    <a:lnTo>
                      <a:pt x="22" y="0"/>
                    </a:lnTo>
                    <a:lnTo>
                      <a:pt x="21" y="19"/>
                    </a:lnTo>
                    <a:lnTo>
                      <a:pt x="0" y="41"/>
                    </a:lnTo>
                    <a:lnTo>
                      <a:pt x="32" y="16"/>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691" name=""/>
              <p:cNvSpPr/>
              <p:nvPr/>
            </p:nvSpPr>
            <p:spPr>
              <a:xfrm>
                <a:off x="4860000" y="1618920"/>
                <a:ext cx="15480" cy="27360"/>
              </a:xfrm>
              <a:custGeom>
                <a:avLst/>
                <a:gdLst/>
                <a:ahLst/>
                <a:rect l="l" t="t" r="r" b="b"/>
                <a:pathLst>
                  <a:path w="37" h="67">
                    <a:moveTo>
                      <a:pt x="37" y="18"/>
                    </a:moveTo>
                    <a:lnTo>
                      <a:pt x="22" y="0"/>
                    </a:lnTo>
                    <a:lnTo>
                      <a:pt x="25" y="21"/>
                    </a:lnTo>
                    <a:lnTo>
                      <a:pt x="0" y="67"/>
                    </a:lnTo>
                    <a:lnTo>
                      <a:pt x="37" y="18"/>
                    </a:lnTo>
                    <a:close/>
                  </a:path>
                </a:pathLst>
              </a:custGeom>
              <a:solidFill>
                <a:srgbClr val="bfff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1692" name=""/>
              <p:cNvSpPr/>
              <p:nvPr/>
            </p:nvSpPr>
            <p:spPr>
              <a:xfrm>
                <a:off x="4872600" y="1607040"/>
                <a:ext cx="14040" cy="10440"/>
              </a:xfrm>
              <a:custGeom>
                <a:avLst/>
                <a:gdLst/>
                <a:ahLst/>
                <a:rect l="l" t="t" r="r" b="b"/>
                <a:pathLst>
                  <a:path w="32" h="25">
                    <a:moveTo>
                      <a:pt x="5" y="25"/>
                    </a:moveTo>
                    <a:lnTo>
                      <a:pt x="32" y="0"/>
                    </a:lnTo>
                    <a:lnTo>
                      <a:pt x="0" y="19"/>
                    </a:lnTo>
                    <a:lnTo>
                      <a:pt x="5" y="25"/>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693" name=""/>
              <p:cNvSpPr/>
              <p:nvPr/>
            </p:nvSpPr>
            <p:spPr>
              <a:xfrm>
                <a:off x="4786920" y="1700280"/>
                <a:ext cx="11160" cy="7200"/>
              </a:xfrm>
              <a:custGeom>
                <a:avLst/>
                <a:gdLst/>
                <a:ahLst/>
                <a:rect l="l" t="t" r="r" b="b"/>
                <a:pathLst>
                  <a:path w="27" h="18">
                    <a:moveTo>
                      <a:pt x="0" y="4"/>
                    </a:moveTo>
                    <a:lnTo>
                      <a:pt x="27" y="0"/>
                    </a:lnTo>
                    <a:lnTo>
                      <a:pt x="24" y="18"/>
                    </a:lnTo>
                    <a:lnTo>
                      <a:pt x="0" y="4"/>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694" name=""/>
              <p:cNvSpPr/>
              <p:nvPr/>
            </p:nvSpPr>
            <p:spPr>
              <a:xfrm>
                <a:off x="4801680" y="1710360"/>
                <a:ext cx="10440" cy="12240"/>
              </a:xfrm>
              <a:custGeom>
                <a:avLst/>
                <a:gdLst/>
                <a:ahLst/>
                <a:rect l="l" t="t" r="r" b="b"/>
                <a:pathLst>
                  <a:path w="26" h="30">
                    <a:moveTo>
                      <a:pt x="26" y="0"/>
                    </a:moveTo>
                    <a:lnTo>
                      <a:pt x="0" y="3"/>
                    </a:lnTo>
                    <a:lnTo>
                      <a:pt x="17" y="11"/>
                    </a:lnTo>
                    <a:lnTo>
                      <a:pt x="18" y="30"/>
                    </a:lnTo>
                    <a:lnTo>
                      <a:pt x="26" y="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695" name=""/>
              <p:cNvSpPr/>
              <p:nvPr/>
            </p:nvSpPr>
            <p:spPr>
              <a:xfrm>
                <a:off x="4774320" y="1676160"/>
                <a:ext cx="12600" cy="22320"/>
              </a:xfrm>
              <a:custGeom>
                <a:avLst/>
                <a:gdLst/>
                <a:ahLst/>
                <a:rect l="l" t="t" r="r" b="b"/>
                <a:pathLst>
                  <a:path w="30" h="53">
                    <a:moveTo>
                      <a:pt x="30" y="0"/>
                    </a:moveTo>
                    <a:lnTo>
                      <a:pt x="0" y="4"/>
                    </a:lnTo>
                    <a:lnTo>
                      <a:pt x="19" y="10"/>
                    </a:lnTo>
                    <a:lnTo>
                      <a:pt x="14" y="53"/>
                    </a:lnTo>
                    <a:lnTo>
                      <a:pt x="30" y="0"/>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696" name=""/>
              <p:cNvSpPr/>
              <p:nvPr/>
            </p:nvSpPr>
            <p:spPr>
              <a:xfrm>
                <a:off x="4775760" y="1662120"/>
                <a:ext cx="6480" cy="13320"/>
              </a:xfrm>
              <a:custGeom>
                <a:avLst/>
                <a:gdLst/>
                <a:ahLst/>
                <a:rect l="l" t="t" r="r" b="b"/>
                <a:pathLst>
                  <a:path w="17" h="32">
                    <a:moveTo>
                      <a:pt x="9" y="31"/>
                    </a:moveTo>
                    <a:lnTo>
                      <a:pt x="17" y="0"/>
                    </a:lnTo>
                    <a:lnTo>
                      <a:pt x="0" y="32"/>
                    </a:lnTo>
                    <a:lnTo>
                      <a:pt x="9" y="31"/>
                    </a:lnTo>
                    <a:close/>
                  </a:path>
                </a:pathLst>
              </a:custGeom>
              <a:solidFill>
                <a:srgbClr val="b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697" name=""/>
              <p:cNvSpPr/>
              <p:nvPr/>
            </p:nvSpPr>
            <p:spPr>
              <a:xfrm>
                <a:off x="4759200" y="1761840"/>
                <a:ext cx="14760" cy="9000"/>
              </a:xfrm>
              <a:custGeom>
                <a:avLst/>
                <a:gdLst/>
                <a:ahLst/>
                <a:rect l="l" t="t" r="r" b="b"/>
                <a:pathLst>
                  <a:path w="37" h="21">
                    <a:moveTo>
                      <a:pt x="0" y="21"/>
                    </a:moveTo>
                    <a:lnTo>
                      <a:pt x="25" y="0"/>
                    </a:lnTo>
                    <a:lnTo>
                      <a:pt x="37" y="8"/>
                    </a:lnTo>
                    <a:lnTo>
                      <a:pt x="0" y="21"/>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698" name=""/>
              <p:cNvSpPr/>
              <p:nvPr/>
            </p:nvSpPr>
            <p:spPr>
              <a:xfrm>
                <a:off x="4781880" y="1755360"/>
                <a:ext cx="16560" cy="8280"/>
              </a:xfrm>
              <a:custGeom>
                <a:avLst/>
                <a:gdLst/>
                <a:ahLst/>
                <a:rect l="l" t="t" r="r" b="b"/>
                <a:pathLst>
                  <a:path w="40" h="19">
                    <a:moveTo>
                      <a:pt x="24" y="0"/>
                    </a:moveTo>
                    <a:lnTo>
                      <a:pt x="0" y="19"/>
                    </a:lnTo>
                    <a:lnTo>
                      <a:pt x="22" y="10"/>
                    </a:lnTo>
                    <a:lnTo>
                      <a:pt x="40" y="16"/>
                    </a:lnTo>
                    <a:lnTo>
                      <a:pt x="24" y="0"/>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699" name=""/>
              <p:cNvSpPr/>
              <p:nvPr/>
            </p:nvSpPr>
            <p:spPr>
              <a:xfrm>
                <a:off x="4727880" y="1761840"/>
                <a:ext cx="25560" cy="9720"/>
              </a:xfrm>
              <a:custGeom>
                <a:avLst/>
                <a:gdLst/>
                <a:ahLst/>
                <a:rect l="l" t="t" r="r" b="b"/>
                <a:pathLst>
                  <a:path w="61" h="23">
                    <a:moveTo>
                      <a:pt x="26" y="0"/>
                    </a:moveTo>
                    <a:lnTo>
                      <a:pt x="0" y="23"/>
                    </a:lnTo>
                    <a:lnTo>
                      <a:pt x="25" y="10"/>
                    </a:lnTo>
                    <a:lnTo>
                      <a:pt x="61" y="22"/>
                    </a:lnTo>
                    <a:lnTo>
                      <a:pt x="26" y="0"/>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700" name=""/>
              <p:cNvSpPr/>
              <p:nvPr/>
            </p:nvSpPr>
            <p:spPr>
              <a:xfrm>
                <a:off x="4722840" y="1759320"/>
                <a:ext cx="6480" cy="10440"/>
              </a:xfrm>
              <a:custGeom>
                <a:avLst/>
                <a:gdLst/>
                <a:ahLst/>
                <a:rect l="l" t="t" r="r" b="b"/>
                <a:pathLst>
                  <a:path w="16" h="27">
                    <a:moveTo>
                      <a:pt x="16" y="18"/>
                    </a:moveTo>
                    <a:lnTo>
                      <a:pt x="0" y="0"/>
                    </a:lnTo>
                    <a:lnTo>
                      <a:pt x="8" y="27"/>
                    </a:lnTo>
                    <a:lnTo>
                      <a:pt x="16" y="18"/>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701" name=""/>
              <p:cNvSpPr/>
              <p:nvPr/>
            </p:nvSpPr>
            <p:spPr>
              <a:xfrm>
                <a:off x="4785120" y="1805400"/>
                <a:ext cx="10440" cy="12960"/>
              </a:xfrm>
              <a:custGeom>
                <a:avLst/>
                <a:gdLst/>
                <a:ahLst/>
                <a:rect l="l" t="t" r="r" b="b"/>
                <a:pathLst>
                  <a:path w="28" h="32">
                    <a:moveTo>
                      <a:pt x="0" y="32"/>
                    </a:moveTo>
                    <a:lnTo>
                      <a:pt x="9" y="4"/>
                    </a:lnTo>
                    <a:lnTo>
                      <a:pt x="28" y="0"/>
                    </a:lnTo>
                    <a:lnTo>
                      <a:pt x="0" y="32"/>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02" name=""/>
              <p:cNvSpPr/>
              <p:nvPr/>
            </p:nvSpPr>
            <p:spPr>
              <a:xfrm>
                <a:off x="4801680" y="1785240"/>
                <a:ext cx="16560" cy="12960"/>
              </a:xfrm>
              <a:custGeom>
                <a:avLst/>
                <a:gdLst/>
                <a:ahLst/>
                <a:rect l="l" t="t" r="r" b="b"/>
                <a:pathLst>
                  <a:path w="41" h="31">
                    <a:moveTo>
                      <a:pt x="10" y="7"/>
                    </a:moveTo>
                    <a:lnTo>
                      <a:pt x="0" y="31"/>
                    </a:lnTo>
                    <a:lnTo>
                      <a:pt x="17" y="13"/>
                    </a:lnTo>
                    <a:lnTo>
                      <a:pt x="41" y="0"/>
                    </a:lnTo>
                    <a:lnTo>
                      <a:pt x="10" y="7"/>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03" name=""/>
              <p:cNvSpPr/>
              <p:nvPr/>
            </p:nvSpPr>
            <p:spPr>
              <a:xfrm>
                <a:off x="4753440" y="1823760"/>
                <a:ext cx="23040" cy="19800"/>
              </a:xfrm>
              <a:custGeom>
                <a:avLst/>
                <a:gdLst/>
                <a:ahLst/>
                <a:rect l="l" t="t" r="r" b="b"/>
                <a:pathLst>
                  <a:path w="58" h="48">
                    <a:moveTo>
                      <a:pt x="7" y="19"/>
                    </a:moveTo>
                    <a:lnTo>
                      <a:pt x="0" y="48"/>
                    </a:lnTo>
                    <a:lnTo>
                      <a:pt x="15" y="23"/>
                    </a:lnTo>
                    <a:lnTo>
                      <a:pt x="58" y="0"/>
                    </a:lnTo>
                    <a:lnTo>
                      <a:pt x="7" y="19"/>
                    </a:lnTo>
                    <a:close/>
                  </a:path>
                </a:pathLst>
              </a:custGeom>
              <a:solidFill>
                <a:srgbClr val="bf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704" name=""/>
              <p:cNvSpPr/>
              <p:nvPr/>
            </p:nvSpPr>
            <p:spPr>
              <a:xfrm>
                <a:off x="4736880" y="1840320"/>
                <a:ext cx="13320" cy="3960"/>
              </a:xfrm>
              <a:custGeom>
                <a:avLst/>
                <a:gdLst/>
                <a:ahLst/>
                <a:rect l="l" t="t" r="r" b="b"/>
                <a:pathLst>
                  <a:path w="31" h="9">
                    <a:moveTo>
                      <a:pt x="28" y="9"/>
                    </a:moveTo>
                    <a:lnTo>
                      <a:pt x="31" y="0"/>
                    </a:lnTo>
                    <a:lnTo>
                      <a:pt x="0" y="4"/>
                    </a:lnTo>
                    <a:lnTo>
                      <a:pt x="28" y="9"/>
                    </a:lnTo>
                    <a:close/>
                  </a:path>
                </a:pathLst>
              </a:custGeom>
              <a:solidFill>
                <a:srgbClr val="b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1705" name=""/>
              <p:cNvSpPr/>
              <p:nvPr/>
            </p:nvSpPr>
            <p:spPr>
              <a:xfrm>
                <a:off x="4842360" y="1804320"/>
                <a:ext cx="6480" cy="13320"/>
              </a:xfrm>
              <a:custGeom>
                <a:avLst/>
                <a:gdLst/>
                <a:ahLst/>
                <a:rect l="l" t="t" r="r" b="b"/>
                <a:pathLst>
                  <a:path w="16" h="34">
                    <a:moveTo>
                      <a:pt x="14" y="34"/>
                    </a:moveTo>
                    <a:lnTo>
                      <a:pt x="0" y="15"/>
                    </a:lnTo>
                    <a:lnTo>
                      <a:pt x="16" y="0"/>
                    </a:lnTo>
                    <a:lnTo>
                      <a:pt x="14" y="34"/>
                    </a:lnTo>
                    <a:close/>
                  </a:path>
                </a:pathLst>
              </a:custGeom>
              <a:solidFill>
                <a:srgbClr val="b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706" name=""/>
              <p:cNvSpPr/>
              <p:nvPr/>
            </p:nvSpPr>
            <p:spPr>
              <a:xfrm>
                <a:off x="4844880" y="1779480"/>
                <a:ext cx="10800" cy="16560"/>
              </a:xfrm>
              <a:custGeom>
                <a:avLst/>
                <a:gdLst/>
                <a:ahLst/>
                <a:rect l="l" t="t" r="r" b="b"/>
                <a:pathLst>
                  <a:path w="27" h="42">
                    <a:moveTo>
                      <a:pt x="0" y="26"/>
                    </a:moveTo>
                    <a:lnTo>
                      <a:pt x="12" y="42"/>
                    </a:lnTo>
                    <a:lnTo>
                      <a:pt x="12" y="23"/>
                    </a:lnTo>
                    <a:lnTo>
                      <a:pt x="27" y="0"/>
                    </a:lnTo>
                    <a:lnTo>
                      <a:pt x="0" y="26"/>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07" name=""/>
              <p:cNvSpPr/>
              <p:nvPr/>
            </p:nvSpPr>
            <p:spPr>
              <a:xfrm>
                <a:off x="4828320" y="1825200"/>
                <a:ext cx="14040" cy="25560"/>
              </a:xfrm>
              <a:custGeom>
                <a:avLst/>
                <a:gdLst/>
                <a:ahLst/>
                <a:rect l="l" t="t" r="r" b="b"/>
                <a:pathLst>
                  <a:path w="34" h="62">
                    <a:moveTo>
                      <a:pt x="0" y="45"/>
                    </a:moveTo>
                    <a:lnTo>
                      <a:pt x="15" y="62"/>
                    </a:lnTo>
                    <a:lnTo>
                      <a:pt x="11" y="42"/>
                    </a:lnTo>
                    <a:lnTo>
                      <a:pt x="34" y="0"/>
                    </a:lnTo>
                    <a:lnTo>
                      <a:pt x="0" y="45"/>
                    </a:lnTo>
                    <a:close/>
                  </a:path>
                </a:pathLst>
              </a:custGeom>
              <a:solidFill>
                <a:srgbClr val="bf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708" name=""/>
              <p:cNvSpPr/>
              <p:nvPr/>
            </p:nvSpPr>
            <p:spPr>
              <a:xfrm>
                <a:off x="4817520" y="1851840"/>
                <a:ext cx="12960" cy="10440"/>
              </a:xfrm>
              <a:custGeom>
                <a:avLst/>
                <a:gdLst/>
                <a:ahLst/>
                <a:rect l="l" t="t" r="r" b="b"/>
                <a:pathLst>
                  <a:path w="33" h="26">
                    <a:moveTo>
                      <a:pt x="28" y="0"/>
                    </a:moveTo>
                    <a:lnTo>
                      <a:pt x="0" y="26"/>
                    </a:lnTo>
                    <a:lnTo>
                      <a:pt x="33" y="6"/>
                    </a:lnTo>
                    <a:lnTo>
                      <a:pt x="28"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709" name=""/>
              <p:cNvSpPr/>
              <p:nvPr/>
            </p:nvSpPr>
            <p:spPr>
              <a:xfrm>
                <a:off x="4900680" y="1761840"/>
                <a:ext cx="9000" cy="12600"/>
              </a:xfrm>
              <a:custGeom>
                <a:avLst/>
                <a:gdLst/>
                <a:ahLst/>
                <a:rect l="l" t="t" r="r" b="b"/>
                <a:pathLst>
                  <a:path w="22" h="30">
                    <a:moveTo>
                      <a:pt x="22" y="28"/>
                    </a:moveTo>
                    <a:lnTo>
                      <a:pt x="0" y="30"/>
                    </a:lnTo>
                    <a:lnTo>
                      <a:pt x="11" y="0"/>
                    </a:lnTo>
                    <a:lnTo>
                      <a:pt x="22" y="28"/>
                    </a:lnTo>
                    <a:close/>
                  </a:path>
                </a:pathLst>
              </a:custGeom>
              <a:solidFill>
                <a:srgbClr val="b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710" name=""/>
              <p:cNvSpPr/>
              <p:nvPr/>
            </p:nvSpPr>
            <p:spPr>
              <a:xfrm>
                <a:off x="4890600" y="1747800"/>
                <a:ext cx="9720" cy="11520"/>
              </a:xfrm>
              <a:custGeom>
                <a:avLst/>
                <a:gdLst/>
                <a:ahLst/>
                <a:rect l="l" t="t" r="r" b="b"/>
                <a:pathLst>
                  <a:path w="24" h="29">
                    <a:moveTo>
                      <a:pt x="0" y="29"/>
                    </a:moveTo>
                    <a:lnTo>
                      <a:pt x="24" y="27"/>
                    </a:lnTo>
                    <a:lnTo>
                      <a:pt x="9" y="20"/>
                    </a:lnTo>
                    <a:lnTo>
                      <a:pt x="6" y="0"/>
                    </a:lnTo>
                    <a:lnTo>
                      <a:pt x="0" y="29"/>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711" name=""/>
              <p:cNvSpPr/>
              <p:nvPr/>
            </p:nvSpPr>
            <p:spPr>
              <a:xfrm>
                <a:off x="4915800" y="1774440"/>
                <a:ext cx="12240" cy="18000"/>
              </a:xfrm>
              <a:custGeom>
                <a:avLst/>
                <a:gdLst/>
                <a:ahLst/>
                <a:rect l="l" t="t" r="r" b="b"/>
                <a:pathLst>
                  <a:path w="28" h="45">
                    <a:moveTo>
                      <a:pt x="0" y="45"/>
                    </a:moveTo>
                    <a:lnTo>
                      <a:pt x="28" y="40"/>
                    </a:lnTo>
                    <a:lnTo>
                      <a:pt x="9" y="35"/>
                    </a:lnTo>
                    <a:lnTo>
                      <a:pt x="0" y="0"/>
                    </a:lnTo>
                    <a:lnTo>
                      <a:pt x="0" y="45"/>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712" name=""/>
              <p:cNvSpPr/>
              <p:nvPr/>
            </p:nvSpPr>
            <p:spPr>
              <a:xfrm>
                <a:off x="4919760" y="1795320"/>
                <a:ext cx="7200" cy="12960"/>
              </a:xfrm>
              <a:custGeom>
                <a:avLst/>
                <a:gdLst/>
                <a:ahLst/>
                <a:rect l="l" t="t" r="r" b="b"/>
                <a:pathLst>
                  <a:path w="18" h="32">
                    <a:moveTo>
                      <a:pt x="9" y="1"/>
                    </a:moveTo>
                    <a:lnTo>
                      <a:pt x="0" y="32"/>
                    </a:lnTo>
                    <a:lnTo>
                      <a:pt x="18" y="0"/>
                    </a:lnTo>
                    <a:lnTo>
                      <a:pt x="9" y="1"/>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13" name=""/>
              <p:cNvSpPr/>
              <p:nvPr/>
            </p:nvSpPr>
            <p:spPr>
              <a:xfrm>
                <a:off x="4929840" y="1699560"/>
                <a:ext cx="14760" cy="9720"/>
              </a:xfrm>
              <a:custGeom>
                <a:avLst/>
                <a:gdLst/>
                <a:ahLst/>
                <a:rect l="l" t="t" r="r" b="b"/>
                <a:pathLst>
                  <a:path w="36" h="23">
                    <a:moveTo>
                      <a:pt x="36" y="0"/>
                    </a:moveTo>
                    <a:lnTo>
                      <a:pt x="10" y="23"/>
                    </a:lnTo>
                    <a:lnTo>
                      <a:pt x="0" y="14"/>
                    </a:lnTo>
                    <a:lnTo>
                      <a:pt x="36" y="0"/>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714" name=""/>
              <p:cNvSpPr/>
              <p:nvPr/>
            </p:nvSpPr>
            <p:spPr>
              <a:xfrm>
                <a:off x="4905720" y="1707840"/>
                <a:ext cx="16560" cy="8280"/>
              </a:xfrm>
              <a:custGeom>
                <a:avLst/>
                <a:gdLst/>
                <a:ahLst/>
                <a:rect l="l" t="t" r="r" b="b"/>
                <a:pathLst>
                  <a:path w="41" h="19">
                    <a:moveTo>
                      <a:pt x="16" y="19"/>
                    </a:moveTo>
                    <a:lnTo>
                      <a:pt x="41" y="0"/>
                    </a:lnTo>
                    <a:lnTo>
                      <a:pt x="19" y="8"/>
                    </a:lnTo>
                    <a:lnTo>
                      <a:pt x="0" y="3"/>
                    </a:lnTo>
                    <a:lnTo>
                      <a:pt x="16" y="19"/>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715" name=""/>
              <p:cNvSpPr/>
              <p:nvPr/>
            </p:nvSpPr>
            <p:spPr>
              <a:xfrm>
                <a:off x="4953960" y="1696320"/>
                <a:ext cx="22320" cy="12240"/>
              </a:xfrm>
              <a:custGeom>
                <a:avLst/>
                <a:gdLst/>
                <a:ahLst/>
                <a:rect l="l" t="t" r="r" b="b"/>
                <a:pathLst>
                  <a:path w="53" h="30">
                    <a:moveTo>
                      <a:pt x="17" y="30"/>
                    </a:moveTo>
                    <a:lnTo>
                      <a:pt x="53" y="0"/>
                    </a:lnTo>
                    <a:lnTo>
                      <a:pt x="19" y="18"/>
                    </a:lnTo>
                    <a:lnTo>
                      <a:pt x="0" y="7"/>
                    </a:lnTo>
                    <a:lnTo>
                      <a:pt x="17" y="3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716" name=""/>
              <p:cNvSpPr/>
              <p:nvPr/>
            </p:nvSpPr>
            <p:spPr>
              <a:xfrm>
                <a:off x="4975560" y="1701000"/>
                <a:ext cx="5400" cy="9720"/>
              </a:xfrm>
              <a:custGeom>
                <a:avLst/>
                <a:gdLst/>
                <a:ahLst/>
                <a:rect l="l" t="t" r="r" b="b"/>
                <a:pathLst>
                  <a:path w="15" h="26">
                    <a:moveTo>
                      <a:pt x="0" y="7"/>
                    </a:moveTo>
                    <a:lnTo>
                      <a:pt x="15" y="26"/>
                    </a:lnTo>
                    <a:lnTo>
                      <a:pt x="7" y="0"/>
                    </a:lnTo>
                    <a:lnTo>
                      <a:pt x="0" y="7"/>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717" name=""/>
              <p:cNvSpPr/>
              <p:nvPr/>
            </p:nvSpPr>
            <p:spPr>
              <a:xfrm>
                <a:off x="4908960" y="1652040"/>
                <a:ext cx="14760" cy="11520"/>
              </a:xfrm>
              <a:custGeom>
                <a:avLst/>
                <a:gdLst/>
                <a:ahLst/>
                <a:rect l="l" t="t" r="r" b="b"/>
                <a:pathLst>
                  <a:path w="36" h="29">
                    <a:moveTo>
                      <a:pt x="36" y="0"/>
                    </a:moveTo>
                    <a:lnTo>
                      <a:pt x="19" y="24"/>
                    </a:lnTo>
                    <a:lnTo>
                      <a:pt x="0" y="29"/>
                    </a:lnTo>
                    <a:lnTo>
                      <a:pt x="36" y="0"/>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718" name=""/>
              <p:cNvSpPr/>
              <p:nvPr/>
            </p:nvSpPr>
            <p:spPr>
              <a:xfrm>
                <a:off x="4886640" y="1671480"/>
                <a:ext cx="16560" cy="12960"/>
              </a:xfrm>
              <a:custGeom>
                <a:avLst/>
                <a:gdLst/>
                <a:ahLst/>
                <a:rect l="l" t="t" r="r" b="b"/>
                <a:pathLst>
                  <a:path w="41" h="31">
                    <a:moveTo>
                      <a:pt x="30" y="25"/>
                    </a:moveTo>
                    <a:lnTo>
                      <a:pt x="41" y="0"/>
                    </a:lnTo>
                    <a:lnTo>
                      <a:pt x="25" y="20"/>
                    </a:lnTo>
                    <a:lnTo>
                      <a:pt x="0" y="31"/>
                    </a:lnTo>
                    <a:lnTo>
                      <a:pt x="30" y="25"/>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19" name=""/>
              <p:cNvSpPr/>
              <p:nvPr/>
            </p:nvSpPr>
            <p:spPr>
              <a:xfrm>
                <a:off x="4929840" y="1626480"/>
                <a:ext cx="22320" cy="20520"/>
              </a:xfrm>
              <a:custGeom>
                <a:avLst/>
                <a:gdLst/>
                <a:ahLst/>
                <a:rect l="l" t="t" r="r" b="b"/>
                <a:pathLst>
                  <a:path w="54" h="48">
                    <a:moveTo>
                      <a:pt x="46" y="29"/>
                    </a:moveTo>
                    <a:lnTo>
                      <a:pt x="54" y="0"/>
                    </a:lnTo>
                    <a:lnTo>
                      <a:pt x="39" y="23"/>
                    </a:lnTo>
                    <a:lnTo>
                      <a:pt x="0" y="48"/>
                    </a:lnTo>
                    <a:lnTo>
                      <a:pt x="46" y="29"/>
                    </a:lnTo>
                    <a:close/>
                  </a:path>
                </a:pathLst>
              </a:custGeom>
              <a:solidFill>
                <a:srgbClr val="bfff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720" name=""/>
              <p:cNvSpPr/>
              <p:nvPr/>
            </p:nvSpPr>
            <p:spPr>
              <a:xfrm>
                <a:off x="4955760" y="1625400"/>
                <a:ext cx="12240" cy="3240"/>
              </a:xfrm>
              <a:custGeom>
                <a:avLst/>
                <a:gdLst/>
                <a:ahLst/>
                <a:rect l="l" t="t" r="r" b="b"/>
                <a:pathLst>
                  <a:path w="31" h="8">
                    <a:moveTo>
                      <a:pt x="0" y="8"/>
                    </a:moveTo>
                    <a:lnTo>
                      <a:pt x="31" y="3"/>
                    </a:lnTo>
                    <a:lnTo>
                      <a:pt x="2" y="0"/>
                    </a:lnTo>
                    <a:lnTo>
                      <a:pt x="0" y="8"/>
                    </a:lnTo>
                    <a:close/>
                  </a:path>
                </a:pathLst>
              </a:custGeom>
              <a:solidFill>
                <a:srgbClr val="b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721" name=""/>
              <p:cNvSpPr/>
              <p:nvPr/>
            </p:nvSpPr>
            <p:spPr>
              <a:xfrm>
                <a:off x="4917960" y="1735200"/>
                <a:ext cx="13320" cy="5760"/>
              </a:xfrm>
              <a:custGeom>
                <a:avLst/>
                <a:gdLst/>
                <a:ahLst/>
                <a:rect l="l" t="t" r="r" b="b"/>
                <a:pathLst>
                  <a:path w="34" h="15">
                    <a:moveTo>
                      <a:pt x="34" y="15"/>
                    </a:moveTo>
                    <a:lnTo>
                      <a:pt x="17" y="0"/>
                    </a:lnTo>
                    <a:lnTo>
                      <a:pt x="0" y="13"/>
                    </a:lnTo>
                    <a:lnTo>
                      <a:pt x="34" y="15"/>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722" name=""/>
              <p:cNvSpPr/>
              <p:nvPr/>
            </p:nvSpPr>
            <p:spPr>
              <a:xfrm>
                <a:off x="4893120" y="1735200"/>
                <a:ext cx="17280" cy="9000"/>
              </a:xfrm>
              <a:custGeom>
                <a:avLst/>
                <a:gdLst/>
                <a:ahLst/>
                <a:rect l="l" t="t" r="r" b="b"/>
                <a:pathLst>
                  <a:path w="42" h="23">
                    <a:moveTo>
                      <a:pt x="28" y="0"/>
                    </a:moveTo>
                    <a:lnTo>
                      <a:pt x="42" y="13"/>
                    </a:lnTo>
                    <a:lnTo>
                      <a:pt x="25" y="11"/>
                    </a:lnTo>
                    <a:lnTo>
                      <a:pt x="0" y="23"/>
                    </a:lnTo>
                    <a:lnTo>
                      <a:pt x="28" y="0"/>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723" name=""/>
              <p:cNvSpPr/>
              <p:nvPr/>
            </p:nvSpPr>
            <p:spPr>
              <a:xfrm>
                <a:off x="4938120" y="1723680"/>
                <a:ext cx="27360" cy="15480"/>
              </a:xfrm>
              <a:custGeom>
                <a:avLst/>
                <a:gdLst/>
                <a:ahLst/>
                <a:rect l="l" t="t" r="r" b="b"/>
                <a:pathLst>
                  <a:path w="65" h="38">
                    <a:moveTo>
                      <a:pt x="51" y="0"/>
                    </a:moveTo>
                    <a:lnTo>
                      <a:pt x="65" y="17"/>
                    </a:lnTo>
                    <a:lnTo>
                      <a:pt x="47" y="11"/>
                    </a:lnTo>
                    <a:lnTo>
                      <a:pt x="0" y="38"/>
                    </a:lnTo>
                    <a:lnTo>
                      <a:pt x="51" y="0"/>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724" name=""/>
              <p:cNvSpPr/>
              <p:nvPr/>
            </p:nvSpPr>
            <p:spPr>
              <a:xfrm>
                <a:off x="4967280" y="1716120"/>
                <a:ext cx="11160" cy="12240"/>
              </a:xfrm>
              <a:custGeom>
                <a:avLst/>
                <a:gdLst/>
                <a:ahLst/>
                <a:rect l="l" t="t" r="r" b="b"/>
                <a:pathLst>
                  <a:path w="27" h="31">
                    <a:moveTo>
                      <a:pt x="0" y="26"/>
                    </a:moveTo>
                    <a:lnTo>
                      <a:pt x="27" y="0"/>
                    </a:lnTo>
                    <a:lnTo>
                      <a:pt x="4" y="31"/>
                    </a:lnTo>
                    <a:lnTo>
                      <a:pt x="0" y="26"/>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725" name=""/>
              <p:cNvSpPr/>
              <p:nvPr/>
            </p:nvSpPr>
            <p:spPr>
              <a:xfrm>
                <a:off x="4870800" y="1793520"/>
                <a:ext cx="9720" cy="9720"/>
              </a:xfrm>
              <a:custGeom>
                <a:avLst/>
                <a:gdLst/>
                <a:ahLst/>
                <a:rect l="l" t="t" r="r" b="b"/>
                <a:pathLst>
                  <a:path w="24" h="24">
                    <a:moveTo>
                      <a:pt x="22" y="24"/>
                    </a:moveTo>
                    <a:lnTo>
                      <a:pt x="24" y="0"/>
                    </a:lnTo>
                    <a:lnTo>
                      <a:pt x="0" y="1"/>
                    </a:lnTo>
                    <a:lnTo>
                      <a:pt x="22" y="24"/>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726" name=""/>
              <p:cNvSpPr/>
              <p:nvPr/>
            </p:nvSpPr>
            <p:spPr>
              <a:xfrm>
                <a:off x="4858200" y="1777680"/>
                <a:ext cx="11520" cy="11520"/>
              </a:xfrm>
              <a:custGeom>
                <a:avLst/>
                <a:gdLst/>
                <a:ahLst/>
                <a:rect l="l" t="t" r="r" b="b"/>
                <a:pathLst>
                  <a:path w="29" h="28">
                    <a:moveTo>
                      <a:pt x="29" y="0"/>
                    </a:moveTo>
                    <a:lnTo>
                      <a:pt x="16" y="28"/>
                    </a:lnTo>
                    <a:lnTo>
                      <a:pt x="19" y="9"/>
                    </a:lnTo>
                    <a:lnTo>
                      <a:pt x="0" y="3"/>
                    </a:lnTo>
                    <a:lnTo>
                      <a:pt x="29" y="0"/>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727" name=""/>
              <p:cNvSpPr/>
              <p:nvPr/>
            </p:nvSpPr>
            <p:spPr>
              <a:xfrm>
                <a:off x="4882320" y="1805400"/>
                <a:ext cx="17280" cy="14760"/>
              </a:xfrm>
              <a:custGeom>
                <a:avLst/>
                <a:gdLst/>
                <a:ahLst/>
                <a:rect l="l" t="t" r="r" b="b"/>
                <a:pathLst>
                  <a:path w="41" h="35">
                    <a:moveTo>
                      <a:pt x="41" y="0"/>
                    </a:moveTo>
                    <a:lnTo>
                      <a:pt x="32" y="35"/>
                    </a:lnTo>
                    <a:lnTo>
                      <a:pt x="30" y="15"/>
                    </a:lnTo>
                    <a:lnTo>
                      <a:pt x="0" y="2"/>
                    </a:lnTo>
                    <a:lnTo>
                      <a:pt x="41"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728" name=""/>
              <p:cNvSpPr/>
              <p:nvPr/>
            </p:nvSpPr>
            <p:spPr>
              <a:xfrm>
                <a:off x="4898880" y="1814400"/>
                <a:ext cx="14040" cy="5760"/>
              </a:xfrm>
              <a:custGeom>
                <a:avLst/>
                <a:gdLst/>
                <a:ahLst/>
                <a:rect l="l" t="t" r="r" b="b"/>
                <a:pathLst>
                  <a:path w="34" h="14">
                    <a:moveTo>
                      <a:pt x="3" y="6"/>
                    </a:moveTo>
                    <a:lnTo>
                      <a:pt x="34" y="0"/>
                    </a:lnTo>
                    <a:lnTo>
                      <a:pt x="0" y="14"/>
                    </a:lnTo>
                    <a:lnTo>
                      <a:pt x="3" y="6"/>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729" name=""/>
              <p:cNvSpPr/>
              <p:nvPr/>
            </p:nvSpPr>
            <p:spPr>
              <a:xfrm>
                <a:off x="4804920" y="1810080"/>
                <a:ext cx="9720" cy="14040"/>
              </a:xfrm>
              <a:custGeom>
                <a:avLst/>
                <a:gdLst/>
                <a:ahLst/>
                <a:rect l="l" t="t" r="r" b="b"/>
                <a:pathLst>
                  <a:path w="25" h="35">
                    <a:moveTo>
                      <a:pt x="0" y="35"/>
                    </a:moveTo>
                    <a:lnTo>
                      <a:pt x="25" y="12"/>
                    </a:lnTo>
                    <a:lnTo>
                      <a:pt x="18" y="0"/>
                    </a:lnTo>
                    <a:lnTo>
                      <a:pt x="0" y="35"/>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730" name=""/>
              <p:cNvSpPr/>
              <p:nvPr/>
            </p:nvSpPr>
            <p:spPr>
              <a:xfrm>
                <a:off x="4815000" y="1785240"/>
                <a:ext cx="9000" cy="16560"/>
              </a:xfrm>
              <a:custGeom>
                <a:avLst/>
                <a:gdLst/>
                <a:ahLst/>
                <a:rect l="l" t="t" r="r" b="b"/>
                <a:pathLst>
                  <a:path w="20" h="41">
                    <a:moveTo>
                      <a:pt x="20" y="20"/>
                    </a:moveTo>
                    <a:lnTo>
                      <a:pt x="0" y="41"/>
                    </a:lnTo>
                    <a:lnTo>
                      <a:pt x="10" y="20"/>
                    </a:lnTo>
                    <a:lnTo>
                      <a:pt x="7" y="0"/>
                    </a:lnTo>
                    <a:lnTo>
                      <a:pt x="20" y="20"/>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31" name=""/>
              <p:cNvSpPr/>
              <p:nvPr/>
            </p:nvSpPr>
            <p:spPr>
              <a:xfrm>
                <a:off x="4799880" y="1830960"/>
                <a:ext cx="13320" cy="25560"/>
              </a:xfrm>
              <a:custGeom>
                <a:avLst/>
                <a:gdLst/>
                <a:ahLst/>
                <a:rect l="l" t="t" r="r" b="b"/>
                <a:pathLst>
                  <a:path w="32" h="61">
                    <a:moveTo>
                      <a:pt x="32" y="32"/>
                    </a:moveTo>
                    <a:lnTo>
                      <a:pt x="0" y="61"/>
                    </a:lnTo>
                    <a:lnTo>
                      <a:pt x="16" y="38"/>
                    </a:lnTo>
                    <a:lnTo>
                      <a:pt x="16" y="0"/>
                    </a:lnTo>
                    <a:lnTo>
                      <a:pt x="32" y="32"/>
                    </a:lnTo>
                    <a:close/>
                  </a:path>
                </a:pathLst>
              </a:custGeom>
              <a:solidFill>
                <a:srgbClr val="bf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732" name=""/>
              <p:cNvSpPr/>
              <p:nvPr/>
            </p:nvSpPr>
            <p:spPr>
              <a:xfrm>
                <a:off x="4801680" y="1856160"/>
                <a:ext cx="9720" cy="8280"/>
              </a:xfrm>
              <a:custGeom>
                <a:avLst/>
                <a:gdLst/>
                <a:ahLst/>
                <a:rect l="l" t="t" r="r" b="b"/>
                <a:pathLst>
                  <a:path w="24" h="18">
                    <a:moveTo>
                      <a:pt x="7" y="0"/>
                    </a:moveTo>
                    <a:lnTo>
                      <a:pt x="24" y="18"/>
                    </a:lnTo>
                    <a:lnTo>
                      <a:pt x="0" y="7"/>
                    </a:lnTo>
                    <a:lnTo>
                      <a:pt x="7" y="0"/>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733" name=""/>
              <p:cNvSpPr/>
              <p:nvPr/>
            </p:nvSpPr>
            <p:spPr>
              <a:xfrm>
                <a:off x="4761720" y="1782720"/>
                <a:ext cx="14760" cy="9720"/>
              </a:xfrm>
              <a:custGeom>
                <a:avLst/>
                <a:gdLst/>
                <a:ahLst/>
                <a:rect l="l" t="t" r="r" b="b"/>
                <a:pathLst>
                  <a:path w="35" h="24">
                    <a:moveTo>
                      <a:pt x="0" y="24"/>
                    </a:moveTo>
                    <a:lnTo>
                      <a:pt x="30" y="19"/>
                    </a:lnTo>
                    <a:lnTo>
                      <a:pt x="35" y="0"/>
                    </a:lnTo>
                    <a:lnTo>
                      <a:pt x="0" y="24"/>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734" name=""/>
              <p:cNvSpPr/>
              <p:nvPr/>
            </p:nvSpPr>
            <p:spPr>
              <a:xfrm>
                <a:off x="4784040" y="1761840"/>
                <a:ext cx="14040" cy="14760"/>
              </a:xfrm>
              <a:custGeom>
                <a:avLst/>
                <a:gdLst/>
                <a:ahLst/>
                <a:rect l="l" t="t" r="r" b="b"/>
                <a:pathLst>
                  <a:path w="34" h="36">
                    <a:moveTo>
                      <a:pt x="25" y="30"/>
                    </a:moveTo>
                    <a:lnTo>
                      <a:pt x="0" y="36"/>
                    </a:lnTo>
                    <a:lnTo>
                      <a:pt x="21" y="22"/>
                    </a:lnTo>
                    <a:lnTo>
                      <a:pt x="34" y="0"/>
                    </a:lnTo>
                    <a:lnTo>
                      <a:pt x="25" y="3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735" name=""/>
              <p:cNvSpPr/>
              <p:nvPr/>
            </p:nvSpPr>
            <p:spPr>
              <a:xfrm>
                <a:off x="4735080" y="1799640"/>
                <a:ext cx="21600" cy="22320"/>
              </a:xfrm>
              <a:custGeom>
                <a:avLst/>
                <a:gdLst/>
                <a:ahLst/>
                <a:rect l="l" t="t" r="r" b="b"/>
                <a:pathLst>
                  <a:path w="52" h="54">
                    <a:moveTo>
                      <a:pt x="34" y="47"/>
                    </a:moveTo>
                    <a:lnTo>
                      <a:pt x="0" y="54"/>
                    </a:lnTo>
                    <a:lnTo>
                      <a:pt x="24" y="41"/>
                    </a:lnTo>
                    <a:lnTo>
                      <a:pt x="52" y="0"/>
                    </a:lnTo>
                    <a:lnTo>
                      <a:pt x="34" y="47"/>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736" name=""/>
              <p:cNvSpPr/>
              <p:nvPr/>
            </p:nvSpPr>
            <p:spPr>
              <a:xfrm>
                <a:off x="4733280" y="1825200"/>
                <a:ext cx="3240" cy="12240"/>
              </a:xfrm>
              <a:custGeom>
                <a:avLst/>
                <a:gdLst/>
                <a:ahLst/>
                <a:rect l="l" t="t" r="r" b="b"/>
                <a:pathLst>
                  <a:path w="8" h="31">
                    <a:moveTo>
                      <a:pt x="0" y="1"/>
                    </a:moveTo>
                    <a:lnTo>
                      <a:pt x="8" y="0"/>
                    </a:lnTo>
                    <a:lnTo>
                      <a:pt x="0" y="31"/>
                    </a:lnTo>
                    <a:lnTo>
                      <a:pt x="0" y="1"/>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737" name=""/>
              <p:cNvSpPr/>
              <p:nvPr/>
            </p:nvSpPr>
            <p:spPr>
              <a:xfrm>
                <a:off x="4771080" y="1728000"/>
                <a:ext cx="14040" cy="5400"/>
              </a:xfrm>
              <a:custGeom>
                <a:avLst/>
                <a:gdLst/>
                <a:ahLst/>
                <a:rect l="l" t="t" r="r" b="b"/>
                <a:pathLst>
                  <a:path w="33" h="15">
                    <a:moveTo>
                      <a:pt x="0" y="0"/>
                    </a:moveTo>
                    <a:lnTo>
                      <a:pt x="16" y="15"/>
                    </a:lnTo>
                    <a:lnTo>
                      <a:pt x="33" y="2"/>
                    </a:lnTo>
                    <a:lnTo>
                      <a:pt x="0" y="0"/>
                    </a:lnTo>
                    <a:close/>
                  </a:path>
                </a:pathLst>
              </a:custGeom>
              <a:solidFill>
                <a:srgbClr val="bfffff"/>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1738" name=""/>
              <p:cNvSpPr/>
              <p:nvPr/>
            </p:nvSpPr>
            <p:spPr>
              <a:xfrm>
                <a:off x="4790880" y="1723680"/>
                <a:ext cx="18000" cy="12960"/>
              </a:xfrm>
              <a:custGeom>
                <a:avLst/>
                <a:gdLst/>
                <a:ahLst/>
                <a:rect l="l" t="t" r="r" b="b"/>
                <a:pathLst>
                  <a:path w="45" h="31">
                    <a:moveTo>
                      <a:pt x="10" y="31"/>
                    </a:moveTo>
                    <a:lnTo>
                      <a:pt x="0" y="10"/>
                    </a:lnTo>
                    <a:lnTo>
                      <a:pt x="17" y="14"/>
                    </a:lnTo>
                    <a:lnTo>
                      <a:pt x="45" y="0"/>
                    </a:lnTo>
                    <a:lnTo>
                      <a:pt x="10" y="31"/>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39" name=""/>
              <p:cNvSpPr/>
              <p:nvPr/>
            </p:nvSpPr>
            <p:spPr>
              <a:xfrm>
                <a:off x="4737600" y="1729440"/>
                <a:ext cx="27360" cy="14760"/>
              </a:xfrm>
              <a:custGeom>
                <a:avLst/>
                <a:gdLst/>
                <a:ahLst/>
                <a:rect l="l" t="t" r="r" b="b"/>
                <a:pathLst>
                  <a:path w="66" h="35">
                    <a:moveTo>
                      <a:pt x="15" y="35"/>
                    </a:moveTo>
                    <a:lnTo>
                      <a:pt x="0" y="18"/>
                    </a:lnTo>
                    <a:lnTo>
                      <a:pt x="20" y="25"/>
                    </a:lnTo>
                    <a:lnTo>
                      <a:pt x="66" y="0"/>
                    </a:lnTo>
                    <a:lnTo>
                      <a:pt x="15" y="35"/>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740" name=""/>
              <p:cNvSpPr/>
              <p:nvPr/>
            </p:nvSpPr>
            <p:spPr>
              <a:xfrm>
                <a:off x="4724280" y="1740240"/>
                <a:ext cx="11520" cy="12960"/>
              </a:xfrm>
              <a:custGeom>
                <a:avLst/>
                <a:gdLst/>
                <a:ahLst/>
                <a:rect l="l" t="t" r="r" b="b"/>
                <a:pathLst>
                  <a:path w="28" h="31">
                    <a:moveTo>
                      <a:pt x="28" y="6"/>
                    </a:moveTo>
                    <a:lnTo>
                      <a:pt x="0" y="31"/>
                    </a:lnTo>
                    <a:lnTo>
                      <a:pt x="23" y="0"/>
                    </a:lnTo>
                    <a:lnTo>
                      <a:pt x="28" y="6"/>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41" name=""/>
              <p:cNvSpPr/>
              <p:nvPr/>
            </p:nvSpPr>
            <p:spPr>
              <a:xfrm>
                <a:off x="4825080" y="1665360"/>
                <a:ext cx="7200" cy="10440"/>
              </a:xfrm>
              <a:custGeom>
                <a:avLst/>
                <a:gdLst/>
                <a:ahLst/>
                <a:rect l="l" t="t" r="r" b="b"/>
                <a:pathLst>
                  <a:path w="17" h="27">
                    <a:moveTo>
                      <a:pt x="7" y="0"/>
                    </a:moveTo>
                    <a:lnTo>
                      <a:pt x="0" y="27"/>
                    </a:lnTo>
                    <a:lnTo>
                      <a:pt x="17" y="25"/>
                    </a:lnTo>
                    <a:lnTo>
                      <a:pt x="7"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742" name=""/>
              <p:cNvSpPr/>
              <p:nvPr/>
            </p:nvSpPr>
            <p:spPr>
              <a:xfrm>
                <a:off x="4831560" y="1681920"/>
                <a:ext cx="12960" cy="11520"/>
              </a:xfrm>
              <a:custGeom>
                <a:avLst/>
                <a:gdLst/>
                <a:ahLst/>
                <a:rect l="l" t="t" r="r" b="b"/>
                <a:pathLst>
                  <a:path w="32" h="28">
                    <a:moveTo>
                      <a:pt x="0" y="28"/>
                    </a:moveTo>
                    <a:lnTo>
                      <a:pt x="8" y="0"/>
                    </a:lnTo>
                    <a:lnTo>
                      <a:pt x="13" y="17"/>
                    </a:lnTo>
                    <a:lnTo>
                      <a:pt x="32" y="21"/>
                    </a:lnTo>
                    <a:lnTo>
                      <a:pt x="0" y="28"/>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743" name=""/>
              <p:cNvSpPr/>
              <p:nvPr/>
            </p:nvSpPr>
            <p:spPr>
              <a:xfrm>
                <a:off x="4803480" y="1649520"/>
                <a:ext cx="21240" cy="12240"/>
              </a:xfrm>
              <a:custGeom>
                <a:avLst/>
                <a:gdLst/>
                <a:ahLst/>
                <a:rect l="l" t="t" r="r" b="b"/>
                <a:pathLst>
                  <a:path w="53" h="30">
                    <a:moveTo>
                      <a:pt x="0" y="30"/>
                    </a:moveTo>
                    <a:lnTo>
                      <a:pt x="9" y="0"/>
                    </a:lnTo>
                    <a:lnTo>
                      <a:pt x="11" y="21"/>
                    </a:lnTo>
                    <a:lnTo>
                      <a:pt x="53" y="20"/>
                    </a:lnTo>
                    <a:lnTo>
                      <a:pt x="0" y="3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744" name=""/>
              <p:cNvSpPr/>
              <p:nvPr/>
            </p:nvSpPr>
            <p:spPr>
              <a:xfrm>
                <a:off x="4789080" y="1649520"/>
                <a:ext cx="14040" cy="5760"/>
              </a:xfrm>
              <a:custGeom>
                <a:avLst/>
                <a:gdLst/>
                <a:ahLst/>
                <a:rect l="l" t="t" r="r" b="b"/>
                <a:pathLst>
                  <a:path w="33" h="15">
                    <a:moveTo>
                      <a:pt x="31" y="9"/>
                    </a:moveTo>
                    <a:lnTo>
                      <a:pt x="0" y="15"/>
                    </a:lnTo>
                    <a:lnTo>
                      <a:pt x="33" y="0"/>
                    </a:lnTo>
                    <a:lnTo>
                      <a:pt x="31" y="9"/>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745" name=""/>
              <p:cNvSpPr/>
              <p:nvPr/>
            </p:nvSpPr>
            <p:spPr>
              <a:xfrm>
                <a:off x="4887360" y="1643760"/>
                <a:ext cx="9000" cy="14040"/>
              </a:xfrm>
              <a:custGeom>
                <a:avLst/>
                <a:gdLst/>
                <a:ahLst/>
                <a:rect l="l" t="t" r="r" b="b"/>
                <a:pathLst>
                  <a:path w="24" h="36">
                    <a:moveTo>
                      <a:pt x="24" y="0"/>
                    </a:moveTo>
                    <a:lnTo>
                      <a:pt x="0" y="24"/>
                    </a:lnTo>
                    <a:lnTo>
                      <a:pt x="7" y="36"/>
                    </a:lnTo>
                    <a:lnTo>
                      <a:pt x="24"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746" name=""/>
              <p:cNvSpPr/>
              <p:nvPr/>
            </p:nvSpPr>
            <p:spPr>
              <a:xfrm>
                <a:off x="4877280" y="1666080"/>
                <a:ext cx="9000" cy="16560"/>
              </a:xfrm>
              <a:custGeom>
                <a:avLst/>
                <a:gdLst/>
                <a:ahLst/>
                <a:rect l="l" t="t" r="r" b="b"/>
                <a:pathLst>
                  <a:path w="22" h="41">
                    <a:moveTo>
                      <a:pt x="0" y="22"/>
                    </a:moveTo>
                    <a:lnTo>
                      <a:pt x="22" y="0"/>
                    </a:lnTo>
                    <a:lnTo>
                      <a:pt x="12" y="22"/>
                    </a:lnTo>
                    <a:lnTo>
                      <a:pt x="14" y="41"/>
                    </a:lnTo>
                    <a:lnTo>
                      <a:pt x="0" y="22"/>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47" name=""/>
              <p:cNvSpPr/>
              <p:nvPr/>
            </p:nvSpPr>
            <p:spPr>
              <a:xfrm>
                <a:off x="4890600" y="1611360"/>
                <a:ext cx="11520" cy="27360"/>
              </a:xfrm>
              <a:custGeom>
                <a:avLst/>
                <a:gdLst/>
                <a:ahLst/>
                <a:rect l="l" t="t" r="r" b="b"/>
                <a:pathLst>
                  <a:path w="27" h="66">
                    <a:moveTo>
                      <a:pt x="0" y="24"/>
                    </a:moveTo>
                    <a:lnTo>
                      <a:pt x="27" y="0"/>
                    </a:lnTo>
                    <a:lnTo>
                      <a:pt x="11" y="24"/>
                    </a:lnTo>
                    <a:lnTo>
                      <a:pt x="16" y="66"/>
                    </a:lnTo>
                    <a:lnTo>
                      <a:pt x="0" y="24"/>
                    </a:lnTo>
                    <a:close/>
                  </a:path>
                </a:pathLst>
              </a:custGeom>
              <a:solidFill>
                <a:srgbClr val="bfff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1748" name=""/>
              <p:cNvSpPr/>
              <p:nvPr/>
            </p:nvSpPr>
            <p:spPr>
              <a:xfrm>
                <a:off x="4889880" y="1604880"/>
                <a:ext cx="9720" cy="7200"/>
              </a:xfrm>
              <a:custGeom>
                <a:avLst/>
                <a:gdLst/>
                <a:ahLst/>
                <a:rect l="l" t="t" r="r" b="b"/>
                <a:pathLst>
                  <a:path w="25" h="18">
                    <a:moveTo>
                      <a:pt x="17" y="18"/>
                    </a:moveTo>
                    <a:lnTo>
                      <a:pt x="0" y="0"/>
                    </a:lnTo>
                    <a:lnTo>
                      <a:pt x="25" y="10"/>
                    </a:lnTo>
                    <a:lnTo>
                      <a:pt x="17" y="18"/>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749" name=""/>
              <p:cNvSpPr/>
              <p:nvPr/>
            </p:nvSpPr>
            <p:spPr>
              <a:xfrm>
                <a:off x="4926240" y="1670400"/>
                <a:ext cx="13320" cy="14040"/>
              </a:xfrm>
              <a:custGeom>
                <a:avLst/>
                <a:gdLst/>
                <a:ahLst/>
                <a:rect l="l" t="t" r="r" b="b"/>
                <a:pathLst>
                  <a:path w="32" h="34">
                    <a:moveTo>
                      <a:pt x="32" y="0"/>
                    </a:moveTo>
                    <a:lnTo>
                      <a:pt x="7" y="16"/>
                    </a:lnTo>
                    <a:lnTo>
                      <a:pt x="0" y="34"/>
                    </a:lnTo>
                    <a:lnTo>
                      <a:pt x="32"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750" name=""/>
              <p:cNvSpPr/>
              <p:nvPr/>
            </p:nvSpPr>
            <p:spPr>
              <a:xfrm>
                <a:off x="4903920" y="1690560"/>
                <a:ext cx="14760" cy="14040"/>
              </a:xfrm>
              <a:custGeom>
                <a:avLst/>
                <a:gdLst/>
                <a:ahLst/>
                <a:rect l="l" t="t" r="r" b="b"/>
                <a:pathLst>
                  <a:path w="34" h="36">
                    <a:moveTo>
                      <a:pt x="10" y="6"/>
                    </a:moveTo>
                    <a:lnTo>
                      <a:pt x="34" y="0"/>
                    </a:lnTo>
                    <a:lnTo>
                      <a:pt x="14" y="14"/>
                    </a:lnTo>
                    <a:lnTo>
                      <a:pt x="0" y="36"/>
                    </a:lnTo>
                    <a:lnTo>
                      <a:pt x="10" y="6"/>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751" name=""/>
              <p:cNvSpPr/>
              <p:nvPr/>
            </p:nvSpPr>
            <p:spPr>
              <a:xfrm>
                <a:off x="4944600" y="1645560"/>
                <a:ext cx="23040" cy="19800"/>
              </a:xfrm>
              <a:custGeom>
                <a:avLst/>
                <a:gdLst/>
                <a:ahLst/>
                <a:rect l="l" t="t" r="r" b="b"/>
                <a:pathLst>
                  <a:path w="56" h="48">
                    <a:moveTo>
                      <a:pt x="28" y="5"/>
                    </a:moveTo>
                    <a:lnTo>
                      <a:pt x="56" y="0"/>
                    </a:lnTo>
                    <a:lnTo>
                      <a:pt x="32" y="11"/>
                    </a:lnTo>
                    <a:lnTo>
                      <a:pt x="0" y="48"/>
                    </a:lnTo>
                    <a:lnTo>
                      <a:pt x="28" y="5"/>
                    </a:lnTo>
                    <a:close/>
                  </a:path>
                </a:pathLst>
              </a:custGeom>
              <a:solidFill>
                <a:srgbClr val="bf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752" name=""/>
              <p:cNvSpPr/>
              <p:nvPr/>
            </p:nvSpPr>
            <p:spPr>
              <a:xfrm>
                <a:off x="4965480" y="1629000"/>
                <a:ext cx="3960" cy="12960"/>
              </a:xfrm>
              <a:custGeom>
                <a:avLst/>
                <a:gdLst/>
                <a:ahLst/>
                <a:rect l="l" t="t" r="r" b="b"/>
                <a:pathLst>
                  <a:path w="11" h="31">
                    <a:moveTo>
                      <a:pt x="0" y="31"/>
                    </a:moveTo>
                    <a:lnTo>
                      <a:pt x="10" y="0"/>
                    </a:lnTo>
                    <a:lnTo>
                      <a:pt x="11" y="30"/>
                    </a:lnTo>
                    <a:lnTo>
                      <a:pt x="0" y="31"/>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53" name=""/>
              <p:cNvSpPr/>
              <p:nvPr/>
            </p:nvSpPr>
            <p:spPr>
              <a:xfrm>
                <a:off x="4840920" y="1723680"/>
                <a:ext cx="21600" cy="22320"/>
              </a:xfrm>
              <a:custGeom>
                <a:avLst/>
                <a:gdLst/>
                <a:ahLst/>
                <a:rect l="l" t="t" r="r" b="b"/>
                <a:pathLst>
                  <a:path w="53" h="53">
                    <a:moveTo>
                      <a:pt x="19" y="53"/>
                    </a:moveTo>
                    <a:lnTo>
                      <a:pt x="53" y="22"/>
                    </a:lnTo>
                    <a:lnTo>
                      <a:pt x="34" y="0"/>
                    </a:lnTo>
                    <a:lnTo>
                      <a:pt x="0" y="30"/>
                    </a:lnTo>
                    <a:lnTo>
                      <a:pt x="19" y="53"/>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754" name=""/>
              <p:cNvSpPr/>
              <p:nvPr/>
            </p:nvSpPr>
            <p:spPr>
              <a:xfrm>
                <a:off x="4842360" y="1726200"/>
                <a:ext cx="19800" cy="17280"/>
              </a:xfrm>
              <a:custGeom>
                <a:avLst/>
                <a:gdLst/>
                <a:ahLst/>
                <a:rect l="l" t="t" r="r" b="b"/>
                <a:pathLst>
                  <a:path w="48" h="43">
                    <a:moveTo>
                      <a:pt x="36" y="37"/>
                    </a:moveTo>
                    <a:lnTo>
                      <a:pt x="48" y="0"/>
                    </a:lnTo>
                    <a:lnTo>
                      <a:pt x="10" y="6"/>
                    </a:lnTo>
                    <a:lnTo>
                      <a:pt x="0" y="43"/>
                    </a:lnTo>
                    <a:lnTo>
                      <a:pt x="36" y="37"/>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755" name=""/>
              <p:cNvSpPr/>
              <p:nvPr/>
            </p:nvSpPr>
            <p:spPr>
              <a:xfrm>
                <a:off x="4780800" y="1672200"/>
                <a:ext cx="94680" cy="91440"/>
              </a:xfrm>
              <a:custGeom>
                <a:avLst/>
                <a:gdLst/>
                <a:ahLst/>
                <a:rect l="l" t="t" r="r" b="b"/>
                <a:pathLst>
                  <a:path w="228" h="221">
                    <a:moveTo>
                      <a:pt x="216" y="193"/>
                    </a:moveTo>
                    <a:lnTo>
                      <a:pt x="228" y="82"/>
                    </a:lnTo>
                    <a:lnTo>
                      <a:pt x="137" y="107"/>
                    </a:lnTo>
                    <a:lnTo>
                      <a:pt x="136" y="74"/>
                    </a:lnTo>
                    <a:lnTo>
                      <a:pt x="109" y="68"/>
                    </a:lnTo>
                    <a:lnTo>
                      <a:pt x="96" y="53"/>
                    </a:lnTo>
                    <a:lnTo>
                      <a:pt x="76" y="53"/>
                    </a:lnTo>
                    <a:lnTo>
                      <a:pt x="82" y="8"/>
                    </a:lnTo>
                    <a:lnTo>
                      <a:pt x="26" y="22"/>
                    </a:lnTo>
                    <a:lnTo>
                      <a:pt x="29" y="0"/>
                    </a:lnTo>
                    <a:lnTo>
                      <a:pt x="0" y="9"/>
                    </a:lnTo>
                    <a:lnTo>
                      <a:pt x="0" y="35"/>
                    </a:lnTo>
                    <a:lnTo>
                      <a:pt x="17" y="32"/>
                    </a:lnTo>
                    <a:lnTo>
                      <a:pt x="18" y="79"/>
                    </a:lnTo>
                    <a:lnTo>
                      <a:pt x="56" y="76"/>
                    </a:lnTo>
                    <a:lnTo>
                      <a:pt x="53" y="103"/>
                    </a:lnTo>
                    <a:lnTo>
                      <a:pt x="74" y="109"/>
                    </a:lnTo>
                    <a:lnTo>
                      <a:pt x="82" y="138"/>
                    </a:lnTo>
                    <a:lnTo>
                      <a:pt x="119" y="128"/>
                    </a:lnTo>
                    <a:lnTo>
                      <a:pt x="109" y="221"/>
                    </a:lnTo>
                    <a:lnTo>
                      <a:pt x="216" y="193"/>
                    </a:lnTo>
                    <a:close/>
                  </a:path>
                </a:pathLst>
              </a:custGeom>
              <a:solidFill>
                <a:srgbClr val="60ffe2"/>
              </a:solidFill>
              <a:ln w="0">
                <a:noFill/>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1756" name=""/>
              <p:cNvSpPr/>
              <p:nvPr/>
            </p:nvSpPr>
            <p:spPr>
              <a:xfrm>
                <a:off x="4740840" y="1702080"/>
                <a:ext cx="142200" cy="68760"/>
              </a:xfrm>
              <a:custGeom>
                <a:avLst/>
                <a:gdLst/>
                <a:ahLst/>
                <a:rect l="l" t="t" r="r" b="b"/>
                <a:pathLst>
                  <a:path w="343" h="166">
                    <a:moveTo>
                      <a:pt x="343" y="58"/>
                    </a:moveTo>
                    <a:lnTo>
                      <a:pt x="275" y="0"/>
                    </a:lnTo>
                    <a:lnTo>
                      <a:pt x="204" y="83"/>
                    </a:lnTo>
                    <a:lnTo>
                      <a:pt x="180" y="63"/>
                    </a:lnTo>
                    <a:lnTo>
                      <a:pt x="150" y="89"/>
                    </a:lnTo>
                    <a:lnTo>
                      <a:pt x="129" y="96"/>
                    </a:lnTo>
                    <a:lnTo>
                      <a:pt x="106" y="108"/>
                    </a:lnTo>
                    <a:lnTo>
                      <a:pt x="75" y="102"/>
                    </a:lnTo>
                    <a:lnTo>
                      <a:pt x="36" y="134"/>
                    </a:lnTo>
                    <a:lnTo>
                      <a:pt x="23" y="123"/>
                    </a:lnTo>
                    <a:lnTo>
                      <a:pt x="0" y="150"/>
                    </a:lnTo>
                    <a:lnTo>
                      <a:pt x="18" y="165"/>
                    </a:lnTo>
                    <a:lnTo>
                      <a:pt x="35" y="147"/>
                    </a:lnTo>
                    <a:lnTo>
                      <a:pt x="71" y="166"/>
                    </a:lnTo>
                    <a:lnTo>
                      <a:pt x="104" y="135"/>
                    </a:lnTo>
                    <a:lnTo>
                      <a:pt x="120" y="149"/>
                    </a:lnTo>
                    <a:lnTo>
                      <a:pt x="143" y="139"/>
                    </a:lnTo>
                    <a:lnTo>
                      <a:pt x="172" y="143"/>
                    </a:lnTo>
                    <a:lnTo>
                      <a:pt x="200" y="107"/>
                    </a:lnTo>
                    <a:lnTo>
                      <a:pt x="259" y="157"/>
                    </a:lnTo>
                    <a:lnTo>
                      <a:pt x="343" y="58"/>
                    </a:lnTo>
                    <a:close/>
                  </a:path>
                </a:pathLst>
              </a:custGeom>
              <a:solidFill>
                <a:srgbClr val="60ffe2"/>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757" name=""/>
              <p:cNvSpPr/>
              <p:nvPr/>
            </p:nvSpPr>
            <p:spPr>
              <a:xfrm>
                <a:off x="4764960" y="1706400"/>
                <a:ext cx="110520" cy="130320"/>
              </a:xfrm>
              <a:custGeom>
                <a:avLst/>
                <a:gdLst/>
                <a:ahLst/>
                <a:rect l="l" t="t" r="r" b="b"/>
                <a:pathLst>
                  <a:path w="266" h="314">
                    <a:moveTo>
                      <a:pt x="0" y="314"/>
                    </a:moveTo>
                    <a:lnTo>
                      <a:pt x="29" y="306"/>
                    </a:lnTo>
                    <a:lnTo>
                      <a:pt x="31" y="286"/>
                    </a:lnTo>
                    <a:lnTo>
                      <a:pt x="75" y="267"/>
                    </a:lnTo>
                    <a:lnTo>
                      <a:pt x="90" y="225"/>
                    </a:lnTo>
                    <a:lnTo>
                      <a:pt x="115" y="219"/>
                    </a:lnTo>
                    <a:lnTo>
                      <a:pt x="129" y="192"/>
                    </a:lnTo>
                    <a:lnTo>
                      <a:pt x="161" y="174"/>
                    </a:lnTo>
                    <a:lnTo>
                      <a:pt x="165" y="135"/>
                    </a:lnTo>
                    <a:lnTo>
                      <a:pt x="256" y="111"/>
                    </a:lnTo>
                    <a:lnTo>
                      <a:pt x="266" y="0"/>
                    </a:lnTo>
                    <a:lnTo>
                      <a:pt x="159" y="28"/>
                    </a:lnTo>
                    <a:lnTo>
                      <a:pt x="151" y="123"/>
                    </a:lnTo>
                    <a:lnTo>
                      <a:pt x="120" y="139"/>
                    </a:lnTo>
                    <a:lnTo>
                      <a:pt x="96" y="167"/>
                    </a:lnTo>
                    <a:lnTo>
                      <a:pt x="76" y="185"/>
                    </a:lnTo>
                    <a:lnTo>
                      <a:pt x="76" y="218"/>
                    </a:lnTo>
                    <a:lnTo>
                      <a:pt x="36" y="240"/>
                    </a:lnTo>
                    <a:lnTo>
                      <a:pt x="23" y="279"/>
                    </a:lnTo>
                    <a:lnTo>
                      <a:pt x="3" y="286"/>
                    </a:lnTo>
                    <a:lnTo>
                      <a:pt x="0" y="314"/>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8" name=""/>
              <p:cNvSpPr/>
              <p:nvPr/>
            </p:nvSpPr>
            <p:spPr>
              <a:xfrm>
                <a:off x="4820760" y="1702080"/>
                <a:ext cx="62280" cy="146880"/>
              </a:xfrm>
              <a:custGeom>
                <a:avLst/>
                <a:gdLst/>
                <a:ahLst/>
                <a:rect l="l" t="t" r="r" b="b"/>
                <a:pathLst>
                  <a:path w="151" h="352">
                    <a:moveTo>
                      <a:pt x="57" y="314"/>
                    </a:moveTo>
                    <a:lnTo>
                      <a:pt x="78" y="268"/>
                    </a:lnTo>
                    <a:lnTo>
                      <a:pt x="72" y="241"/>
                    </a:lnTo>
                    <a:lnTo>
                      <a:pt x="91" y="218"/>
                    </a:lnTo>
                    <a:lnTo>
                      <a:pt x="83" y="196"/>
                    </a:lnTo>
                    <a:lnTo>
                      <a:pt x="104" y="162"/>
                    </a:lnTo>
                    <a:lnTo>
                      <a:pt x="81" y="140"/>
                    </a:lnTo>
                    <a:lnTo>
                      <a:pt x="151" y="56"/>
                    </a:lnTo>
                    <a:lnTo>
                      <a:pt x="84" y="0"/>
                    </a:lnTo>
                    <a:lnTo>
                      <a:pt x="0" y="99"/>
                    </a:lnTo>
                    <a:lnTo>
                      <a:pt x="57" y="147"/>
                    </a:lnTo>
                    <a:lnTo>
                      <a:pt x="37" y="184"/>
                    </a:lnTo>
                    <a:lnTo>
                      <a:pt x="35" y="211"/>
                    </a:lnTo>
                    <a:lnTo>
                      <a:pt x="30" y="234"/>
                    </a:lnTo>
                    <a:lnTo>
                      <a:pt x="46" y="248"/>
                    </a:lnTo>
                    <a:lnTo>
                      <a:pt x="31" y="278"/>
                    </a:lnTo>
                    <a:lnTo>
                      <a:pt x="46" y="318"/>
                    </a:lnTo>
                    <a:lnTo>
                      <a:pt x="30" y="336"/>
                    </a:lnTo>
                    <a:lnTo>
                      <a:pt x="49" y="352"/>
                    </a:lnTo>
                    <a:lnTo>
                      <a:pt x="71" y="326"/>
                    </a:lnTo>
                    <a:lnTo>
                      <a:pt x="57" y="314"/>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9" name=""/>
              <p:cNvSpPr/>
              <p:nvPr/>
            </p:nvSpPr>
            <p:spPr>
              <a:xfrm>
                <a:off x="4828320" y="1704600"/>
                <a:ext cx="94680" cy="92160"/>
              </a:xfrm>
              <a:custGeom>
                <a:avLst/>
                <a:gdLst/>
                <a:ahLst/>
                <a:rect l="l" t="t" r="r" b="b"/>
                <a:pathLst>
                  <a:path w="228" h="222">
                    <a:moveTo>
                      <a:pt x="228" y="214"/>
                    </a:moveTo>
                    <a:lnTo>
                      <a:pt x="228" y="190"/>
                    </a:lnTo>
                    <a:lnTo>
                      <a:pt x="211" y="190"/>
                    </a:lnTo>
                    <a:lnTo>
                      <a:pt x="199" y="158"/>
                    </a:lnTo>
                    <a:lnTo>
                      <a:pt x="166" y="153"/>
                    </a:lnTo>
                    <a:lnTo>
                      <a:pt x="174" y="119"/>
                    </a:lnTo>
                    <a:lnTo>
                      <a:pt x="151" y="115"/>
                    </a:lnTo>
                    <a:lnTo>
                      <a:pt x="143" y="92"/>
                    </a:lnTo>
                    <a:lnTo>
                      <a:pt x="108" y="94"/>
                    </a:lnTo>
                    <a:lnTo>
                      <a:pt x="117" y="0"/>
                    </a:lnTo>
                    <a:lnTo>
                      <a:pt x="10" y="29"/>
                    </a:lnTo>
                    <a:lnTo>
                      <a:pt x="0" y="140"/>
                    </a:lnTo>
                    <a:lnTo>
                      <a:pt x="91" y="115"/>
                    </a:lnTo>
                    <a:lnTo>
                      <a:pt x="98" y="146"/>
                    </a:lnTo>
                    <a:lnTo>
                      <a:pt x="115" y="163"/>
                    </a:lnTo>
                    <a:lnTo>
                      <a:pt x="116" y="187"/>
                    </a:lnTo>
                    <a:lnTo>
                      <a:pt x="151" y="169"/>
                    </a:lnTo>
                    <a:lnTo>
                      <a:pt x="163" y="197"/>
                    </a:lnTo>
                    <a:lnTo>
                      <a:pt x="200" y="200"/>
                    </a:lnTo>
                    <a:lnTo>
                      <a:pt x="198" y="222"/>
                    </a:lnTo>
                    <a:lnTo>
                      <a:pt x="228" y="214"/>
                    </a:lnTo>
                    <a:close/>
                  </a:path>
                </a:pathLst>
              </a:custGeom>
              <a:solidFill>
                <a:srgbClr val="60ffe2"/>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60" name=""/>
              <p:cNvSpPr/>
              <p:nvPr/>
            </p:nvSpPr>
            <p:spPr>
              <a:xfrm>
                <a:off x="4820760" y="1697040"/>
                <a:ext cx="142920" cy="69840"/>
              </a:xfrm>
              <a:custGeom>
                <a:avLst/>
                <a:gdLst/>
                <a:ahLst/>
                <a:rect l="l" t="t" r="r" b="b"/>
                <a:pathLst>
                  <a:path w="343" h="167">
                    <a:moveTo>
                      <a:pt x="343" y="18"/>
                    </a:moveTo>
                    <a:lnTo>
                      <a:pt x="317" y="0"/>
                    </a:lnTo>
                    <a:lnTo>
                      <a:pt x="299" y="24"/>
                    </a:lnTo>
                    <a:lnTo>
                      <a:pt x="271" y="8"/>
                    </a:lnTo>
                    <a:lnTo>
                      <a:pt x="239" y="31"/>
                    </a:lnTo>
                    <a:lnTo>
                      <a:pt x="223" y="19"/>
                    </a:lnTo>
                    <a:lnTo>
                      <a:pt x="198" y="36"/>
                    </a:lnTo>
                    <a:lnTo>
                      <a:pt x="171" y="26"/>
                    </a:lnTo>
                    <a:lnTo>
                      <a:pt x="141" y="60"/>
                    </a:lnTo>
                    <a:lnTo>
                      <a:pt x="84" y="11"/>
                    </a:lnTo>
                    <a:lnTo>
                      <a:pt x="0" y="110"/>
                    </a:lnTo>
                    <a:lnTo>
                      <a:pt x="67" y="167"/>
                    </a:lnTo>
                    <a:lnTo>
                      <a:pt x="139" y="83"/>
                    </a:lnTo>
                    <a:lnTo>
                      <a:pt x="163" y="95"/>
                    </a:lnTo>
                    <a:lnTo>
                      <a:pt x="191" y="79"/>
                    </a:lnTo>
                    <a:lnTo>
                      <a:pt x="216" y="82"/>
                    </a:lnTo>
                    <a:lnTo>
                      <a:pt x="236" y="59"/>
                    </a:lnTo>
                    <a:lnTo>
                      <a:pt x="262" y="68"/>
                    </a:lnTo>
                    <a:lnTo>
                      <a:pt x="307" y="33"/>
                    </a:lnTo>
                    <a:lnTo>
                      <a:pt x="320" y="44"/>
                    </a:lnTo>
                    <a:lnTo>
                      <a:pt x="343" y="18"/>
                    </a:lnTo>
                    <a:close/>
                  </a:path>
                </a:pathLst>
              </a:custGeom>
              <a:solidFill>
                <a:srgbClr val="60ffe2"/>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761" name=""/>
              <p:cNvSpPr/>
              <p:nvPr/>
            </p:nvSpPr>
            <p:spPr>
              <a:xfrm>
                <a:off x="4828320" y="1632240"/>
                <a:ext cx="111240" cy="131400"/>
              </a:xfrm>
              <a:custGeom>
                <a:avLst/>
                <a:gdLst/>
                <a:ahLst/>
                <a:rect l="l" t="t" r="r" b="b"/>
                <a:pathLst>
                  <a:path w="266" h="315">
                    <a:moveTo>
                      <a:pt x="116" y="192"/>
                    </a:moveTo>
                    <a:lnTo>
                      <a:pt x="149" y="172"/>
                    </a:lnTo>
                    <a:lnTo>
                      <a:pt x="164" y="148"/>
                    </a:lnTo>
                    <a:lnTo>
                      <a:pt x="191" y="130"/>
                    </a:lnTo>
                    <a:lnTo>
                      <a:pt x="193" y="103"/>
                    </a:lnTo>
                    <a:lnTo>
                      <a:pt x="225" y="77"/>
                    </a:lnTo>
                    <a:lnTo>
                      <a:pt x="244" y="35"/>
                    </a:lnTo>
                    <a:lnTo>
                      <a:pt x="264" y="30"/>
                    </a:lnTo>
                    <a:lnTo>
                      <a:pt x="266" y="0"/>
                    </a:lnTo>
                    <a:lnTo>
                      <a:pt x="238" y="8"/>
                    </a:lnTo>
                    <a:lnTo>
                      <a:pt x="236" y="28"/>
                    </a:lnTo>
                    <a:lnTo>
                      <a:pt x="199" y="51"/>
                    </a:lnTo>
                    <a:lnTo>
                      <a:pt x="177" y="88"/>
                    </a:lnTo>
                    <a:lnTo>
                      <a:pt x="151" y="96"/>
                    </a:lnTo>
                    <a:lnTo>
                      <a:pt x="138" y="123"/>
                    </a:lnTo>
                    <a:lnTo>
                      <a:pt x="106" y="140"/>
                    </a:lnTo>
                    <a:lnTo>
                      <a:pt x="101" y="179"/>
                    </a:lnTo>
                    <a:lnTo>
                      <a:pt x="10" y="204"/>
                    </a:lnTo>
                    <a:lnTo>
                      <a:pt x="0" y="315"/>
                    </a:lnTo>
                    <a:lnTo>
                      <a:pt x="107" y="285"/>
                    </a:lnTo>
                    <a:lnTo>
                      <a:pt x="116" y="192"/>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2" name=""/>
              <p:cNvSpPr/>
              <p:nvPr/>
            </p:nvSpPr>
            <p:spPr>
              <a:xfrm>
                <a:off x="4820760" y="1619640"/>
                <a:ext cx="63360" cy="147240"/>
              </a:xfrm>
              <a:custGeom>
                <a:avLst/>
                <a:gdLst/>
                <a:ahLst/>
                <a:rect l="l" t="t" r="r" b="b"/>
                <a:pathLst>
                  <a:path w="150" h="352">
                    <a:moveTo>
                      <a:pt x="93" y="204"/>
                    </a:moveTo>
                    <a:lnTo>
                      <a:pt x="116" y="166"/>
                    </a:lnTo>
                    <a:lnTo>
                      <a:pt x="109" y="145"/>
                    </a:lnTo>
                    <a:lnTo>
                      <a:pt x="120" y="117"/>
                    </a:lnTo>
                    <a:lnTo>
                      <a:pt x="103" y="106"/>
                    </a:lnTo>
                    <a:lnTo>
                      <a:pt x="114" y="64"/>
                    </a:lnTo>
                    <a:lnTo>
                      <a:pt x="104" y="34"/>
                    </a:lnTo>
                    <a:lnTo>
                      <a:pt x="114" y="11"/>
                    </a:lnTo>
                    <a:lnTo>
                      <a:pt x="102" y="0"/>
                    </a:lnTo>
                    <a:lnTo>
                      <a:pt x="80" y="25"/>
                    </a:lnTo>
                    <a:lnTo>
                      <a:pt x="93" y="36"/>
                    </a:lnTo>
                    <a:lnTo>
                      <a:pt x="77" y="70"/>
                    </a:lnTo>
                    <a:lnTo>
                      <a:pt x="79" y="110"/>
                    </a:lnTo>
                    <a:lnTo>
                      <a:pt x="59" y="133"/>
                    </a:lnTo>
                    <a:lnTo>
                      <a:pt x="63" y="155"/>
                    </a:lnTo>
                    <a:lnTo>
                      <a:pt x="51" y="184"/>
                    </a:lnTo>
                    <a:lnTo>
                      <a:pt x="70" y="211"/>
                    </a:lnTo>
                    <a:lnTo>
                      <a:pt x="0" y="295"/>
                    </a:lnTo>
                    <a:lnTo>
                      <a:pt x="67" y="352"/>
                    </a:lnTo>
                    <a:lnTo>
                      <a:pt x="150" y="253"/>
                    </a:lnTo>
                    <a:lnTo>
                      <a:pt x="93" y="204"/>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3" name=""/>
              <p:cNvSpPr/>
              <p:nvPr/>
            </p:nvSpPr>
            <p:spPr>
              <a:xfrm>
                <a:off x="4842360" y="1662120"/>
                <a:ext cx="5760" cy="11520"/>
              </a:xfrm>
              <a:custGeom>
                <a:avLst/>
                <a:gdLst/>
                <a:ahLst/>
                <a:rect l="l" t="t" r="r" b="b"/>
                <a:pathLst>
                  <a:path w="14" h="29">
                    <a:moveTo>
                      <a:pt x="0" y="0"/>
                    </a:moveTo>
                    <a:lnTo>
                      <a:pt x="14" y="14"/>
                    </a:lnTo>
                    <a:lnTo>
                      <a:pt x="3" y="29"/>
                    </a:lnTo>
                    <a:lnTo>
                      <a:pt x="0" y="0"/>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764" name=""/>
              <p:cNvSpPr/>
              <p:nvPr/>
            </p:nvSpPr>
            <p:spPr>
              <a:xfrm>
                <a:off x="4838400" y="1680480"/>
                <a:ext cx="10440" cy="15840"/>
              </a:xfrm>
              <a:custGeom>
                <a:avLst/>
                <a:gdLst/>
                <a:ahLst/>
                <a:rect l="l" t="t" r="r" b="b"/>
                <a:pathLst>
                  <a:path w="25" h="38">
                    <a:moveTo>
                      <a:pt x="25" y="13"/>
                    </a:moveTo>
                    <a:lnTo>
                      <a:pt x="13" y="0"/>
                    </a:lnTo>
                    <a:lnTo>
                      <a:pt x="15" y="17"/>
                    </a:lnTo>
                    <a:lnTo>
                      <a:pt x="0" y="38"/>
                    </a:lnTo>
                    <a:lnTo>
                      <a:pt x="25" y="13"/>
                    </a:lnTo>
                    <a:close/>
                  </a:path>
                </a:pathLst>
              </a:custGeom>
              <a:solidFill>
                <a:srgbClr val="60ffe2"/>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765" name=""/>
              <p:cNvSpPr/>
              <p:nvPr/>
            </p:nvSpPr>
            <p:spPr>
              <a:xfrm>
                <a:off x="4844880" y="1630440"/>
                <a:ext cx="10800" cy="25560"/>
              </a:xfrm>
              <a:custGeom>
                <a:avLst/>
                <a:gdLst/>
                <a:ahLst/>
                <a:rect l="l" t="t" r="r" b="b"/>
                <a:pathLst>
                  <a:path w="25" h="61">
                    <a:moveTo>
                      <a:pt x="25" y="14"/>
                    </a:moveTo>
                    <a:lnTo>
                      <a:pt x="9" y="0"/>
                    </a:lnTo>
                    <a:lnTo>
                      <a:pt x="15" y="19"/>
                    </a:lnTo>
                    <a:lnTo>
                      <a:pt x="0" y="61"/>
                    </a:lnTo>
                    <a:lnTo>
                      <a:pt x="25" y="14"/>
                    </a:lnTo>
                    <a:close/>
                  </a:path>
                </a:pathLst>
              </a:custGeom>
              <a:solidFill>
                <a:srgbClr val="60ffe2"/>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766" name=""/>
              <p:cNvSpPr/>
              <p:nvPr/>
            </p:nvSpPr>
            <p:spPr>
              <a:xfrm>
                <a:off x="4850640" y="1618920"/>
                <a:ext cx="11520" cy="9720"/>
              </a:xfrm>
              <a:custGeom>
                <a:avLst/>
                <a:gdLst/>
                <a:ahLst/>
                <a:rect l="l" t="t" r="r" b="b"/>
                <a:pathLst>
                  <a:path w="28" h="24">
                    <a:moveTo>
                      <a:pt x="6" y="24"/>
                    </a:moveTo>
                    <a:lnTo>
                      <a:pt x="28" y="0"/>
                    </a:lnTo>
                    <a:lnTo>
                      <a:pt x="0" y="20"/>
                    </a:lnTo>
                    <a:lnTo>
                      <a:pt x="6" y="24"/>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767" name=""/>
              <p:cNvSpPr/>
              <p:nvPr/>
            </p:nvSpPr>
            <p:spPr>
              <a:xfrm>
                <a:off x="4788360" y="1709640"/>
                <a:ext cx="9000" cy="6480"/>
              </a:xfrm>
              <a:custGeom>
                <a:avLst/>
                <a:gdLst/>
                <a:ahLst/>
                <a:rect l="l" t="t" r="r" b="b"/>
                <a:pathLst>
                  <a:path w="23" h="16">
                    <a:moveTo>
                      <a:pt x="0" y="5"/>
                    </a:moveTo>
                    <a:lnTo>
                      <a:pt x="23" y="0"/>
                    </a:lnTo>
                    <a:lnTo>
                      <a:pt x="23" y="16"/>
                    </a:lnTo>
                    <a:lnTo>
                      <a:pt x="0" y="5"/>
                    </a:lnTo>
                    <a:close/>
                  </a:path>
                </a:pathLst>
              </a:custGeom>
              <a:solidFill>
                <a:srgbClr val="60ffe2"/>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768" name=""/>
              <p:cNvSpPr/>
              <p:nvPr/>
            </p:nvSpPr>
            <p:spPr>
              <a:xfrm>
                <a:off x="4802400" y="1716840"/>
                <a:ext cx="9000" cy="11520"/>
              </a:xfrm>
              <a:custGeom>
                <a:avLst/>
                <a:gdLst/>
                <a:ahLst/>
                <a:rect l="l" t="t" r="r" b="b"/>
                <a:pathLst>
                  <a:path w="22" h="27">
                    <a:moveTo>
                      <a:pt x="22" y="0"/>
                    </a:moveTo>
                    <a:lnTo>
                      <a:pt x="0" y="4"/>
                    </a:lnTo>
                    <a:lnTo>
                      <a:pt x="14" y="10"/>
                    </a:lnTo>
                    <a:lnTo>
                      <a:pt x="21" y="27"/>
                    </a:lnTo>
                    <a:lnTo>
                      <a:pt x="22" y="0"/>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769" name=""/>
              <p:cNvSpPr/>
              <p:nvPr/>
            </p:nvSpPr>
            <p:spPr>
              <a:xfrm>
                <a:off x="4772520" y="1689480"/>
                <a:ext cx="10440" cy="19800"/>
              </a:xfrm>
              <a:custGeom>
                <a:avLst/>
                <a:gdLst/>
                <a:ahLst/>
                <a:rect l="l" t="t" r="r" b="b"/>
                <a:pathLst>
                  <a:path w="26" h="48">
                    <a:moveTo>
                      <a:pt x="26" y="0"/>
                    </a:moveTo>
                    <a:lnTo>
                      <a:pt x="0" y="7"/>
                    </a:lnTo>
                    <a:lnTo>
                      <a:pt x="19" y="10"/>
                    </a:lnTo>
                    <a:lnTo>
                      <a:pt x="21" y="48"/>
                    </a:lnTo>
                    <a:lnTo>
                      <a:pt x="26" y="0"/>
                    </a:lnTo>
                    <a:close/>
                  </a:path>
                </a:pathLst>
              </a:custGeom>
              <a:solidFill>
                <a:srgbClr val="60ffe2"/>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770" name=""/>
              <p:cNvSpPr/>
              <p:nvPr/>
            </p:nvSpPr>
            <p:spPr>
              <a:xfrm>
                <a:off x="4772520" y="1676160"/>
                <a:ext cx="3960" cy="12240"/>
              </a:xfrm>
              <a:custGeom>
                <a:avLst/>
                <a:gdLst/>
                <a:ahLst/>
                <a:rect l="l" t="t" r="r" b="b"/>
                <a:pathLst>
                  <a:path w="11" h="30">
                    <a:moveTo>
                      <a:pt x="7" y="29"/>
                    </a:moveTo>
                    <a:lnTo>
                      <a:pt x="11" y="0"/>
                    </a:lnTo>
                    <a:lnTo>
                      <a:pt x="0" y="30"/>
                    </a:lnTo>
                    <a:lnTo>
                      <a:pt x="7" y="29"/>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771" name=""/>
              <p:cNvSpPr/>
              <p:nvPr/>
            </p:nvSpPr>
            <p:spPr>
              <a:xfrm>
                <a:off x="4773240" y="1766880"/>
                <a:ext cx="13320" cy="9000"/>
              </a:xfrm>
              <a:custGeom>
                <a:avLst/>
                <a:gdLst/>
                <a:ahLst/>
                <a:rect l="l" t="t" r="r" b="b"/>
                <a:pathLst>
                  <a:path w="31" h="22">
                    <a:moveTo>
                      <a:pt x="0" y="22"/>
                    </a:moveTo>
                    <a:lnTo>
                      <a:pt x="19" y="0"/>
                    </a:lnTo>
                    <a:lnTo>
                      <a:pt x="31" y="7"/>
                    </a:lnTo>
                    <a:lnTo>
                      <a:pt x="0" y="22"/>
                    </a:lnTo>
                    <a:close/>
                  </a:path>
                </a:pathLst>
              </a:custGeom>
              <a:solidFill>
                <a:srgbClr val="60ffe2"/>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772" name=""/>
              <p:cNvSpPr/>
              <p:nvPr/>
            </p:nvSpPr>
            <p:spPr>
              <a:xfrm>
                <a:off x="4793400" y="1758600"/>
                <a:ext cx="14760" cy="8280"/>
              </a:xfrm>
              <a:custGeom>
                <a:avLst/>
                <a:gdLst/>
                <a:ahLst/>
                <a:rect l="l" t="t" r="r" b="b"/>
                <a:pathLst>
                  <a:path w="37" h="19">
                    <a:moveTo>
                      <a:pt x="18" y="0"/>
                    </a:moveTo>
                    <a:lnTo>
                      <a:pt x="0" y="19"/>
                    </a:lnTo>
                    <a:lnTo>
                      <a:pt x="18" y="10"/>
                    </a:lnTo>
                    <a:lnTo>
                      <a:pt x="37" y="12"/>
                    </a:lnTo>
                    <a:lnTo>
                      <a:pt x="18" y="0"/>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773" name=""/>
              <p:cNvSpPr/>
              <p:nvPr/>
            </p:nvSpPr>
            <p:spPr>
              <a:xfrm>
                <a:off x="4745160" y="1769400"/>
                <a:ext cx="22320" cy="9720"/>
              </a:xfrm>
              <a:custGeom>
                <a:avLst/>
                <a:gdLst/>
                <a:ahLst/>
                <a:rect l="l" t="t" r="r" b="b"/>
                <a:pathLst>
                  <a:path w="54" h="23">
                    <a:moveTo>
                      <a:pt x="20" y="0"/>
                    </a:moveTo>
                    <a:lnTo>
                      <a:pt x="0" y="23"/>
                    </a:lnTo>
                    <a:lnTo>
                      <a:pt x="20" y="9"/>
                    </a:lnTo>
                    <a:lnTo>
                      <a:pt x="54" y="17"/>
                    </a:lnTo>
                    <a:lnTo>
                      <a:pt x="20"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774" name=""/>
              <p:cNvSpPr/>
              <p:nvPr/>
            </p:nvSpPr>
            <p:spPr>
              <a:xfrm>
                <a:off x="4738680" y="1769400"/>
                <a:ext cx="7200" cy="8280"/>
              </a:xfrm>
              <a:custGeom>
                <a:avLst/>
                <a:gdLst/>
                <a:ahLst/>
                <a:rect l="l" t="t" r="r" b="b"/>
                <a:pathLst>
                  <a:path w="18" h="21">
                    <a:moveTo>
                      <a:pt x="18" y="14"/>
                    </a:moveTo>
                    <a:lnTo>
                      <a:pt x="0" y="0"/>
                    </a:lnTo>
                    <a:lnTo>
                      <a:pt x="11" y="21"/>
                    </a:lnTo>
                    <a:lnTo>
                      <a:pt x="18" y="14"/>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775" name=""/>
              <p:cNvSpPr/>
              <p:nvPr/>
            </p:nvSpPr>
            <p:spPr>
              <a:xfrm>
                <a:off x="4804920" y="1801800"/>
                <a:ext cx="7200" cy="13320"/>
              </a:xfrm>
              <a:custGeom>
                <a:avLst/>
                <a:gdLst/>
                <a:ahLst/>
                <a:rect l="l" t="t" r="r" b="b"/>
                <a:pathLst>
                  <a:path w="20" h="32">
                    <a:moveTo>
                      <a:pt x="0" y="32"/>
                    </a:moveTo>
                    <a:lnTo>
                      <a:pt x="5" y="5"/>
                    </a:lnTo>
                    <a:lnTo>
                      <a:pt x="20" y="0"/>
                    </a:lnTo>
                    <a:lnTo>
                      <a:pt x="0" y="32"/>
                    </a:lnTo>
                    <a:close/>
                  </a:path>
                </a:pathLst>
              </a:custGeom>
              <a:solidFill>
                <a:srgbClr val="60ffe2"/>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776" name=""/>
              <p:cNvSpPr/>
              <p:nvPr/>
            </p:nvSpPr>
            <p:spPr>
              <a:xfrm>
                <a:off x="4817520" y="1782720"/>
                <a:ext cx="12240" cy="12240"/>
              </a:xfrm>
              <a:custGeom>
                <a:avLst/>
                <a:gdLst/>
                <a:ahLst/>
                <a:rect l="l" t="t" r="r" b="b"/>
                <a:pathLst>
                  <a:path w="30" h="31">
                    <a:moveTo>
                      <a:pt x="5" y="8"/>
                    </a:moveTo>
                    <a:lnTo>
                      <a:pt x="0" y="31"/>
                    </a:lnTo>
                    <a:lnTo>
                      <a:pt x="12" y="13"/>
                    </a:lnTo>
                    <a:lnTo>
                      <a:pt x="30" y="0"/>
                    </a:lnTo>
                    <a:lnTo>
                      <a:pt x="5" y="8"/>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777" name=""/>
              <p:cNvSpPr/>
              <p:nvPr/>
            </p:nvSpPr>
            <p:spPr>
              <a:xfrm>
                <a:off x="4780080" y="1820160"/>
                <a:ext cx="18000" cy="18720"/>
              </a:xfrm>
              <a:custGeom>
                <a:avLst/>
                <a:gdLst/>
                <a:ahLst/>
                <a:rect l="l" t="t" r="r" b="b"/>
                <a:pathLst>
                  <a:path w="45" h="47">
                    <a:moveTo>
                      <a:pt x="4" y="21"/>
                    </a:moveTo>
                    <a:lnTo>
                      <a:pt x="0" y="47"/>
                    </a:lnTo>
                    <a:lnTo>
                      <a:pt x="10" y="25"/>
                    </a:lnTo>
                    <a:lnTo>
                      <a:pt x="45" y="0"/>
                    </a:lnTo>
                    <a:lnTo>
                      <a:pt x="4" y="21"/>
                    </a:lnTo>
                    <a:close/>
                  </a:path>
                </a:pathLst>
              </a:custGeom>
              <a:solidFill>
                <a:srgbClr val="60ffe2"/>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778" name=""/>
              <p:cNvSpPr/>
              <p:nvPr/>
            </p:nvSpPr>
            <p:spPr>
              <a:xfrm>
                <a:off x="4764960" y="1837800"/>
                <a:ext cx="11520" cy="2160"/>
              </a:xfrm>
              <a:custGeom>
                <a:avLst/>
                <a:gdLst/>
                <a:ahLst/>
                <a:rect l="l" t="t" r="r" b="b"/>
                <a:pathLst>
                  <a:path w="28" h="7">
                    <a:moveTo>
                      <a:pt x="26" y="7"/>
                    </a:moveTo>
                    <a:lnTo>
                      <a:pt x="28" y="0"/>
                    </a:lnTo>
                    <a:lnTo>
                      <a:pt x="0" y="7"/>
                    </a:lnTo>
                    <a:lnTo>
                      <a:pt x="26" y="7"/>
                    </a:lnTo>
                    <a:close/>
                  </a:path>
                </a:pathLst>
              </a:custGeom>
              <a:solidFill>
                <a:srgbClr val="60ffe2"/>
              </a:solidFill>
              <a:ln w="0">
                <a:noFill/>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1779" name=""/>
              <p:cNvSpPr/>
              <p:nvPr/>
            </p:nvSpPr>
            <p:spPr>
              <a:xfrm>
                <a:off x="4855680" y="1796040"/>
                <a:ext cx="6480" cy="11520"/>
              </a:xfrm>
              <a:custGeom>
                <a:avLst/>
                <a:gdLst/>
                <a:ahLst/>
                <a:rect l="l" t="t" r="r" b="b"/>
                <a:pathLst>
                  <a:path w="15" h="28">
                    <a:moveTo>
                      <a:pt x="15" y="28"/>
                    </a:moveTo>
                    <a:lnTo>
                      <a:pt x="0" y="15"/>
                    </a:lnTo>
                    <a:lnTo>
                      <a:pt x="11" y="0"/>
                    </a:lnTo>
                    <a:lnTo>
                      <a:pt x="15" y="28"/>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780" name=""/>
              <p:cNvSpPr/>
              <p:nvPr/>
            </p:nvSpPr>
            <p:spPr>
              <a:xfrm>
                <a:off x="4854960" y="1773720"/>
                <a:ext cx="8280" cy="15840"/>
              </a:xfrm>
              <a:custGeom>
                <a:avLst/>
                <a:gdLst/>
                <a:ahLst/>
                <a:rect l="l" t="t" r="r" b="b"/>
                <a:pathLst>
                  <a:path w="20" h="38">
                    <a:moveTo>
                      <a:pt x="0" y="26"/>
                    </a:moveTo>
                    <a:lnTo>
                      <a:pt x="13" y="38"/>
                    </a:lnTo>
                    <a:lnTo>
                      <a:pt x="11" y="21"/>
                    </a:lnTo>
                    <a:lnTo>
                      <a:pt x="20" y="0"/>
                    </a:lnTo>
                    <a:lnTo>
                      <a:pt x="0" y="26"/>
                    </a:lnTo>
                    <a:close/>
                  </a:path>
                </a:pathLst>
              </a:custGeom>
              <a:solidFill>
                <a:srgbClr val="60ffe2"/>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grpSp>
        <p:sp>
          <p:nvSpPr>
            <p:cNvPr id="1781" name=""/>
            <p:cNvSpPr/>
            <p:nvPr/>
          </p:nvSpPr>
          <p:spPr>
            <a:xfrm>
              <a:off x="4848480" y="1815120"/>
              <a:ext cx="9720" cy="23040"/>
            </a:xfrm>
            <a:custGeom>
              <a:avLst/>
              <a:gdLst/>
              <a:ahLst/>
              <a:rect l="l" t="t" r="r" b="b"/>
              <a:pathLst>
                <a:path w="24" h="55">
                  <a:moveTo>
                    <a:pt x="0" y="41"/>
                  </a:moveTo>
                  <a:lnTo>
                    <a:pt x="17" y="55"/>
                  </a:lnTo>
                  <a:lnTo>
                    <a:pt x="11" y="38"/>
                  </a:lnTo>
                  <a:lnTo>
                    <a:pt x="24" y="0"/>
                  </a:lnTo>
                  <a:lnTo>
                    <a:pt x="0" y="41"/>
                  </a:lnTo>
                  <a:close/>
                </a:path>
              </a:pathLst>
            </a:custGeom>
            <a:solidFill>
              <a:srgbClr val="60ffe2"/>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782" name=""/>
            <p:cNvSpPr/>
            <p:nvPr/>
          </p:nvSpPr>
          <p:spPr>
            <a:xfrm>
              <a:off x="4842720" y="1840320"/>
              <a:ext cx="9720" cy="9720"/>
            </a:xfrm>
            <a:custGeom>
              <a:avLst/>
              <a:gdLst/>
              <a:ahLst/>
              <a:rect l="l" t="t" r="r" b="b"/>
              <a:pathLst>
                <a:path w="26" h="25">
                  <a:moveTo>
                    <a:pt x="21" y="0"/>
                  </a:moveTo>
                  <a:lnTo>
                    <a:pt x="0" y="25"/>
                  </a:lnTo>
                  <a:lnTo>
                    <a:pt x="26" y="4"/>
                  </a:lnTo>
                  <a:lnTo>
                    <a:pt x="21"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783" name=""/>
            <p:cNvSpPr/>
            <p:nvPr/>
          </p:nvSpPr>
          <p:spPr>
            <a:xfrm>
              <a:off x="4903200" y="1753560"/>
              <a:ext cx="7200" cy="10800"/>
            </a:xfrm>
            <a:custGeom>
              <a:avLst/>
              <a:gdLst/>
              <a:ahLst/>
              <a:rect l="l" t="t" r="r" b="b"/>
              <a:pathLst>
                <a:path w="19" h="27">
                  <a:moveTo>
                    <a:pt x="19" y="24"/>
                  </a:moveTo>
                  <a:lnTo>
                    <a:pt x="0" y="27"/>
                  </a:lnTo>
                  <a:lnTo>
                    <a:pt x="6" y="0"/>
                  </a:lnTo>
                  <a:lnTo>
                    <a:pt x="19" y="24"/>
                  </a:lnTo>
                  <a:close/>
                </a:path>
              </a:pathLst>
            </a:custGeom>
            <a:solidFill>
              <a:srgbClr val="60ffe2"/>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784" name=""/>
            <p:cNvSpPr/>
            <p:nvPr/>
          </p:nvSpPr>
          <p:spPr>
            <a:xfrm>
              <a:off x="4890960" y="1742040"/>
              <a:ext cx="9000" cy="10440"/>
            </a:xfrm>
            <a:custGeom>
              <a:avLst/>
              <a:gdLst/>
              <a:ahLst/>
              <a:rect l="l" t="t" r="r" b="b"/>
              <a:pathLst>
                <a:path w="22" h="27">
                  <a:moveTo>
                    <a:pt x="0" y="27"/>
                  </a:moveTo>
                  <a:lnTo>
                    <a:pt x="22" y="22"/>
                  </a:lnTo>
                  <a:lnTo>
                    <a:pt x="8" y="18"/>
                  </a:lnTo>
                  <a:lnTo>
                    <a:pt x="1" y="0"/>
                  </a:lnTo>
                  <a:lnTo>
                    <a:pt x="0" y="27"/>
                  </a:lnTo>
                  <a:close/>
                </a:path>
              </a:pathLst>
            </a:custGeom>
            <a:solidFill>
              <a:srgbClr val="60ffe2"/>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785" name=""/>
            <p:cNvSpPr/>
            <p:nvPr/>
          </p:nvSpPr>
          <p:spPr>
            <a:xfrm>
              <a:off x="4916880" y="1763640"/>
              <a:ext cx="13680" cy="16560"/>
            </a:xfrm>
            <a:custGeom>
              <a:avLst/>
              <a:gdLst/>
              <a:ahLst/>
              <a:rect l="l" t="t" r="r" b="b"/>
              <a:pathLst>
                <a:path w="33" h="40">
                  <a:moveTo>
                    <a:pt x="7" y="40"/>
                  </a:moveTo>
                  <a:lnTo>
                    <a:pt x="33" y="33"/>
                  </a:lnTo>
                  <a:lnTo>
                    <a:pt x="15" y="30"/>
                  </a:lnTo>
                  <a:lnTo>
                    <a:pt x="0" y="0"/>
                  </a:lnTo>
                  <a:lnTo>
                    <a:pt x="7" y="40"/>
                  </a:lnTo>
                  <a:close/>
                </a:path>
              </a:pathLst>
            </a:custGeom>
            <a:solidFill>
              <a:srgbClr val="60ffe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86" name=""/>
            <p:cNvSpPr/>
            <p:nvPr/>
          </p:nvSpPr>
          <p:spPr>
            <a:xfrm>
              <a:off x="4925880" y="1780200"/>
              <a:ext cx="4680" cy="12600"/>
            </a:xfrm>
            <a:custGeom>
              <a:avLst/>
              <a:gdLst/>
              <a:ahLst/>
              <a:rect l="l" t="t" r="r" b="b"/>
              <a:pathLst>
                <a:path w="11" h="30">
                  <a:moveTo>
                    <a:pt x="3" y="2"/>
                  </a:moveTo>
                  <a:lnTo>
                    <a:pt x="0" y="30"/>
                  </a:lnTo>
                  <a:lnTo>
                    <a:pt x="11" y="0"/>
                  </a:lnTo>
                  <a:lnTo>
                    <a:pt x="3" y="2"/>
                  </a:lnTo>
                  <a:close/>
                </a:path>
              </a:pathLst>
            </a:custGeom>
            <a:solidFill>
              <a:srgbClr val="60ffe2"/>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787" name=""/>
            <p:cNvSpPr/>
            <p:nvPr/>
          </p:nvSpPr>
          <p:spPr>
            <a:xfrm>
              <a:off x="4918320" y="1695600"/>
              <a:ext cx="12240" cy="8280"/>
            </a:xfrm>
            <a:custGeom>
              <a:avLst/>
              <a:gdLst/>
              <a:ahLst/>
              <a:rect l="l" t="t" r="r" b="b"/>
              <a:pathLst>
                <a:path w="31" h="20">
                  <a:moveTo>
                    <a:pt x="31" y="0"/>
                  </a:moveTo>
                  <a:lnTo>
                    <a:pt x="12" y="20"/>
                  </a:lnTo>
                  <a:lnTo>
                    <a:pt x="0" y="15"/>
                  </a:lnTo>
                  <a:lnTo>
                    <a:pt x="31" y="0"/>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788" name=""/>
            <p:cNvSpPr/>
            <p:nvPr/>
          </p:nvSpPr>
          <p:spPr>
            <a:xfrm>
              <a:off x="4896720" y="1703880"/>
              <a:ext cx="14760" cy="8280"/>
            </a:xfrm>
            <a:custGeom>
              <a:avLst/>
              <a:gdLst/>
              <a:ahLst/>
              <a:rect l="l" t="t" r="r" b="b"/>
              <a:pathLst>
                <a:path w="34" h="20">
                  <a:moveTo>
                    <a:pt x="16" y="20"/>
                  </a:moveTo>
                  <a:lnTo>
                    <a:pt x="34" y="0"/>
                  </a:lnTo>
                  <a:lnTo>
                    <a:pt x="16" y="11"/>
                  </a:lnTo>
                  <a:lnTo>
                    <a:pt x="0" y="7"/>
                  </a:lnTo>
                  <a:lnTo>
                    <a:pt x="16" y="20"/>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789" name=""/>
            <p:cNvSpPr/>
            <p:nvPr/>
          </p:nvSpPr>
          <p:spPr>
            <a:xfrm>
              <a:off x="4939200" y="1688760"/>
              <a:ext cx="19800" cy="12240"/>
            </a:xfrm>
            <a:custGeom>
              <a:avLst/>
              <a:gdLst/>
              <a:ahLst/>
              <a:rect l="l" t="t" r="r" b="b"/>
              <a:pathLst>
                <a:path w="47" h="28">
                  <a:moveTo>
                    <a:pt x="21" y="28"/>
                  </a:moveTo>
                  <a:lnTo>
                    <a:pt x="47" y="0"/>
                  </a:lnTo>
                  <a:lnTo>
                    <a:pt x="21" y="18"/>
                  </a:lnTo>
                  <a:lnTo>
                    <a:pt x="0" y="11"/>
                  </a:lnTo>
                  <a:lnTo>
                    <a:pt x="21" y="28"/>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790" name=""/>
            <p:cNvSpPr/>
            <p:nvPr/>
          </p:nvSpPr>
          <p:spPr>
            <a:xfrm>
              <a:off x="4959000" y="1692720"/>
              <a:ext cx="7200" cy="9000"/>
            </a:xfrm>
            <a:custGeom>
              <a:avLst/>
              <a:gdLst/>
              <a:ahLst/>
              <a:rect l="l" t="t" r="r" b="b"/>
              <a:pathLst>
                <a:path w="17" h="22">
                  <a:moveTo>
                    <a:pt x="0" y="8"/>
                  </a:moveTo>
                  <a:lnTo>
                    <a:pt x="17" y="22"/>
                  </a:lnTo>
                  <a:lnTo>
                    <a:pt x="6" y="0"/>
                  </a:lnTo>
                  <a:lnTo>
                    <a:pt x="0" y="8"/>
                  </a:lnTo>
                  <a:close/>
                </a:path>
              </a:pathLst>
            </a:custGeom>
            <a:solidFill>
              <a:srgbClr val="60ffe2"/>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791" name=""/>
            <p:cNvSpPr/>
            <p:nvPr/>
          </p:nvSpPr>
          <p:spPr>
            <a:xfrm>
              <a:off x="4892400" y="1655640"/>
              <a:ext cx="11160" cy="11520"/>
            </a:xfrm>
            <a:custGeom>
              <a:avLst/>
              <a:gdLst/>
              <a:ahLst/>
              <a:rect l="l" t="t" r="r" b="b"/>
              <a:pathLst>
                <a:path w="28" h="29">
                  <a:moveTo>
                    <a:pt x="28" y="0"/>
                  </a:moveTo>
                  <a:lnTo>
                    <a:pt x="15" y="23"/>
                  </a:lnTo>
                  <a:lnTo>
                    <a:pt x="0" y="29"/>
                  </a:lnTo>
                  <a:lnTo>
                    <a:pt x="28" y="0"/>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792" name=""/>
            <p:cNvSpPr/>
            <p:nvPr/>
          </p:nvSpPr>
          <p:spPr>
            <a:xfrm>
              <a:off x="4875840" y="1674360"/>
              <a:ext cx="12600" cy="12600"/>
            </a:xfrm>
            <a:custGeom>
              <a:avLst/>
              <a:gdLst/>
              <a:ahLst/>
              <a:rect l="l" t="t" r="r" b="b"/>
              <a:pathLst>
                <a:path w="30" h="31">
                  <a:moveTo>
                    <a:pt x="25" y="22"/>
                  </a:moveTo>
                  <a:lnTo>
                    <a:pt x="30" y="0"/>
                  </a:lnTo>
                  <a:lnTo>
                    <a:pt x="18" y="18"/>
                  </a:lnTo>
                  <a:lnTo>
                    <a:pt x="0" y="31"/>
                  </a:lnTo>
                  <a:lnTo>
                    <a:pt x="25" y="22"/>
                  </a:lnTo>
                  <a:close/>
                </a:path>
              </a:pathLst>
            </a:custGeom>
            <a:solidFill>
              <a:srgbClr val="60ffe2"/>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793" name=""/>
            <p:cNvSpPr/>
            <p:nvPr/>
          </p:nvSpPr>
          <p:spPr>
            <a:xfrm>
              <a:off x="4908240" y="1629720"/>
              <a:ext cx="17280" cy="19800"/>
            </a:xfrm>
            <a:custGeom>
              <a:avLst/>
              <a:gdLst/>
              <a:ahLst/>
              <a:rect l="l" t="t" r="r" b="b"/>
              <a:pathLst>
                <a:path w="42" h="48">
                  <a:moveTo>
                    <a:pt x="39" y="28"/>
                  </a:moveTo>
                  <a:lnTo>
                    <a:pt x="42" y="0"/>
                  </a:lnTo>
                  <a:lnTo>
                    <a:pt x="32" y="23"/>
                  </a:lnTo>
                  <a:lnTo>
                    <a:pt x="0" y="48"/>
                  </a:lnTo>
                  <a:lnTo>
                    <a:pt x="39" y="28"/>
                  </a:lnTo>
                  <a:close/>
                </a:path>
              </a:pathLst>
            </a:custGeom>
            <a:solidFill>
              <a:srgbClr val="60ffe2"/>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794" name=""/>
            <p:cNvSpPr/>
            <p:nvPr/>
          </p:nvSpPr>
          <p:spPr>
            <a:xfrm>
              <a:off x="4929120" y="1629000"/>
              <a:ext cx="10440" cy="2880"/>
            </a:xfrm>
            <a:custGeom>
              <a:avLst/>
              <a:gdLst/>
              <a:ahLst/>
              <a:rect l="l" t="t" r="r" b="b"/>
              <a:pathLst>
                <a:path w="26" h="8">
                  <a:moveTo>
                    <a:pt x="0" y="8"/>
                  </a:moveTo>
                  <a:lnTo>
                    <a:pt x="26" y="0"/>
                  </a:lnTo>
                  <a:lnTo>
                    <a:pt x="0" y="0"/>
                  </a:lnTo>
                  <a:lnTo>
                    <a:pt x="0" y="8"/>
                  </a:lnTo>
                  <a:close/>
                </a:path>
              </a:pathLst>
            </a:custGeom>
            <a:solidFill>
              <a:srgbClr val="60ffe2"/>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795" name=""/>
            <p:cNvSpPr/>
            <p:nvPr/>
          </p:nvSpPr>
          <p:spPr>
            <a:xfrm>
              <a:off x="4913280" y="1728000"/>
              <a:ext cx="12240" cy="4680"/>
            </a:xfrm>
            <a:custGeom>
              <a:avLst/>
              <a:gdLst/>
              <a:ahLst/>
              <a:rect l="l" t="t" r="r" b="b"/>
              <a:pathLst>
                <a:path w="30" h="13">
                  <a:moveTo>
                    <a:pt x="30" y="12"/>
                  </a:moveTo>
                  <a:lnTo>
                    <a:pt x="12" y="0"/>
                  </a:lnTo>
                  <a:lnTo>
                    <a:pt x="0" y="13"/>
                  </a:lnTo>
                  <a:lnTo>
                    <a:pt x="30" y="12"/>
                  </a:lnTo>
                  <a:close/>
                </a:path>
              </a:pathLst>
            </a:custGeom>
            <a:solidFill>
              <a:srgbClr val="60ffe2"/>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796" name=""/>
            <p:cNvSpPr/>
            <p:nvPr/>
          </p:nvSpPr>
          <p:spPr>
            <a:xfrm>
              <a:off x="4891680" y="1729440"/>
              <a:ext cx="14760" cy="9720"/>
            </a:xfrm>
            <a:custGeom>
              <a:avLst/>
              <a:gdLst/>
              <a:ahLst/>
              <a:rect l="l" t="t" r="r" b="b"/>
              <a:pathLst>
                <a:path w="37" h="23">
                  <a:moveTo>
                    <a:pt x="22" y="0"/>
                  </a:moveTo>
                  <a:lnTo>
                    <a:pt x="37" y="10"/>
                  </a:lnTo>
                  <a:lnTo>
                    <a:pt x="19" y="10"/>
                  </a:lnTo>
                  <a:lnTo>
                    <a:pt x="0" y="23"/>
                  </a:lnTo>
                  <a:lnTo>
                    <a:pt x="22"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797" name=""/>
            <p:cNvSpPr/>
            <p:nvPr/>
          </p:nvSpPr>
          <p:spPr>
            <a:xfrm>
              <a:off x="4931640" y="1715400"/>
              <a:ext cx="23040" cy="14760"/>
            </a:xfrm>
            <a:custGeom>
              <a:avLst/>
              <a:gdLst/>
              <a:ahLst/>
              <a:rect l="l" t="t" r="r" b="b"/>
              <a:pathLst>
                <a:path w="57" h="37">
                  <a:moveTo>
                    <a:pt x="41" y="0"/>
                  </a:moveTo>
                  <a:lnTo>
                    <a:pt x="57" y="13"/>
                  </a:lnTo>
                  <a:lnTo>
                    <a:pt x="38" y="9"/>
                  </a:lnTo>
                  <a:lnTo>
                    <a:pt x="0" y="37"/>
                  </a:lnTo>
                  <a:lnTo>
                    <a:pt x="41" y="0"/>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798" name=""/>
            <p:cNvSpPr/>
            <p:nvPr/>
          </p:nvSpPr>
          <p:spPr>
            <a:xfrm>
              <a:off x="4955760" y="1706400"/>
              <a:ext cx="8280" cy="11520"/>
            </a:xfrm>
            <a:custGeom>
              <a:avLst/>
              <a:gdLst/>
              <a:ahLst/>
              <a:rect l="l" t="t" r="r" b="b"/>
              <a:pathLst>
                <a:path w="21" h="29">
                  <a:moveTo>
                    <a:pt x="0" y="25"/>
                  </a:moveTo>
                  <a:lnTo>
                    <a:pt x="21" y="0"/>
                  </a:lnTo>
                  <a:lnTo>
                    <a:pt x="5" y="29"/>
                  </a:lnTo>
                  <a:lnTo>
                    <a:pt x="0" y="25"/>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799" name=""/>
            <p:cNvSpPr/>
            <p:nvPr/>
          </p:nvSpPr>
          <p:spPr>
            <a:xfrm>
              <a:off x="4878360" y="1783440"/>
              <a:ext cx="9720" cy="8280"/>
            </a:xfrm>
            <a:custGeom>
              <a:avLst/>
              <a:gdLst/>
              <a:ahLst/>
              <a:rect l="l" t="t" r="r" b="b"/>
              <a:pathLst>
                <a:path w="24" h="19">
                  <a:moveTo>
                    <a:pt x="24" y="19"/>
                  </a:moveTo>
                  <a:lnTo>
                    <a:pt x="22" y="0"/>
                  </a:lnTo>
                  <a:lnTo>
                    <a:pt x="0" y="2"/>
                  </a:lnTo>
                  <a:lnTo>
                    <a:pt x="24" y="19"/>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800" name=""/>
            <p:cNvSpPr/>
            <p:nvPr/>
          </p:nvSpPr>
          <p:spPr>
            <a:xfrm>
              <a:off x="4865040" y="1771200"/>
              <a:ext cx="10440" cy="9720"/>
            </a:xfrm>
            <a:custGeom>
              <a:avLst/>
              <a:gdLst/>
              <a:ahLst/>
              <a:rect l="l" t="t" r="r" b="b"/>
              <a:pathLst>
                <a:path w="28" h="25">
                  <a:moveTo>
                    <a:pt x="28" y="0"/>
                  </a:moveTo>
                  <a:lnTo>
                    <a:pt x="20" y="25"/>
                  </a:lnTo>
                  <a:lnTo>
                    <a:pt x="19" y="9"/>
                  </a:lnTo>
                  <a:lnTo>
                    <a:pt x="0" y="5"/>
                  </a:lnTo>
                  <a:lnTo>
                    <a:pt x="28"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801" name=""/>
            <p:cNvSpPr/>
            <p:nvPr/>
          </p:nvSpPr>
          <p:spPr>
            <a:xfrm>
              <a:off x="4891680" y="1791720"/>
              <a:ext cx="15840" cy="14040"/>
            </a:xfrm>
            <a:custGeom>
              <a:avLst/>
              <a:gdLst/>
              <a:ahLst/>
              <a:rect l="l" t="t" r="r" b="b"/>
              <a:pathLst>
                <a:path w="38" h="34">
                  <a:moveTo>
                    <a:pt x="38" y="0"/>
                  </a:moveTo>
                  <a:lnTo>
                    <a:pt x="34" y="34"/>
                  </a:lnTo>
                  <a:lnTo>
                    <a:pt x="29" y="15"/>
                  </a:lnTo>
                  <a:lnTo>
                    <a:pt x="0" y="7"/>
                  </a:lnTo>
                  <a:lnTo>
                    <a:pt x="38" y="0"/>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802" name=""/>
            <p:cNvSpPr/>
            <p:nvPr/>
          </p:nvSpPr>
          <p:spPr>
            <a:xfrm>
              <a:off x="4909320" y="1798560"/>
              <a:ext cx="11520" cy="6480"/>
            </a:xfrm>
            <a:custGeom>
              <a:avLst/>
              <a:gdLst/>
              <a:ahLst/>
              <a:rect l="l" t="t" r="r" b="b"/>
              <a:pathLst>
                <a:path w="28" h="17">
                  <a:moveTo>
                    <a:pt x="2" y="9"/>
                  </a:moveTo>
                  <a:lnTo>
                    <a:pt x="28" y="0"/>
                  </a:lnTo>
                  <a:lnTo>
                    <a:pt x="0" y="17"/>
                  </a:lnTo>
                  <a:lnTo>
                    <a:pt x="2" y="9"/>
                  </a:lnTo>
                  <a:close/>
                </a:path>
              </a:pathLst>
            </a:custGeom>
            <a:solidFill>
              <a:srgbClr val="60ffe2"/>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803" name=""/>
            <p:cNvSpPr/>
            <p:nvPr/>
          </p:nvSpPr>
          <p:spPr>
            <a:xfrm>
              <a:off x="4824360" y="1804320"/>
              <a:ext cx="7200" cy="14040"/>
            </a:xfrm>
            <a:custGeom>
              <a:avLst/>
              <a:gdLst/>
              <a:ahLst/>
              <a:rect l="l" t="t" r="r" b="b"/>
              <a:pathLst>
                <a:path w="19" h="34">
                  <a:moveTo>
                    <a:pt x="0" y="34"/>
                  </a:moveTo>
                  <a:lnTo>
                    <a:pt x="19" y="11"/>
                  </a:lnTo>
                  <a:lnTo>
                    <a:pt x="11" y="0"/>
                  </a:lnTo>
                  <a:lnTo>
                    <a:pt x="0" y="34"/>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804" name=""/>
            <p:cNvSpPr/>
            <p:nvPr/>
          </p:nvSpPr>
          <p:spPr>
            <a:xfrm>
              <a:off x="4830120" y="1782720"/>
              <a:ext cx="6480" cy="14760"/>
            </a:xfrm>
            <a:custGeom>
              <a:avLst/>
              <a:gdLst/>
              <a:ahLst/>
              <a:rect l="l" t="t" r="r" b="b"/>
              <a:pathLst>
                <a:path w="16" h="37">
                  <a:moveTo>
                    <a:pt x="16" y="16"/>
                  </a:moveTo>
                  <a:lnTo>
                    <a:pt x="0" y="37"/>
                  </a:lnTo>
                  <a:lnTo>
                    <a:pt x="7" y="18"/>
                  </a:lnTo>
                  <a:lnTo>
                    <a:pt x="0" y="0"/>
                  </a:lnTo>
                  <a:lnTo>
                    <a:pt x="16" y="16"/>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805" name=""/>
            <p:cNvSpPr/>
            <p:nvPr/>
          </p:nvSpPr>
          <p:spPr>
            <a:xfrm>
              <a:off x="4825080" y="1824480"/>
              <a:ext cx="9720" cy="22320"/>
            </a:xfrm>
            <a:custGeom>
              <a:avLst/>
              <a:gdLst/>
              <a:ahLst/>
              <a:rect l="l" t="t" r="r" b="b"/>
              <a:pathLst>
                <a:path w="24" h="55">
                  <a:moveTo>
                    <a:pt x="24" y="27"/>
                  </a:moveTo>
                  <a:lnTo>
                    <a:pt x="0" y="55"/>
                  </a:lnTo>
                  <a:lnTo>
                    <a:pt x="10" y="34"/>
                  </a:lnTo>
                  <a:lnTo>
                    <a:pt x="4" y="0"/>
                  </a:lnTo>
                  <a:lnTo>
                    <a:pt x="24" y="27"/>
                  </a:lnTo>
                  <a:close/>
                </a:path>
              </a:pathLst>
            </a:custGeom>
            <a:solidFill>
              <a:srgbClr val="60ffe2"/>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806" name=""/>
            <p:cNvSpPr/>
            <p:nvPr/>
          </p:nvSpPr>
          <p:spPr>
            <a:xfrm>
              <a:off x="4826880" y="1846080"/>
              <a:ext cx="9720" cy="5760"/>
            </a:xfrm>
            <a:custGeom>
              <a:avLst/>
              <a:gdLst/>
              <a:ahLst/>
              <a:rect l="l" t="t" r="r" b="b"/>
              <a:pathLst>
                <a:path w="23" h="15">
                  <a:moveTo>
                    <a:pt x="6" y="0"/>
                  </a:moveTo>
                  <a:lnTo>
                    <a:pt x="23" y="15"/>
                  </a:lnTo>
                  <a:lnTo>
                    <a:pt x="0" y="8"/>
                  </a:lnTo>
                  <a:lnTo>
                    <a:pt x="6" y="0"/>
                  </a:lnTo>
                  <a:close/>
                </a:path>
              </a:pathLst>
            </a:custGeom>
            <a:solidFill>
              <a:srgbClr val="60ffe2"/>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807" name=""/>
            <p:cNvSpPr/>
            <p:nvPr/>
          </p:nvSpPr>
          <p:spPr>
            <a:xfrm>
              <a:off x="4780080" y="1783440"/>
              <a:ext cx="11520" cy="9720"/>
            </a:xfrm>
            <a:custGeom>
              <a:avLst/>
              <a:gdLst/>
              <a:ahLst/>
              <a:rect l="l" t="t" r="r" b="b"/>
              <a:pathLst>
                <a:path w="28" h="24">
                  <a:moveTo>
                    <a:pt x="0" y="24"/>
                  </a:moveTo>
                  <a:lnTo>
                    <a:pt x="25" y="17"/>
                  </a:lnTo>
                  <a:lnTo>
                    <a:pt x="28" y="0"/>
                  </a:lnTo>
                  <a:lnTo>
                    <a:pt x="0" y="24"/>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808" name=""/>
            <p:cNvSpPr/>
            <p:nvPr/>
          </p:nvSpPr>
          <p:spPr>
            <a:xfrm>
              <a:off x="4797000" y="1763640"/>
              <a:ext cx="11160" cy="14040"/>
            </a:xfrm>
            <a:custGeom>
              <a:avLst/>
              <a:gdLst/>
              <a:ahLst/>
              <a:rect l="l" t="t" r="r" b="b"/>
              <a:pathLst>
                <a:path w="28" h="35">
                  <a:moveTo>
                    <a:pt x="23" y="28"/>
                  </a:moveTo>
                  <a:lnTo>
                    <a:pt x="0" y="35"/>
                  </a:lnTo>
                  <a:lnTo>
                    <a:pt x="17" y="21"/>
                  </a:lnTo>
                  <a:lnTo>
                    <a:pt x="28" y="0"/>
                  </a:lnTo>
                  <a:lnTo>
                    <a:pt x="23" y="28"/>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809" name=""/>
            <p:cNvSpPr/>
            <p:nvPr/>
          </p:nvSpPr>
          <p:spPr>
            <a:xfrm>
              <a:off x="4760280" y="1801080"/>
              <a:ext cx="15840" cy="21240"/>
            </a:xfrm>
            <a:custGeom>
              <a:avLst/>
              <a:gdLst/>
              <a:ahLst/>
              <a:rect l="l" t="t" r="r" b="b"/>
              <a:pathLst>
                <a:path w="38" h="52">
                  <a:moveTo>
                    <a:pt x="30" y="43"/>
                  </a:moveTo>
                  <a:lnTo>
                    <a:pt x="0" y="52"/>
                  </a:lnTo>
                  <a:lnTo>
                    <a:pt x="20" y="39"/>
                  </a:lnTo>
                  <a:lnTo>
                    <a:pt x="38" y="0"/>
                  </a:lnTo>
                  <a:lnTo>
                    <a:pt x="30" y="43"/>
                  </a:lnTo>
                  <a:close/>
                </a:path>
              </a:pathLst>
            </a:custGeom>
            <a:solidFill>
              <a:srgbClr val="60ffe2"/>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810" name=""/>
            <p:cNvSpPr/>
            <p:nvPr/>
          </p:nvSpPr>
          <p:spPr>
            <a:xfrm>
              <a:off x="4759200" y="1825200"/>
              <a:ext cx="3240" cy="11160"/>
            </a:xfrm>
            <a:custGeom>
              <a:avLst/>
              <a:gdLst/>
              <a:ahLst/>
              <a:rect l="l" t="t" r="r" b="b"/>
              <a:pathLst>
                <a:path w="8" h="29">
                  <a:moveTo>
                    <a:pt x="0" y="2"/>
                  </a:moveTo>
                  <a:lnTo>
                    <a:pt x="8" y="0"/>
                  </a:lnTo>
                  <a:lnTo>
                    <a:pt x="5" y="29"/>
                  </a:lnTo>
                  <a:lnTo>
                    <a:pt x="0" y="2"/>
                  </a:lnTo>
                  <a:close/>
                </a:path>
              </a:pathLst>
            </a:custGeom>
            <a:solidFill>
              <a:srgbClr val="60ffe2"/>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811" name=""/>
            <p:cNvSpPr/>
            <p:nvPr/>
          </p:nvSpPr>
          <p:spPr>
            <a:xfrm>
              <a:off x="4777560" y="1736280"/>
              <a:ext cx="12240" cy="4680"/>
            </a:xfrm>
            <a:custGeom>
              <a:avLst/>
              <a:gdLst/>
              <a:ahLst/>
              <a:rect l="l" t="t" r="r" b="b"/>
              <a:pathLst>
                <a:path w="30" h="12">
                  <a:moveTo>
                    <a:pt x="0" y="1"/>
                  </a:moveTo>
                  <a:lnTo>
                    <a:pt x="17" y="12"/>
                  </a:lnTo>
                  <a:lnTo>
                    <a:pt x="30" y="0"/>
                  </a:lnTo>
                  <a:lnTo>
                    <a:pt x="0" y="1"/>
                  </a:lnTo>
                  <a:close/>
                </a:path>
              </a:pathLst>
            </a:custGeom>
            <a:solidFill>
              <a:srgbClr val="60ffe2"/>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812" name=""/>
            <p:cNvSpPr/>
            <p:nvPr/>
          </p:nvSpPr>
          <p:spPr>
            <a:xfrm>
              <a:off x="4795200" y="1729440"/>
              <a:ext cx="16560" cy="13320"/>
            </a:xfrm>
            <a:custGeom>
              <a:avLst/>
              <a:gdLst/>
              <a:ahLst/>
              <a:rect l="l" t="t" r="r" b="b"/>
              <a:pathLst>
                <a:path w="41" h="31">
                  <a:moveTo>
                    <a:pt x="13" y="31"/>
                  </a:moveTo>
                  <a:lnTo>
                    <a:pt x="0" y="11"/>
                  </a:lnTo>
                  <a:lnTo>
                    <a:pt x="18" y="13"/>
                  </a:lnTo>
                  <a:lnTo>
                    <a:pt x="41" y="0"/>
                  </a:lnTo>
                  <a:lnTo>
                    <a:pt x="13" y="31"/>
                  </a:lnTo>
                  <a:close/>
                </a:path>
              </a:pathLst>
            </a:custGeom>
            <a:solidFill>
              <a:srgbClr val="60ffe2"/>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813" name=""/>
            <p:cNvSpPr/>
            <p:nvPr/>
          </p:nvSpPr>
          <p:spPr>
            <a:xfrm>
              <a:off x="4748760" y="1738800"/>
              <a:ext cx="24120" cy="14760"/>
            </a:xfrm>
            <a:custGeom>
              <a:avLst/>
              <a:gdLst/>
              <a:ahLst/>
              <a:rect l="l" t="t" r="r" b="b"/>
              <a:pathLst>
                <a:path w="58" h="37">
                  <a:moveTo>
                    <a:pt x="17" y="37"/>
                  </a:moveTo>
                  <a:lnTo>
                    <a:pt x="0" y="25"/>
                  </a:lnTo>
                  <a:lnTo>
                    <a:pt x="19" y="28"/>
                  </a:lnTo>
                  <a:lnTo>
                    <a:pt x="58" y="0"/>
                  </a:lnTo>
                  <a:lnTo>
                    <a:pt x="17" y="37"/>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814" name=""/>
            <p:cNvSpPr/>
            <p:nvPr/>
          </p:nvSpPr>
          <p:spPr>
            <a:xfrm>
              <a:off x="4739400" y="1751040"/>
              <a:ext cx="8280" cy="12240"/>
            </a:xfrm>
            <a:custGeom>
              <a:avLst/>
              <a:gdLst/>
              <a:ahLst/>
              <a:rect l="l" t="t" r="r" b="b"/>
              <a:pathLst>
                <a:path w="20" h="30">
                  <a:moveTo>
                    <a:pt x="20" y="5"/>
                  </a:moveTo>
                  <a:lnTo>
                    <a:pt x="0" y="30"/>
                  </a:lnTo>
                  <a:lnTo>
                    <a:pt x="16" y="0"/>
                  </a:lnTo>
                  <a:lnTo>
                    <a:pt x="20" y="5"/>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815" name=""/>
            <p:cNvSpPr/>
            <p:nvPr/>
          </p:nvSpPr>
          <p:spPr>
            <a:xfrm>
              <a:off x="4817520" y="1675440"/>
              <a:ext cx="6480" cy="10440"/>
            </a:xfrm>
            <a:custGeom>
              <a:avLst/>
              <a:gdLst/>
              <a:ahLst/>
              <a:rect l="l" t="t" r="r" b="b"/>
              <a:pathLst>
                <a:path w="17" h="26">
                  <a:moveTo>
                    <a:pt x="2" y="0"/>
                  </a:moveTo>
                  <a:lnTo>
                    <a:pt x="0" y="26"/>
                  </a:lnTo>
                  <a:lnTo>
                    <a:pt x="17" y="22"/>
                  </a:lnTo>
                  <a:lnTo>
                    <a:pt x="2" y="0"/>
                  </a:lnTo>
                  <a:close/>
                </a:path>
              </a:pathLst>
            </a:custGeom>
            <a:solidFill>
              <a:srgbClr val="60ffe2"/>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816" name=""/>
            <p:cNvSpPr/>
            <p:nvPr/>
          </p:nvSpPr>
          <p:spPr>
            <a:xfrm>
              <a:off x="4826880" y="1689480"/>
              <a:ext cx="11520" cy="10440"/>
            </a:xfrm>
            <a:custGeom>
              <a:avLst/>
              <a:gdLst/>
              <a:ahLst/>
              <a:rect l="l" t="t" r="r" b="b"/>
              <a:pathLst>
                <a:path w="28" h="26">
                  <a:moveTo>
                    <a:pt x="0" y="26"/>
                  </a:moveTo>
                  <a:lnTo>
                    <a:pt x="3" y="0"/>
                  </a:lnTo>
                  <a:lnTo>
                    <a:pt x="10" y="14"/>
                  </a:lnTo>
                  <a:lnTo>
                    <a:pt x="28" y="16"/>
                  </a:lnTo>
                  <a:lnTo>
                    <a:pt x="0" y="26"/>
                  </a:lnTo>
                  <a:close/>
                </a:path>
              </a:pathLst>
            </a:custGeom>
            <a:solidFill>
              <a:srgbClr val="60ffe2"/>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817" name=""/>
            <p:cNvSpPr/>
            <p:nvPr/>
          </p:nvSpPr>
          <p:spPr>
            <a:xfrm>
              <a:off x="4795920" y="1663920"/>
              <a:ext cx="19080" cy="11520"/>
            </a:xfrm>
            <a:custGeom>
              <a:avLst/>
              <a:gdLst/>
              <a:ahLst/>
              <a:rect l="l" t="t" r="r" b="b"/>
              <a:pathLst>
                <a:path w="47" h="27">
                  <a:moveTo>
                    <a:pt x="0" y="27"/>
                  </a:moveTo>
                  <a:lnTo>
                    <a:pt x="3" y="0"/>
                  </a:lnTo>
                  <a:lnTo>
                    <a:pt x="9" y="18"/>
                  </a:lnTo>
                  <a:lnTo>
                    <a:pt x="47" y="12"/>
                  </a:lnTo>
                  <a:lnTo>
                    <a:pt x="0" y="27"/>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818" name=""/>
            <p:cNvSpPr/>
            <p:nvPr/>
          </p:nvSpPr>
          <p:spPr>
            <a:xfrm>
              <a:off x="4782600" y="1663920"/>
              <a:ext cx="10440" cy="6480"/>
            </a:xfrm>
            <a:custGeom>
              <a:avLst/>
              <a:gdLst/>
              <a:ahLst/>
              <a:rect l="l" t="t" r="r" b="b"/>
              <a:pathLst>
                <a:path w="28" h="16">
                  <a:moveTo>
                    <a:pt x="28" y="9"/>
                  </a:moveTo>
                  <a:lnTo>
                    <a:pt x="0" y="16"/>
                  </a:lnTo>
                  <a:lnTo>
                    <a:pt x="28" y="0"/>
                  </a:lnTo>
                  <a:lnTo>
                    <a:pt x="28" y="9"/>
                  </a:lnTo>
                  <a:close/>
                </a:path>
              </a:pathLst>
            </a:custGeom>
            <a:solidFill>
              <a:srgbClr val="60ffe2"/>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819" name=""/>
            <p:cNvSpPr/>
            <p:nvPr/>
          </p:nvSpPr>
          <p:spPr>
            <a:xfrm>
              <a:off x="4870800" y="1649520"/>
              <a:ext cx="7200" cy="14040"/>
            </a:xfrm>
            <a:custGeom>
              <a:avLst/>
              <a:gdLst/>
              <a:ahLst/>
              <a:rect l="l" t="t" r="r" b="b"/>
              <a:pathLst>
                <a:path w="19" h="34">
                  <a:moveTo>
                    <a:pt x="19" y="0"/>
                  </a:moveTo>
                  <a:lnTo>
                    <a:pt x="0" y="24"/>
                  </a:lnTo>
                  <a:lnTo>
                    <a:pt x="9" y="34"/>
                  </a:lnTo>
                  <a:lnTo>
                    <a:pt x="19" y="0"/>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820" name=""/>
            <p:cNvSpPr/>
            <p:nvPr/>
          </p:nvSpPr>
          <p:spPr>
            <a:xfrm>
              <a:off x="4866120" y="1670400"/>
              <a:ext cx="6480" cy="15840"/>
            </a:xfrm>
            <a:custGeom>
              <a:avLst/>
              <a:gdLst/>
              <a:ahLst/>
              <a:rect l="l" t="t" r="r" b="b"/>
              <a:pathLst>
                <a:path w="16" h="37">
                  <a:moveTo>
                    <a:pt x="0" y="22"/>
                  </a:moveTo>
                  <a:lnTo>
                    <a:pt x="16" y="0"/>
                  </a:lnTo>
                  <a:lnTo>
                    <a:pt x="9" y="20"/>
                  </a:lnTo>
                  <a:lnTo>
                    <a:pt x="15" y="37"/>
                  </a:lnTo>
                  <a:lnTo>
                    <a:pt x="0" y="22"/>
                  </a:lnTo>
                  <a:close/>
                </a:path>
              </a:pathLst>
            </a:custGeom>
            <a:solidFill>
              <a:srgbClr val="60ffe2"/>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21" name=""/>
            <p:cNvSpPr/>
            <p:nvPr/>
          </p:nvSpPr>
          <p:spPr>
            <a:xfrm>
              <a:off x="4869000" y="1621440"/>
              <a:ext cx="8280" cy="24840"/>
            </a:xfrm>
            <a:custGeom>
              <a:avLst/>
              <a:gdLst/>
              <a:ahLst/>
              <a:rect l="l" t="t" r="r" b="b"/>
              <a:pathLst>
                <a:path w="20" h="59">
                  <a:moveTo>
                    <a:pt x="0" y="24"/>
                  </a:moveTo>
                  <a:lnTo>
                    <a:pt x="18" y="0"/>
                  </a:lnTo>
                  <a:lnTo>
                    <a:pt x="9" y="22"/>
                  </a:lnTo>
                  <a:lnTo>
                    <a:pt x="20" y="59"/>
                  </a:lnTo>
                  <a:lnTo>
                    <a:pt x="0" y="24"/>
                  </a:lnTo>
                  <a:close/>
                </a:path>
              </a:pathLst>
            </a:custGeom>
            <a:solidFill>
              <a:srgbClr val="60ffe2"/>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822" name=""/>
            <p:cNvSpPr/>
            <p:nvPr/>
          </p:nvSpPr>
          <p:spPr>
            <a:xfrm>
              <a:off x="4866120" y="1616400"/>
              <a:ext cx="9000" cy="5760"/>
            </a:xfrm>
            <a:custGeom>
              <a:avLst/>
              <a:gdLst/>
              <a:ahLst/>
              <a:rect l="l" t="t" r="r" b="b"/>
              <a:pathLst>
                <a:path w="23" h="15">
                  <a:moveTo>
                    <a:pt x="17" y="15"/>
                  </a:moveTo>
                  <a:lnTo>
                    <a:pt x="0" y="0"/>
                  </a:lnTo>
                  <a:lnTo>
                    <a:pt x="23" y="8"/>
                  </a:lnTo>
                  <a:lnTo>
                    <a:pt x="17" y="15"/>
                  </a:lnTo>
                  <a:close/>
                </a:path>
              </a:pathLst>
            </a:custGeom>
            <a:solidFill>
              <a:srgbClr val="60ffe2"/>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823" name=""/>
            <p:cNvSpPr/>
            <p:nvPr/>
          </p:nvSpPr>
          <p:spPr>
            <a:xfrm>
              <a:off x="4911480" y="1669680"/>
              <a:ext cx="9720" cy="12960"/>
            </a:xfrm>
            <a:custGeom>
              <a:avLst/>
              <a:gdLst/>
              <a:ahLst/>
              <a:rect l="l" t="t" r="r" b="b"/>
              <a:pathLst>
                <a:path w="23" h="34">
                  <a:moveTo>
                    <a:pt x="23" y="0"/>
                  </a:moveTo>
                  <a:lnTo>
                    <a:pt x="4" y="18"/>
                  </a:lnTo>
                  <a:lnTo>
                    <a:pt x="0" y="34"/>
                  </a:lnTo>
                  <a:lnTo>
                    <a:pt x="23" y="0"/>
                  </a:lnTo>
                  <a:close/>
                </a:path>
              </a:pathLst>
            </a:custGeom>
            <a:solidFill>
              <a:srgbClr val="60ffe2"/>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824" name=""/>
            <p:cNvSpPr/>
            <p:nvPr/>
          </p:nvSpPr>
          <p:spPr>
            <a:xfrm>
              <a:off x="4894920" y="1688760"/>
              <a:ext cx="10440" cy="14760"/>
            </a:xfrm>
            <a:custGeom>
              <a:avLst/>
              <a:gdLst/>
              <a:ahLst/>
              <a:rect l="l" t="t" r="r" b="b"/>
              <a:pathLst>
                <a:path w="26" h="34">
                  <a:moveTo>
                    <a:pt x="5" y="7"/>
                  </a:moveTo>
                  <a:lnTo>
                    <a:pt x="26" y="0"/>
                  </a:lnTo>
                  <a:lnTo>
                    <a:pt x="9" y="14"/>
                  </a:lnTo>
                  <a:lnTo>
                    <a:pt x="0" y="34"/>
                  </a:lnTo>
                  <a:lnTo>
                    <a:pt x="5" y="7"/>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825" name=""/>
            <p:cNvSpPr/>
            <p:nvPr/>
          </p:nvSpPr>
          <p:spPr>
            <a:xfrm>
              <a:off x="4925160" y="1644840"/>
              <a:ext cx="18000" cy="20520"/>
            </a:xfrm>
            <a:custGeom>
              <a:avLst/>
              <a:gdLst/>
              <a:ahLst/>
              <a:rect l="l" t="t" r="r" b="b"/>
              <a:pathLst>
                <a:path w="44" h="48">
                  <a:moveTo>
                    <a:pt x="18" y="7"/>
                  </a:moveTo>
                  <a:lnTo>
                    <a:pt x="44" y="0"/>
                  </a:lnTo>
                  <a:lnTo>
                    <a:pt x="23" y="12"/>
                  </a:lnTo>
                  <a:lnTo>
                    <a:pt x="0" y="48"/>
                  </a:lnTo>
                  <a:lnTo>
                    <a:pt x="18" y="7"/>
                  </a:lnTo>
                  <a:close/>
                </a:path>
              </a:pathLst>
            </a:custGeom>
            <a:solidFill>
              <a:srgbClr val="60ffe2"/>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826" name=""/>
            <p:cNvSpPr/>
            <p:nvPr/>
          </p:nvSpPr>
          <p:spPr>
            <a:xfrm>
              <a:off x="4940640" y="1630440"/>
              <a:ext cx="3240" cy="11160"/>
            </a:xfrm>
            <a:custGeom>
              <a:avLst/>
              <a:gdLst/>
              <a:ahLst/>
              <a:rect l="l" t="t" r="r" b="b"/>
              <a:pathLst>
                <a:path w="10" h="28">
                  <a:moveTo>
                    <a:pt x="0" y="28"/>
                  </a:moveTo>
                  <a:lnTo>
                    <a:pt x="4" y="0"/>
                  </a:lnTo>
                  <a:lnTo>
                    <a:pt x="10" y="27"/>
                  </a:lnTo>
                  <a:lnTo>
                    <a:pt x="0" y="28"/>
                  </a:lnTo>
                  <a:close/>
                </a:path>
              </a:pathLst>
            </a:custGeom>
            <a:solidFill>
              <a:srgbClr val="60ffe2"/>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827" name=""/>
            <p:cNvSpPr/>
            <p:nvPr/>
          </p:nvSpPr>
          <p:spPr>
            <a:xfrm>
              <a:off x="4842720" y="1725120"/>
              <a:ext cx="18720" cy="19800"/>
            </a:xfrm>
            <a:custGeom>
              <a:avLst/>
              <a:gdLst/>
              <a:ahLst/>
              <a:rect l="l" t="t" r="r" b="b"/>
              <a:pathLst>
                <a:path w="47" h="48">
                  <a:moveTo>
                    <a:pt x="21" y="48"/>
                  </a:moveTo>
                  <a:lnTo>
                    <a:pt x="47" y="17"/>
                  </a:lnTo>
                  <a:lnTo>
                    <a:pt x="26" y="0"/>
                  </a:lnTo>
                  <a:lnTo>
                    <a:pt x="0" y="30"/>
                  </a:lnTo>
                  <a:lnTo>
                    <a:pt x="21" y="48"/>
                  </a:lnTo>
                  <a:close/>
                </a:path>
              </a:pathLst>
            </a:custGeom>
            <a:solidFill>
              <a:srgbClr val="bf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828" name=""/>
            <p:cNvSpPr/>
            <p:nvPr/>
          </p:nvSpPr>
          <p:spPr>
            <a:xfrm>
              <a:off x="4844160" y="1726200"/>
              <a:ext cx="15840" cy="17280"/>
            </a:xfrm>
            <a:custGeom>
              <a:avLst/>
              <a:gdLst/>
              <a:ahLst/>
              <a:rect l="l" t="t" r="r" b="b"/>
              <a:pathLst>
                <a:path w="37" h="43">
                  <a:moveTo>
                    <a:pt x="33" y="34"/>
                  </a:moveTo>
                  <a:lnTo>
                    <a:pt x="37" y="0"/>
                  </a:lnTo>
                  <a:lnTo>
                    <a:pt x="3" y="10"/>
                  </a:lnTo>
                  <a:lnTo>
                    <a:pt x="0" y="43"/>
                  </a:lnTo>
                  <a:lnTo>
                    <a:pt x="33" y="34"/>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grpSp>
      <p:grpSp>
        <p:nvGrpSpPr>
          <p:cNvPr id="1829" name=""/>
          <p:cNvGrpSpPr/>
          <p:nvPr/>
        </p:nvGrpSpPr>
        <p:grpSpPr>
          <a:xfrm>
            <a:off x="5140440" y="2320920"/>
            <a:ext cx="744120" cy="639720"/>
            <a:chOff x="5140440" y="2320920"/>
            <a:chExt cx="744120" cy="639720"/>
          </a:xfrm>
        </p:grpSpPr>
        <p:sp>
          <p:nvSpPr>
            <p:cNvPr id="1830" name=""/>
            <p:cNvSpPr/>
            <p:nvPr/>
          </p:nvSpPr>
          <p:spPr>
            <a:xfrm>
              <a:off x="5164560" y="2727720"/>
              <a:ext cx="201960" cy="108000"/>
            </a:xfrm>
            <a:custGeom>
              <a:avLst/>
              <a:gdLst/>
              <a:ahLst/>
              <a:rect l="l" t="t" r="r" b="b"/>
              <a:pathLst>
                <a:path w="486" h="259">
                  <a:moveTo>
                    <a:pt x="486" y="173"/>
                  </a:moveTo>
                  <a:lnTo>
                    <a:pt x="428" y="28"/>
                  </a:lnTo>
                  <a:lnTo>
                    <a:pt x="295" y="100"/>
                  </a:lnTo>
                  <a:lnTo>
                    <a:pt x="273" y="48"/>
                  </a:lnTo>
                  <a:lnTo>
                    <a:pt x="210" y="83"/>
                  </a:lnTo>
                  <a:lnTo>
                    <a:pt x="189" y="52"/>
                  </a:lnTo>
                  <a:lnTo>
                    <a:pt x="158" y="60"/>
                  </a:lnTo>
                  <a:lnTo>
                    <a:pt x="132" y="0"/>
                  </a:lnTo>
                  <a:lnTo>
                    <a:pt x="53" y="43"/>
                  </a:lnTo>
                  <a:lnTo>
                    <a:pt x="42" y="15"/>
                  </a:lnTo>
                  <a:lnTo>
                    <a:pt x="0" y="39"/>
                  </a:lnTo>
                  <a:lnTo>
                    <a:pt x="17" y="71"/>
                  </a:lnTo>
                  <a:lnTo>
                    <a:pt x="45" y="61"/>
                  </a:lnTo>
                  <a:lnTo>
                    <a:pt x="80" y="119"/>
                  </a:lnTo>
                  <a:lnTo>
                    <a:pt x="140" y="100"/>
                  </a:lnTo>
                  <a:lnTo>
                    <a:pt x="154" y="134"/>
                  </a:lnTo>
                  <a:lnTo>
                    <a:pt x="200" y="108"/>
                  </a:lnTo>
                  <a:lnTo>
                    <a:pt x="223" y="166"/>
                  </a:lnTo>
                  <a:lnTo>
                    <a:pt x="280" y="136"/>
                  </a:lnTo>
                  <a:lnTo>
                    <a:pt x="329" y="259"/>
                  </a:lnTo>
                  <a:lnTo>
                    <a:pt x="486" y="173"/>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1" name=""/>
            <p:cNvSpPr/>
            <p:nvPr/>
          </p:nvSpPr>
          <p:spPr>
            <a:xfrm>
              <a:off x="5160240" y="2744280"/>
              <a:ext cx="207720" cy="136440"/>
            </a:xfrm>
            <a:custGeom>
              <a:avLst/>
              <a:gdLst/>
              <a:ahLst/>
              <a:rect l="l" t="t" r="r" b="b"/>
              <a:pathLst>
                <a:path w="501" h="328">
                  <a:moveTo>
                    <a:pt x="501" y="44"/>
                  </a:moveTo>
                  <a:lnTo>
                    <a:pt x="348" y="0"/>
                  </a:lnTo>
                  <a:lnTo>
                    <a:pt x="289" y="141"/>
                  </a:lnTo>
                  <a:lnTo>
                    <a:pt x="235" y="126"/>
                  </a:lnTo>
                  <a:lnTo>
                    <a:pt x="208" y="190"/>
                  </a:lnTo>
                  <a:lnTo>
                    <a:pt x="174" y="189"/>
                  </a:lnTo>
                  <a:lnTo>
                    <a:pt x="146" y="216"/>
                  </a:lnTo>
                  <a:lnTo>
                    <a:pt x="84" y="198"/>
                  </a:lnTo>
                  <a:lnTo>
                    <a:pt x="49" y="281"/>
                  </a:lnTo>
                  <a:lnTo>
                    <a:pt x="20" y="273"/>
                  </a:lnTo>
                  <a:lnTo>
                    <a:pt x="0" y="317"/>
                  </a:lnTo>
                  <a:lnTo>
                    <a:pt x="41" y="328"/>
                  </a:lnTo>
                  <a:lnTo>
                    <a:pt x="65" y="310"/>
                  </a:lnTo>
                  <a:lnTo>
                    <a:pt x="123" y="312"/>
                  </a:lnTo>
                  <a:lnTo>
                    <a:pt x="160" y="251"/>
                  </a:lnTo>
                  <a:lnTo>
                    <a:pt x="197" y="260"/>
                  </a:lnTo>
                  <a:lnTo>
                    <a:pt x="218" y="212"/>
                  </a:lnTo>
                  <a:lnTo>
                    <a:pt x="278" y="229"/>
                  </a:lnTo>
                  <a:lnTo>
                    <a:pt x="302" y="172"/>
                  </a:lnTo>
                  <a:lnTo>
                    <a:pt x="431" y="207"/>
                  </a:lnTo>
                  <a:lnTo>
                    <a:pt x="501" y="44"/>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2" name=""/>
            <p:cNvSpPr/>
            <p:nvPr/>
          </p:nvSpPr>
          <p:spPr>
            <a:xfrm>
              <a:off x="5244120" y="2739240"/>
              <a:ext cx="123120" cy="217080"/>
            </a:xfrm>
            <a:custGeom>
              <a:avLst/>
              <a:gdLst/>
              <a:ahLst/>
              <a:rect l="l" t="t" r="r" b="b"/>
              <a:pathLst>
                <a:path w="296" h="522">
                  <a:moveTo>
                    <a:pt x="101" y="368"/>
                  </a:moveTo>
                  <a:lnTo>
                    <a:pt x="139" y="347"/>
                  </a:lnTo>
                  <a:lnTo>
                    <a:pt x="122" y="305"/>
                  </a:lnTo>
                  <a:lnTo>
                    <a:pt x="183" y="271"/>
                  </a:lnTo>
                  <a:lnTo>
                    <a:pt x="162" y="219"/>
                  </a:lnTo>
                  <a:lnTo>
                    <a:pt x="296" y="146"/>
                  </a:lnTo>
                  <a:lnTo>
                    <a:pt x="238" y="0"/>
                  </a:lnTo>
                  <a:lnTo>
                    <a:pt x="81" y="86"/>
                  </a:lnTo>
                  <a:lnTo>
                    <a:pt x="130" y="209"/>
                  </a:lnTo>
                  <a:lnTo>
                    <a:pt x="91" y="246"/>
                  </a:lnTo>
                  <a:lnTo>
                    <a:pt x="97" y="298"/>
                  </a:lnTo>
                  <a:lnTo>
                    <a:pt x="51" y="323"/>
                  </a:lnTo>
                  <a:lnTo>
                    <a:pt x="64" y="358"/>
                  </a:lnTo>
                  <a:lnTo>
                    <a:pt x="7" y="397"/>
                  </a:lnTo>
                  <a:lnTo>
                    <a:pt x="31" y="467"/>
                  </a:lnTo>
                  <a:lnTo>
                    <a:pt x="0" y="483"/>
                  </a:lnTo>
                  <a:lnTo>
                    <a:pt x="15" y="522"/>
                  </a:lnTo>
                  <a:lnTo>
                    <a:pt x="57" y="499"/>
                  </a:lnTo>
                  <a:lnTo>
                    <a:pt x="47" y="470"/>
                  </a:lnTo>
                  <a:lnTo>
                    <a:pt x="107" y="427"/>
                  </a:lnTo>
                  <a:lnTo>
                    <a:pt x="101" y="368"/>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3" name=""/>
            <p:cNvSpPr/>
            <p:nvPr/>
          </p:nvSpPr>
          <p:spPr>
            <a:xfrm>
              <a:off x="5276520" y="2744280"/>
              <a:ext cx="116280" cy="192960"/>
            </a:xfrm>
            <a:custGeom>
              <a:avLst/>
              <a:gdLst/>
              <a:ahLst/>
              <a:rect l="l" t="t" r="r" b="b"/>
              <a:pathLst>
                <a:path w="281" h="464">
                  <a:moveTo>
                    <a:pt x="247" y="412"/>
                  </a:moveTo>
                  <a:lnTo>
                    <a:pt x="281" y="330"/>
                  </a:lnTo>
                  <a:lnTo>
                    <a:pt x="219" y="311"/>
                  </a:lnTo>
                  <a:lnTo>
                    <a:pt x="235" y="274"/>
                  </a:lnTo>
                  <a:lnTo>
                    <a:pt x="190" y="260"/>
                  </a:lnTo>
                  <a:lnTo>
                    <a:pt x="218" y="196"/>
                  </a:lnTo>
                  <a:lnTo>
                    <a:pt x="164" y="181"/>
                  </a:lnTo>
                  <a:lnTo>
                    <a:pt x="222" y="43"/>
                  </a:lnTo>
                  <a:lnTo>
                    <a:pt x="69" y="0"/>
                  </a:lnTo>
                  <a:lnTo>
                    <a:pt x="0" y="164"/>
                  </a:lnTo>
                  <a:lnTo>
                    <a:pt x="130" y="199"/>
                  </a:lnTo>
                  <a:lnTo>
                    <a:pt x="121" y="257"/>
                  </a:lnTo>
                  <a:lnTo>
                    <a:pt x="153" y="279"/>
                  </a:lnTo>
                  <a:lnTo>
                    <a:pt x="145" y="324"/>
                  </a:lnTo>
                  <a:lnTo>
                    <a:pt x="181" y="333"/>
                  </a:lnTo>
                  <a:lnTo>
                    <a:pt x="164" y="401"/>
                  </a:lnTo>
                  <a:lnTo>
                    <a:pt x="229" y="422"/>
                  </a:lnTo>
                  <a:lnTo>
                    <a:pt x="215" y="453"/>
                  </a:lnTo>
                  <a:lnTo>
                    <a:pt x="257" y="464"/>
                  </a:lnTo>
                  <a:lnTo>
                    <a:pt x="275" y="421"/>
                  </a:lnTo>
                  <a:lnTo>
                    <a:pt x="247" y="412"/>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4" name=""/>
            <p:cNvSpPr/>
            <p:nvPr/>
          </p:nvSpPr>
          <p:spPr>
            <a:xfrm>
              <a:off x="5278320" y="2737440"/>
              <a:ext cx="201960" cy="108720"/>
            </a:xfrm>
            <a:custGeom>
              <a:avLst/>
              <a:gdLst/>
              <a:ahLst/>
              <a:rect l="l" t="t" r="r" b="b"/>
              <a:pathLst>
                <a:path w="487" h="261">
                  <a:moveTo>
                    <a:pt x="487" y="221"/>
                  </a:moveTo>
                  <a:lnTo>
                    <a:pt x="471" y="192"/>
                  </a:lnTo>
                  <a:lnTo>
                    <a:pt x="441" y="198"/>
                  </a:lnTo>
                  <a:lnTo>
                    <a:pt x="412" y="126"/>
                  </a:lnTo>
                  <a:lnTo>
                    <a:pt x="346" y="161"/>
                  </a:lnTo>
                  <a:lnTo>
                    <a:pt x="334" y="127"/>
                  </a:lnTo>
                  <a:lnTo>
                    <a:pt x="288" y="151"/>
                  </a:lnTo>
                  <a:lnTo>
                    <a:pt x="260" y="105"/>
                  </a:lnTo>
                  <a:lnTo>
                    <a:pt x="208" y="124"/>
                  </a:lnTo>
                  <a:lnTo>
                    <a:pt x="159" y="0"/>
                  </a:lnTo>
                  <a:lnTo>
                    <a:pt x="0" y="86"/>
                  </a:lnTo>
                  <a:lnTo>
                    <a:pt x="60" y="233"/>
                  </a:lnTo>
                  <a:lnTo>
                    <a:pt x="193" y="160"/>
                  </a:lnTo>
                  <a:lnTo>
                    <a:pt x="225" y="195"/>
                  </a:lnTo>
                  <a:lnTo>
                    <a:pt x="275" y="177"/>
                  </a:lnTo>
                  <a:lnTo>
                    <a:pt x="285" y="238"/>
                  </a:lnTo>
                  <a:lnTo>
                    <a:pt x="330" y="199"/>
                  </a:lnTo>
                  <a:lnTo>
                    <a:pt x="369" y="261"/>
                  </a:lnTo>
                  <a:lnTo>
                    <a:pt x="434" y="217"/>
                  </a:lnTo>
                  <a:lnTo>
                    <a:pt x="445" y="244"/>
                  </a:lnTo>
                  <a:lnTo>
                    <a:pt x="487" y="221"/>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5" name=""/>
            <p:cNvSpPr/>
            <p:nvPr/>
          </p:nvSpPr>
          <p:spPr>
            <a:xfrm>
              <a:off x="5277600" y="2692800"/>
              <a:ext cx="207720" cy="136080"/>
            </a:xfrm>
            <a:custGeom>
              <a:avLst/>
              <a:gdLst/>
              <a:ahLst/>
              <a:rect l="l" t="t" r="r" b="b"/>
              <a:pathLst>
                <a:path w="501" h="327">
                  <a:moveTo>
                    <a:pt x="501" y="10"/>
                  </a:moveTo>
                  <a:lnTo>
                    <a:pt x="450" y="0"/>
                  </a:lnTo>
                  <a:lnTo>
                    <a:pt x="437" y="39"/>
                  </a:lnTo>
                  <a:lnTo>
                    <a:pt x="391" y="13"/>
                  </a:lnTo>
                  <a:lnTo>
                    <a:pt x="341" y="76"/>
                  </a:lnTo>
                  <a:lnTo>
                    <a:pt x="306" y="67"/>
                  </a:lnTo>
                  <a:lnTo>
                    <a:pt x="285" y="115"/>
                  </a:lnTo>
                  <a:lnTo>
                    <a:pt x="225" y="98"/>
                  </a:lnTo>
                  <a:lnTo>
                    <a:pt x="200" y="155"/>
                  </a:lnTo>
                  <a:lnTo>
                    <a:pt x="69" y="121"/>
                  </a:lnTo>
                  <a:lnTo>
                    <a:pt x="0" y="284"/>
                  </a:lnTo>
                  <a:lnTo>
                    <a:pt x="152" y="327"/>
                  </a:lnTo>
                  <a:lnTo>
                    <a:pt x="212" y="188"/>
                  </a:lnTo>
                  <a:lnTo>
                    <a:pt x="260" y="189"/>
                  </a:lnTo>
                  <a:lnTo>
                    <a:pt x="294" y="138"/>
                  </a:lnTo>
                  <a:lnTo>
                    <a:pt x="339" y="151"/>
                  </a:lnTo>
                  <a:lnTo>
                    <a:pt x="355" y="112"/>
                  </a:lnTo>
                  <a:lnTo>
                    <a:pt x="418" y="129"/>
                  </a:lnTo>
                  <a:lnTo>
                    <a:pt x="454" y="46"/>
                  </a:lnTo>
                  <a:lnTo>
                    <a:pt x="483" y="55"/>
                  </a:lnTo>
                  <a:lnTo>
                    <a:pt x="501" y="10"/>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6" name=""/>
            <p:cNvSpPr/>
            <p:nvPr/>
          </p:nvSpPr>
          <p:spPr>
            <a:xfrm>
              <a:off x="5279400" y="2616840"/>
              <a:ext cx="123840" cy="217080"/>
            </a:xfrm>
            <a:custGeom>
              <a:avLst/>
              <a:gdLst/>
              <a:ahLst/>
              <a:rect l="l" t="t" r="r" b="b"/>
              <a:pathLst>
                <a:path w="297" h="522">
                  <a:moveTo>
                    <a:pt x="167" y="312"/>
                  </a:moveTo>
                  <a:lnTo>
                    <a:pt x="208" y="274"/>
                  </a:lnTo>
                  <a:lnTo>
                    <a:pt x="199" y="224"/>
                  </a:lnTo>
                  <a:lnTo>
                    <a:pt x="245" y="199"/>
                  </a:lnTo>
                  <a:lnTo>
                    <a:pt x="231" y="164"/>
                  </a:lnTo>
                  <a:lnTo>
                    <a:pt x="287" y="110"/>
                  </a:lnTo>
                  <a:lnTo>
                    <a:pt x="267" y="55"/>
                  </a:lnTo>
                  <a:lnTo>
                    <a:pt x="297" y="39"/>
                  </a:lnTo>
                  <a:lnTo>
                    <a:pt x="281" y="0"/>
                  </a:lnTo>
                  <a:lnTo>
                    <a:pt x="240" y="23"/>
                  </a:lnTo>
                  <a:lnTo>
                    <a:pt x="250" y="50"/>
                  </a:lnTo>
                  <a:lnTo>
                    <a:pt x="170" y="94"/>
                  </a:lnTo>
                  <a:lnTo>
                    <a:pt x="195" y="154"/>
                  </a:lnTo>
                  <a:lnTo>
                    <a:pt x="159" y="175"/>
                  </a:lnTo>
                  <a:lnTo>
                    <a:pt x="175" y="217"/>
                  </a:lnTo>
                  <a:lnTo>
                    <a:pt x="113" y="251"/>
                  </a:lnTo>
                  <a:lnTo>
                    <a:pt x="134" y="304"/>
                  </a:lnTo>
                  <a:lnTo>
                    <a:pt x="0" y="375"/>
                  </a:lnTo>
                  <a:lnTo>
                    <a:pt x="60" y="522"/>
                  </a:lnTo>
                  <a:lnTo>
                    <a:pt x="217" y="436"/>
                  </a:lnTo>
                  <a:lnTo>
                    <a:pt x="167" y="312"/>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7" name=""/>
            <p:cNvSpPr/>
            <p:nvPr/>
          </p:nvSpPr>
          <p:spPr>
            <a:xfrm>
              <a:off x="5251680" y="2635200"/>
              <a:ext cx="117000" cy="192960"/>
            </a:xfrm>
            <a:custGeom>
              <a:avLst/>
              <a:gdLst/>
              <a:ahLst/>
              <a:rect l="l" t="t" r="r" b="b"/>
              <a:pathLst>
                <a:path w="283" h="464">
                  <a:moveTo>
                    <a:pt x="154" y="265"/>
                  </a:moveTo>
                  <a:lnTo>
                    <a:pt x="165" y="206"/>
                  </a:lnTo>
                  <a:lnTo>
                    <a:pt x="121" y="199"/>
                  </a:lnTo>
                  <a:lnTo>
                    <a:pt x="137" y="141"/>
                  </a:lnTo>
                  <a:lnTo>
                    <a:pt x="94" y="138"/>
                  </a:lnTo>
                  <a:lnTo>
                    <a:pt x="130" y="64"/>
                  </a:lnTo>
                  <a:lnTo>
                    <a:pt x="53" y="42"/>
                  </a:lnTo>
                  <a:lnTo>
                    <a:pt x="51" y="11"/>
                  </a:lnTo>
                  <a:lnTo>
                    <a:pt x="26" y="0"/>
                  </a:lnTo>
                  <a:lnTo>
                    <a:pt x="7" y="45"/>
                  </a:lnTo>
                  <a:lnTo>
                    <a:pt x="36" y="52"/>
                  </a:lnTo>
                  <a:lnTo>
                    <a:pt x="0" y="134"/>
                  </a:lnTo>
                  <a:lnTo>
                    <a:pt x="64" y="152"/>
                  </a:lnTo>
                  <a:lnTo>
                    <a:pt x="48" y="191"/>
                  </a:lnTo>
                  <a:lnTo>
                    <a:pt x="92" y="204"/>
                  </a:lnTo>
                  <a:lnTo>
                    <a:pt x="72" y="259"/>
                  </a:lnTo>
                  <a:lnTo>
                    <a:pt x="119" y="283"/>
                  </a:lnTo>
                  <a:lnTo>
                    <a:pt x="60" y="422"/>
                  </a:lnTo>
                  <a:lnTo>
                    <a:pt x="212" y="464"/>
                  </a:lnTo>
                  <a:lnTo>
                    <a:pt x="283" y="300"/>
                  </a:lnTo>
                  <a:lnTo>
                    <a:pt x="154" y="265"/>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8" name=""/>
            <p:cNvSpPr/>
            <p:nvPr/>
          </p:nvSpPr>
          <p:spPr>
            <a:xfrm>
              <a:off x="5255280" y="2698560"/>
              <a:ext cx="14040" cy="15840"/>
            </a:xfrm>
            <a:custGeom>
              <a:avLst/>
              <a:gdLst/>
              <a:ahLst/>
              <a:rect l="l" t="t" r="r" b="b"/>
              <a:pathLst>
                <a:path w="35" h="37">
                  <a:moveTo>
                    <a:pt x="0" y="0"/>
                  </a:moveTo>
                  <a:lnTo>
                    <a:pt x="35" y="11"/>
                  </a:lnTo>
                  <a:lnTo>
                    <a:pt x="27" y="37"/>
                  </a:lnTo>
                  <a:lnTo>
                    <a:pt x="0" y="0"/>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39" name=""/>
            <p:cNvSpPr/>
            <p:nvPr/>
          </p:nvSpPr>
          <p:spPr>
            <a:xfrm>
              <a:off x="5271120" y="2721600"/>
              <a:ext cx="12240" cy="21600"/>
            </a:xfrm>
            <a:custGeom>
              <a:avLst/>
              <a:gdLst/>
              <a:ahLst/>
              <a:rect l="l" t="t" r="r" b="b"/>
              <a:pathLst>
                <a:path w="30" h="52">
                  <a:moveTo>
                    <a:pt x="30" y="12"/>
                  </a:moveTo>
                  <a:lnTo>
                    <a:pt x="0" y="0"/>
                  </a:lnTo>
                  <a:lnTo>
                    <a:pt x="17" y="21"/>
                  </a:lnTo>
                  <a:lnTo>
                    <a:pt x="17" y="52"/>
                  </a:lnTo>
                  <a:lnTo>
                    <a:pt x="30" y="12"/>
                  </a:lnTo>
                  <a:close/>
                </a:path>
              </a:pathLst>
            </a:custGeom>
            <a:solidFill>
              <a:srgbClr val="d1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840" name=""/>
            <p:cNvSpPr/>
            <p:nvPr/>
          </p:nvSpPr>
          <p:spPr>
            <a:xfrm>
              <a:off x="5245200" y="2656800"/>
              <a:ext cx="14760" cy="33120"/>
            </a:xfrm>
            <a:custGeom>
              <a:avLst/>
              <a:gdLst/>
              <a:ahLst/>
              <a:rect l="l" t="t" r="r" b="b"/>
              <a:pathLst>
                <a:path w="36" h="81">
                  <a:moveTo>
                    <a:pt x="36" y="11"/>
                  </a:moveTo>
                  <a:lnTo>
                    <a:pt x="0" y="0"/>
                  </a:lnTo>
                  <a:lnTo>
                    <a:pt x="23" y="20"/>
                  </a:lnTo>
                  <a:lnTo>
                    <a:pt x="5" y="81"/>
                  </a:lnTo>
                  <a:lnTo>
                    <a:pt x="36" y="11"/>
                  </a:lnTo>
                  <a:close/>
                </a:path>
              </a:pathLst>
            </a:custGeom>
            <a:solidFill>
              <a:srgbClr val="d1ffff"/>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841" name=""/>
            <p:cNvSpPr/>
            <p:nvPr/>
          </p:nvSpPr>
          <p:spPr>
            <a:xfrm>
              <a:off x="5247000" y="2635200"/>
              <a:ext cx="11160" cy="17280"/>
            </a:xfrm>
            <a:custGeom>
              <a:avLst/>
              <a:gdLst/>
              <a:ahLst/>
              <a:rect l="l" t="t" r="r" b="b"/>
              <a:pathLst>
                <a:path w="28" h="41">
                  <a:moveTo>
                    <a:pt x="11" y="41"/>
                  </a:moveTo>
                  <a:lnTo>
                    <a:pt x="28" y="0"/>
                  </a:lnTo>
                  <a:lnTo>
                    <a:pt x="0" y="38"/>
                  </a:lnTo>
                  <a:lnTo>
                    <a:pt x="11" y="41"/>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842" name=""/>
            <p:cNvSpPr/>
            <p:nvPr/>
          </p:nvSpPr>
          <p:spPr>
            <a:xfrm>
              <a:off x="5200920" y="2779920"/>
              <a:ext cx="19800" cy="8280"/>
            </a:xfrm>
            <a:custGeom>
              <a:avLst/>
              <a:gdLst/>
              <a:ahLst/>
              <a:rect l="l" t="t" r="r" b="b"/>
              <a:pathLst>
                <a:path w="48" h="19">
                  <a:moveTo>
                    <a:pt x="0" y="17"/>
                  </a:moveTo>
                  <a:lnTo>
                    <a:pt x="38" y="0"/>
                  </a:lnTo>
                  <a:lnTo>
                    <a:pt x="48" y="19"/>
                  </a:lnTo>
                  <a:lnTo>
                    <a:pt x="0" y="17"/>
                  </a:lnTo>
                  <a:close/>
                </a:path>
              </a:pathLst>
            </a:custGeom>
            <a:solidFill>
              <a:srgbClr val="d1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843" name=""/>
            <p:cNvSpPr/>
            <p:nvPr/>
          </p:nvSpPr>
          <p:spPr>
            <a:xfrm>
              <a:off x="5230080" y="2783520"/>
              <a:ext cx="20880" cy="14040"/>
            </a:xfrm>
            <a:custGeom>
              <a:avLst/>
              <a:gdLst/>
              <a:ahLst/>
              <a:rect l="l" t="t" r="r" b="b"/>
              <a:pathLst>
                <a:path w="49" h="35">
                  <a:moveTo>
                    <a:pt x="32" y="0"/>
                  </a:moveTo>
                  <a:lnTo>
                    <a:pt x="0" y="15"/>
                  </a:lnTo>
                  <a:lnTo>
                    <a:pt x="28" y="15"/>
                  </a:lnTo>
                  <a:lnTo>
                    <a:pt x="49" y="35"/>
                  </a:lnTo>
                  <a:lnTo>
                    <a:pt x="32" y="0"/>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844" name=""/>
            <p:cNvSpPr/>
            <p:nvPr/>
          </p:nvSpPr>
          <p:spPr>
            <a:xfrm>
              <a:off x="5162040" y="2761560"/>
              <a:ext cx="26280" cy="25560"/>
            </a:xfrm>
            <a:custGeom>
              <a:avLst/>
              <a:gdLst/>
              <a:ahLst/>
              <a:rect l="l" t="t" r="r" b="b"/>
              <a:pathLst>
                <a:path w="62" h="63">
                  <a:moveTo>
                    <a:pt x="38" y="0"/>
                  </a:moveTo>
                  <a:lnTo>
                    <a:pt x="0" y="20"/>
                  </a:lnTo>
                  <a:lnTo>
                    <a:pt x="33" y="15"/>
                  </a:lnTo>
                  <a:lnTo>
                    <a:pt x="62" y="63"/>
                  </a:lnTo>
                  <a:lnTo>
                    <a:pt x="38" y="0"/>
                  </a:lnTo>
                  <a:close/>
                </a:path>
              </a:pathLst>
            </a:custGeom>
            <a:solidFill>
              <a:srgbClr val="d1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845" name=""/>
            <p:cNvSpPr/>
            <p:nvPr/>
          </p:nvSpPr>
          <p:spPr>
            <a:xfrm>
              <a:off x="5158440" y="2748600"/>
              <a:ext cx="6480" cy="17280"/>
            </a:xfrm>
            <a:custGeom>
              <a:avLst/>
              <a:gdLst/>
              <a:ahLst/>
              <a:rect l="l" t="t" r="r" b="b"/>
              <a:pathLst>
                <a:path w="15" h="43">
                  <a:moveTo>
                    <a:pt x="15" y="37"/>
                  </a:moveTo>
                  <a:lnTo>
                    <a:pt x="0" y="0"/>
                  </a:lnTo>
                  <a:lnTo>
                    <a:pt x="3" y="43"/>
                  </a:lnTo>
                  <a:lnTo>
                    <a:pt x="15" y="37"/>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846" name=""/>
            <p:cNvSpPr/>
            <p:nvPr/>
          </p:nvSpPr>
          <p:spPr>
            <a:xfrm>
              <a:off x="5221800" y="2859120"/>
              <a:ext cx="17280" cy="15840"/>
            </a:xfrm>
            <a:custGeom>
              <a:avLst/>
              <a:gdLst/>
              <a:ahLst/>
              <a:rect l="l" t="t" r="r" b="b"/>
              <a:pathLst>
                <a:path w="40" h="38">
                  <a:moveTo>
                    <a:pt x="0" y="38"/>
                  </a:moveTo>
                  <a:lnTo>
                    <a:pt x="18" y="0"/>
                  </a:lnTo>
                  <a:lnTo>
                    <a:pt x="40" y="4"/>
                  </a:lnTo>
                  <a:lnTo>
                    <a:pt x="0" y="38"/>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47" name=""/>
            <p:cNvSpPr/>
            <p:nvPr/>
          </p:nvSpPr>
          <p:spPr>
            <a:xfrm>
              <a:off x="5248440" y="2840760"/>
              <a:ext cx="22320" cy="14040"/>
            </a:xfrm>
            <a:custGeom>
              <a:avLst/>
              <a:gdLst/>
              <a:ahLst/>
              <a:rect l="l" t="t" r="r" b="b"/>
              <a:pathLst>
                <a:path w="55" h="33">
                  <a:moveTo>
                    <a:pt x="16" y="0"/>
                  </a:moveTo>
                  <a:lnTo>
                    <a:pt x="0" y="33"/>
                  </a:lnTo>
                  <a:lnTo>
                    <a:pt x="23" y="12"/>
                  </a:lnTo>
                  <a:lnTo>
                    <a:pt x="55" y="9"/>
                  </a:lnTo>
                  <a:lnTo>
                    <a:pt x="16" y="0"/>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848" name=""/>
            <p:cNvSpPr/>
            <p:nvPr/>
          </p:nvSpPr>
          <p:spPr>
            <a:xfrm>
              <a:off x="5177880" y="2875680"/>
              <a:ext cx="33840" cy="17280"/>
            </a:xfrm>
            <a:custGeom>
              <a:avLst/>
              <a:gdLst/>
              <a:ahLst/>
              <a:rect l="l" t="t" r="r" b="b"/>
              <a:pathLst>
                <a:path w="82" h="40">
                  <a:moveTo>
                    <a:pt x="16" y="0"/>
                  </a:moveTo>
                  <a:lnTo>
                    <a:pt x="0" y="40"/>
                  </a:lnTo>
                  <a:lnTo>
                    <a:pt x="24" y="13"/>
                  </a:lnTo>
                  <a:lnTo>
                    <a:pt x="82" y="21"/>
                  </a:lnTo>
                  <a:lnTo>
                    <a:pt x="16" y="0"/>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849" name=""/>
            <p:cNvSpPr/>
            <p:nvPr/>
          </p:nvSpPr>
          <p:spPr>
            <a:xfrm>
              <a:off x="5158440" y="2882520"/>
              <a:ext cx="16560" cy="9000"/>
            </a:xfrm>
            <a:custGeom>
              <a:avLst/>
              <a:gdLst/>
              <a:ahLst/>
              <a:rect l="l" t="t" r="r" b="b"/>
              <a:pathLst>
                <a:path w="39" h="23">
                  <a:moveTo>
                    <a:pt x="39" y="10"/>
                  </a:moveTo>
                  <a:lnTo>
                    <a:pt x="0" y="0"/>
                  </a:lnTo>
                  <a:lnTo>
                    <a:pt x="33" y="23"/>
                  </a:lnTo>
                  <a:lnTo>
                    <a:pt x="39" y="10"/>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850" name=""/>
            <p:cNvSpPr/>
            <p:nvPr/>
          </p:nvSpPr>
          <p:spPr>
            <a:xfrm>
              <a:off x="5296680" y="2890800"/>
              <a:ext cx="8280" cy="19800"/>
            </a:xfrm>
            <a:custGeom>
              <a:avLst/>
              <a:gdLst/>
              <a:ahLst/>
              <a:rect l="l" t="t" r="r" b="b"/>
              <a:pathLst>
                <a:path w="21" h="50">
                  <a:moveTo>
                    <a:pt x="11" y="50"/>
                  </a:moveTo>
                  <a:lnTo>
                    <a:pt x="0" y="15"/>
                  </a:lnTo>
                  <a:lnTo>
                    <a:pt x="21" y="0"/>
                  </a:lnTo>
                  <a:lnTo>
                    <a:pt x="11" y="50"/>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851" name=""/>
            <p:cNvSpPr/>
            <p:nvPr/>
          </p:nvSpPr>
          <p:spPr>
            <a:xfrm>
              <a:off x="5304240" y="2858400"/>
              <a:ext cx="14760" cy="21240"/>
            </a:xfrm>
            <a:custGeom>
              <a:avLst/>
              <a:gdLst/>
              <a:ahLst/>
              <a:rect l="l" t="t" r="r" b="b"/>
              <a:pathLst>
                <a:path w="37" h="53">
                  <a:moveTo>
                    <a:pt x="0" y="23"/>
                  </a:moveTo>
                  <a:lnTo>
                    <a:pt x="9" y="53"/>
                  </a:lnTo>
                  <a:lnTo>
                    <a:pt x="15" y="25"/>
                  </a:lnTo>
                  <a:lnTo>
                    <a:pt x="37" y="0"/>
                  </a:lnTo>
                  <a:lnTo>
                    <a:pt x="0" y="23"/>
                  </a:lnTo>
                  <a:close/>
                </a:path>
              </a:pathLst>
            </a:custGeom>
            <a:solidFill>
              <a:srgbClr val="d1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852" name=""/>
            <p:cNvSpPr/>
            <p:nvPr/>
          </p:nvSpPr>
          <p:spPr>
            <a:xfrm>
              <a:off x="5271120" y="2923920"/>
              <a:ext cx="28080" cy="28800"/>
            </a:xfrm>
            <a:custGeom>
              <a:avLst/>
              <a:gdLst/>
              <a:ahLst/>
              <a:rect l="l" t="t" r="r" b="b"/>
              <a:pathLst>
                <a:path w="67" h="70">
                  <a:moveTo>
                    <a:pt x="0" y="36"/>
                  </a:moveTo>
                  <a:lnTo>
                    <a:pt x="14" y="70"/>
                  </a:lnTo>
                  <a:lnTo>
                    <a:pt x="15" y="38"/>
                  </a:lnTo>
                  <a:lnTo>
                    <a:pt x="67" y="0"/>
                  </a:lnTo>
                  <a:lnTo>
                    <a:pt x="0" y="36"/>
                  </a:lnTo>
                  <a:close/>
                </a:path>
              </a:pathLst>
            </a:custGeom>
            <a:solidFill>
              <a:srgbClr val="d1ff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853" name=""/>
            <p:cNvSpPr/>
            <p:nvPr/>
          </p:nvSpPr>
          <p:spPr>
            <a:xfrm>
              <a:off x="5253480" y="2951640"/>
              <a:ext cx="18000" cy="9000"/>
            </a:xfrm>
            <a:custGeom>
              <a:avLst/>
              <a:gdLst/>
              <a:ahLst/>
              <a:rect l="l" t="t" r="r" b="b"/>
              <a:pathLst>
                <a:path w="44" h="22">
                  <a:moveTo>
                    <a:pt x="40" y="0"/>
                  </a:moveTo>
                  <a:lnTo>
                    <a:pt x="0" y="22"/>
                  </a:lnTo>
                  <a:lnTo>
                    <a:pt x="44" y="10"/>
                  </a:lnTo>
                  <a:lnTo>
                    <a:pt x="40" y="0"/>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854" name=""/>
            <p:cNvSpPr/>
            <p:nvPr/>
          </p:nvSpPr>
          <p:spPr>
            <a:xfrm>
              <a:off x="5376600" y="2859840"/>
              <a:ext cx="14040" cy="15840"/>
            </a:xfrm>
            <a:custGeom>
              <a:avLst/>
              <a:gdLst/>
              <a:ahLst/>
              <a:rect l="l" t="t" r="r" b="b"/>
              <a:pathLst>
                <a:path w="34" h="37">
                  <a:moveTo>
                    <a:pt x="34" y="37"/>
                  </a:moveTo>
                  <a:lnTo>
                    <a:pt x="0" y="24"/>
                  </a:lnTo>
                  <a:lnTo>
                    <a:pt x="7" y="0"/>
                  </a:lnTo>
                  <a:lnTo>
                    <a:pt x="34" y="37"/>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55" name=""/>
            <p:cNvSpPr/>
            <p:nvPr/>
          </p:nvSpPr>
          <p:spPr>
            <a:xfrm>
              <a:off x="5362560" y="2830680"/>
              <a:ext cx="11160" cy="21600"/>
            </a:xfrm>
            <a:custGeom>
              <a:avLst/>
              <a:gdLst/>
              <a:ahLst/>
              <a:rect l="l" t="t" r="r" b="b"/>
              <a:pathLst>
                <a:path w="29" h="51">
                  <a:moveTo>
                    <a:pt x="0" y="40"/>
                  </a:moveTo>
                  <a:lnTo>
                    <a:pt x="29" y="51"/>
                  </a:lnTo>
                  <a:lnTo>
                    <a:pt x="13" y="31"/>
                  </a:lnTo>
                  <a:lnTo>
                    <a:pt x="14" y="0"/>
                  </a:lnTo>
                  <a:lnTo>
                    <a:pt x="0" y="40"/>
                  </a:lnTo>
                  <a:close/>
                </a:path>
              </a:pathLst>
            </a:custGeom>
            <a:solidFill>
              <a:srgbClr val="d1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856" name=""/>
            <p:cNvSpPr/>
            <p:nvPr/>
          </p:nvSpPr>
          <p:spPr>
            <a:xfrm>
              <a:off x="5385600" y="2883960"/>
              <a:ext cx="14040" cy="33840"/>
            </a:xfrm>
            <a:custGeom>
              <a:avLst/>
              <a:gdLst/>
              <a:ahLst/>
              <a:rect l="l" t="t" r="r" b="b"/>
              <a:pathLst>
                <a:path w="34" h="81">
                  <a:moveTo>
                    <a:pt x="0" y="72"/>
                  </a:moveTo>
                  <a:lnTo>
                    <a:pt x="34" y="81"/>
                  </a:lnTo>
                  <a:lnTo>
                    <a:pt x="12" y="61"/>
                  </a:lnTo>
                  <a:lnTo>
                    <a:pt x="31" y="0"/>
                  </a:lnTo>
                  <a:lnTo>
                    <a:pt x="0" y="72"/>
                  </a:lnTo>
                  <a:close/>
                </a:path>
              </a:pathLst>
            </a:custGeom>
            <a:solidFill>
              <a:srgbClr val="d1ffff"/>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1857" name=""/>
            <p:cNvSpPr/>
            <p:nvPr/>
          </p:nvSpPr>
          <p:spPr>
            <a:xfrm>
              <a:off x="5386680" y="2921400"/>
              <a:ext cx="12240" cy="17280"/>
            </a:xfrm>
            <a:custGeom>
              <a:avLst/>
              <a:gdLst/>
              <a:ahLst/>
              <a:rect l="l" t="t" r="r" b="b"/>
              <a:pathLst>
                <a:path w="30" h="43">
                  <a:moveTo>
                    <a:pt x="17" y="0"/>
                  </a:moveTo>
                  <a:lnTo>
                    <a:pt x="0" y="43"/>
                  </a:lnTo>
                  <a:lnTo>
                    <a:pt x="30" y="4"/>
                  </a:lnTo>
                  <a:lnTo>
                    <a:pt x="17" y="0"/>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858" name=""/>
            <p:cNvSpPr/>
            <p:nvPr/>
          </p:nvSpPr>
          <p:spPr>
            <a:xfrm>
              <a:off x="5424120" y="2786760"/>
              <a:ext cx="19800" cy="8280"/>
            </a:xfrm>
            <a:custGeom>
              <a:avLst/>
              <a:gdLst/>
              <a:ahLst/>
              <a:rect l="l" t="t" r="r" b="b"/>
              <a:pathLst>
                <a:path w="47" h="21">
                  <a:moveTo>
                    <a:pt x="47" y="3"/>
                  </a:moveTo>
                  <a:lnTo>
                    <a:pt x="10" y="21"/>
                  </a:lnTo>
                  <a:lnTo>
                    <a:pt x="0" y="0"/>
                  </a:lnTo>
                  <a:lnTo>
                    <a:pt x="47" y="3"/>
                  </a:lnTo>
                  <a:close/>
                </a:path>
              </a:pathLst>
            </a:custGeom>
            <a:solidFill>
              <a:srgbClr val="d1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859" name=""/>
            <p:cNvSpPr/>
            <p:nvPr/>
          </p:nvSpPr>
          <p:spPr>
            <a:xfrm>
              <a:off x="5393160" y="2778480"/>
              <a:ext cx="19800" cy="14040"/>
            </a:xfrm>
            <a:custGeom>
              <a:avLst/>
              <a:gdLst/>
              <a:ahLst/>
              <a:rect l="l" t="t" r="r" b="b"/>
              <a:pathLst>
                <a:path w="48" h="33">
                  <a:moveTo>
                    <a:pt x="16" y="33"/>
                  </a:moveTo>
                  <a:lnTo>
                    <a:pt x="48" y="17"/>
                  </a:lnTo>
                  <a:lnTo>
                    <a:pt x="22" y="17"/>
                  </a:lnTo>
                  <a:lnTo>
                    <a:pt x="0" y="0"/>
                  </a:lnTo>
                  <a:lnTo>
                    <a:pt x="16" y="33"/>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860" name=""/>
            <p:cNvSpPr/>
            <p:nvPr/>
          </p:nvSpPr>
          <p:spPr>
            <a:xfrm>
              <a:off x="5455800" y="2786760"/>
              <a:ext cx="26280" cy="26280"/>
            </a:xfrm>
            <a:custGeom>
              <a:avLst/>
              <a:gdLst/>
              <a:ahLst/>
              <a:rect l="l" t="t" r="r" b="b"/>
              <a:pathLst>
                <a:path w="62" h="63">
                  <a:moveTo>
                    <a:pt x="25" y="63"/>
                  </a:moveTo>
                  <a:lnTo>
                    <a:pt x="62" y="43"/>
                  </a:lnTo>
                  <a:lnTo>
                    <a:pt x="29" y="48"/>
                  </a:lnTo>
                  <a:lnTo>
                    <a:pt x="0" y="0"/>
                  </a:lnTo>
                  <a:lnTo>
                    <a:pt x="25" y="63"/>
                  </a:lnTo>
                  <a:close/>
                </a:path>
              </a:pathLst>
            </a:custGeom>
            <a:solidFill>
              <a:srgbClr val="d1ffff"/>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1861" name=""/>
            <p:cNvSpPr/>
            <p:nvPr/>
          </p:nvSpPr>
          <p:spPr>
            <a:xfrm>
              <a:off x="5479560" y="2809080"/>
              <a:ext cx="5760" cy="17280"/>
            </a:xfrm>
            <a:custGeom>
              <a:avLst/>
              <a:gdLst/>
              <a:ahLst/>
              <a:rect l="l" t="t" r="r" b="b"/>
              <a:pathLst>
                <a:path w="15" h="41">
                  <a:moveTo>
                    <a:pt x="0" y="6"/>
                  </a:moveTo>
                  <a:lnTo>
                    <a:pt x="15" y="41"/>
                  </a:lnTo>
                  <a:lnTo>
                    <a:pt x="12" y="0"/>
                  </a:lnTo>
                  <a:lnTo>
                    <a:pt x="0" y="6"/>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862" name=""/>
            <p:cNvSpPr/>
            <p:nvPr/>
          </p:nvSpPr>
          <p:spPr>
            <a:xfrm>
              <a:off x="5408280" y="2701080"/>
              <a:ext cx="17280" cy="14760"/>
            </a:xfrm>
            <a:custGeom>
              <a:avLst/>
              <a:gdLst/>
              <a:ahLst/>
              <a:rect l="l" t="t" r="r" b="b"/>
              <a:pathLst>
                <a:path w="42" h="37">
                  <a:moveTo>
                    <a:pt x="42" y="0"/>
                  </a:moveTo>
                  <a:lnTo>
                    <a:pt x="24" y="37"/>
                  </a:lnTo>
                  <a:lnTo>
                    <a:pt x="0" y="34"/>
                  </a:lnTo>
                  <a:lnTo>
                    <a:pt x="42" y="0"/>
                  </a:lnTo>
                  <a:close/>
                </a:path>
              </a:pathLst>
            </a:custGeom>
            <a:solidFill>
              <a:srgbClr val="d1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863" name=""/>
            <p:cNvSpPr/>
            <p:nvPr/>
          </p:nvSpPr>
          <p:spPr>
            <a:xfrm>
              <a:off x="5376600" y="2720880"/>
              <a:ext cx="23040" cy="14040"/>
            </a:xfrm>
            <a:custGeom>
              <a:avLst/>
              <a:gdLst/>
              <a:ahLst/>
              <a:rect l="l" t="t" r="r" b="b"/>
              <a:pathLst>
                <a:path w="55" h="32">
                  <a:moveTo>
                    <a:pt x="39" y="32"/>
                  </a:moveTo>
                  <a:lnTo>
                    <a:pt x="55" y="0"/>
                  </a:lnTo>
                  <a:lnTo>
                    <a:pt x="31" y="21"/>
                  </a:lnTo>
                  <a:lnTo>
                    <a:pt x="0" y="24"/>
                  </a:lnTo>
                  <a:lnTo>
                    <a:pt x="39" y="32"/>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864" name=""/>
            <p:cNvSpPr/>
            <p:nvPr/>
          </p:nvSpPr>
          <p:spPr>
            <a:xfrm>
              <a:off x="5435640" y="2682720"/>
              <a:ext cx="33840" cy="16560"/>
            </a:xfrm>
            <a:custGeom>
              <a:avLst/>
              <a:gdLst/>
              <a:ahLst/>
              <a:rect l="l" t="t" r="r" b="b"/>
              <a:pathLst>
                <a:path w="82" h="39">
                  <a:moveTo>
                    <a:pt x="66" y="39"/>
                  </a:moveTo>
                  <a:lnTo>
                    <a:pt x="82" y="0"/>
                  </a:lnTo>
                  <a:lnTo>
                    <a:pt x="59" y="27"/>
                  </a:lnTo>
                  <a:lnTo>
                    <a:pt x="0" y="19"/>
                  </a:lnTo>
                  <a:lnTo>
                    <a:pt x="66" y="39"/>
                  </a:lnTo>
                  <a:close/>
                </a:path>
              </a:pathLst>
            </a:custGeom>
            <a:solidFill>
              <a:srgbClr val="d1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865" name=""/>
            <p:cNvSpPr/>
            <p:nvPr/>
          </p:nvSpPr>
          <p:spPr>
            <a:xfrm>
              <a:off x="5472360" y="2684520"/>
              <a:ext cx="15480" cy="9000"/>
            </a:xfrm>
            <a:custGeom>
              <a:avLst/>
              <a:gdLst/>
              <a:ahLst/>
              <a:rect l="l" t="t" r="r" b="b"/>
              <a:pathLst>
                <a:path w="38" h="23">
                  <a:moveTo>
                    <a:pt x="0" y="13"/>
                  </a:moveTo>
                  <a:lnTo>
                    <a:pt x="38" y="23"/>
                  </a:lnTo>
                  <a:lnTo>
                    <a:pt x="5" y="0"/>
                  </a:lnTo>
                  <a:lnTo>
                    <a:pt x="0" y="13"/>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866" name=""/>
            <p:cNvSpPr/>
            <p:nvPr/>
          </p:nvSpPr>
          <p:spPr>
            <a:xfrm>
              <a:off x="5342400" y="2662560"/>
              <a:ext cx="9720" cy="19800"/>
            </a:xfrm>
            <a:custGeom>
              <a:avLst/>
              <a:gdLst/>
              <a:ahLst/>
              <a:rect l="l" t="t" r="r" b="b"/>
              <a:pathLst>
                <a:path w="23" h="49">
                  <a:moveTo>
                    <a:pt x="10" y="0"/>
                  </a:moveTo>
                  <a:lnTo>
                    <a:pt x="23" y="34"/>
                  </a:lnTo>
                  <a:lnTo>
                    <a:pt x="0" y="49"/>
                  </a:lnTo>
                  <a:lnTo>
                    <a:pt x="10" y="0"/>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867" name=""/>
            <p:cNvSpPr/>
            <p:nvPr/>
          </p:nvSpPr>
          <p:spPr>
            <a:xfrm>
              <a:off x="5328360" y="2693520"/>
              <a:ext cx="15840" cy="22320"/>
            </a:xfrm>
            <a:custGeom>
              <a:avLst/>
              <a:gdLst/>
              <a:ahLst/>
              <a:rect l="l" t="t" r="r" b="b"/>
              <a:pathLst>
                <a:path w="38" h="54">
                  <a:moveTo>
                    <a:pt x="38" y="31"/>
                  </a:moveTo>
                  <a:lnTo>
                    <a:pt x="28" y="0"/>
                  </a:lnTo>
                  <a:lnTo>
                    <a:pt x="25" y="28"/>
                  </a:lnTo>
                  <a:lnTo>
                    <a:pt x="0" y="54"/>
                  </a:lnTo>
                  <a:lnTo>
                    <a:pt x="38" y="31"/>
                  </a:lnTo>
                  <a:close/>
                </a:path>
              </a:pathLst>
            </a:custGeom>
            <a:solidFill>
              <a:srgbClr val="d1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868" name=""/>
            <p:cNvSpPr/>
            <p:nvPr/>
          </p:nvSpPr>
          <p:spPr>
            <a:xfrm>
              <a:off x="5348520" y="2620080"/>
              <a:ext cx="28800" cy="29160"/>
            </a:xfrm>
            <a:custGeom>
              <a:avLst/>
              <a:gdLst/>
              <a:ahLst/>
              <a:rect l="l" t="t" r="r" b="b"/>
              <a:pathLst>
                <a:path w="69" h="69">
                  <a:moveTo>
                    <a:pt x="69" y="35"/>
                  </a:moveTo>
                  <a:lnTo>
                    <a:pt x="55" y="0"/>
                  </a:lnTo>
                  <a:lnTo>
                    <a:pt x="54" y="32"/>
                  </a:lnTo>
                  <a:lnTo>
                    <a:pt x="0" y="69"/>
                  </a:lnTo>
                  <a:lnTo>
                    <a:pt x="69" y="35"/>
                  </a:lnTo>
                  <a:close/>
                </a:path>
              </a:pathLst>
            </a:custGeom>
            <a:solidFill>
              <a:srgbClr val="d1ffff"/>
            </a:solidFill>
            <a:ln w="0">
              <a:noFill/>
            </a:ln>
          </p:spPr>
          <p:style>
            <a:lnRef idx="0"/>
            <a:fillRef idx="0"/>
            <a:effectRef idx="0"/>
            <a:fontRef idx="minor"/>
          </p:style>
          <p:txBody>
            <a:bodyPr lIns="90000" rIns="90000" tIns="-17640" bIns="-17640" anchor="t">
              <a:noAutofit/>
            </a:bodyPr>
            <a:p>
              <a:endParaRPr b="0" lang="en-US" sz="2400" strike="noStrike" u="none">
                <a:solidFill>
                  <a:srgbClr val="000000"/>
                </a:solidFill>
                <a:effectLst/>
                <a:uFillTx/>
                <a:latin typeface="Times New Roman"/>
              </a:endParaRPr>
            </a:p>
          </p:txBody>
        </p:sp>
        <p:sp>
          <p:nvSpPr>
            <p:cNvPr id="1869" name=""/>
            <p:cNvSpPr/>
            <p:nvPr/>
          </p:nvSpPr>
          <p:spPr>
            <a:xfrm>
              <a:off x="5375880" y="2612880"/>
              <a:ext cx="18000" cy="9000"/>
            </a:xfrm>
            <a:custGeom>
              <a:avLst/>
              <a:gdLst/>
              <a:ahLst/>
              <a:rect l="l" t="t" r="r" b="b"/>
              <a:pathLst>
                <a:path w="43" h="21">
                  <a:moveTo>
                    <a:pt x="4" y="21"/>
                  </a:moveTo>
                  <a:lnTo>
                    <a:pt x="43" y="0"/>
                  </a:lnTo>
                  <a:lnTo>
                    <a:pt x="0" y="10"/>
                  </a:lnTo>
                  <a:lnTo>
                    <a:pt x="4" y="21"/>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870" name=""/>
            <p:cNvSpPr/>
            <p:nvPr/>
          </p:nvSpPr>
          <p:spPr>
            <a:xfrm>
              <a:off x="5423400" y="2747520"/>
              <a:ext cx="19800" cy="9720"/>
            </a:xfrm>
            <a:custGeom>
              <a:avLst/>
              <a:gdLst/>
              <a:ahLst/>
              <a:rect l="l" t="t" r="r" b="b"/>
              <a:pathLst>
                <a:path w="49" h="24">
                  <a:moveTo>
                    <a:pt x="49" y="8"/>
                  </a:moveTo>
                  <a:lnTo>
                    <a:pt x="12" y="0"/>
                  </a:lnTo>
                  <a:lnTo>
                    <a:pt x="0" y="24"/>
                  </a:lnTo>
                  <a:lnTo>
                    <a:pt x="49" y="8"/>
                  </a:lnTo>
                  <a:close/>
                </a:path>
              </a:pathLst>
            </a:custGeom>
            <a:solidFill>
              <a:srgbClr val="d1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871" name=""/>
            <p:cNvSpPr/>
            <p:nvPr/>
          </p:nvSpPr>
          <p:spPr>
            <a:xfrm>
              <a:off x="5391720" y="2758320"/>
              <a:ext cx="21600" cy="16560"/>
            </a:xfrm>
            <a:custGeom>
              <a:avLst/>
              <a:gdLst/>
              <a:ahLst/>
              <a:rect l="l" t="t" r="r" b="b"/>
              <a:pathLst>
                <a:path w="52" h="40">
                  <a:moveTo>
                    <a:pt x="20" y="0"/>
                  </a:moveTo>
                  <a:lnTo>
                    <a:pt x="52" y="6"/>
                  </a:lnTo>
                  <a:lnTo>
                    <a:pt x="24" y="15"/>
                  </a:lnTo>
                  <a:lnTo>
                    <a:pt x="0" y="40"/>
                  </a:lnTo>
                  <a:lnTo>
                    <a:pt x="20" y="0"/>
                  </a:lnTo>
                  <a:close/>
                </a:path>
              </a:pathLst>
            </a:custGeom>
            <a:solidFill>
              <a:srgbClr val="d1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872" name=""/>
            <p:cNvSpPr/>
            <p:nvPr/>
          </p:nvSpPr>
          <p:spPr>
            <a:xfrm>
              <a:off x="5455800" y="2717640"/>
              <a:ext cx="26280" cy="29880"/>
            </a:xfrm>
            <a:custGeom>
              <a:avLst/>
              <a:gdLst/>
              <a:ahLst/>
              <a:rect l="l" t="t" r="r" b="b"/>
              <a:pathLst>
                <a:path w="64" h="71">
                  <a:moveTo>
                    <a:pt x="29" y="0"/>
                  </a:moveTo>
                  <a:lnTo>
                    <a:pt x="64" y="10"/>
                  </a:lnTo>
                  <a:lnTo>
                    <a:pt x="32" y="14"/>
                  </a:lnTo>
                  <a:lnTo>
                    <a:pt x="0" y="71"/>
                  </a:lnTo>
                  <a:lnTo>
                    <a:pt x="29" y="0"/>
                  </a:lnTo>
                  <a:close/>
                </a:path>
              </a:pathLst>
            </a:custGeom>
            <a:solidFill>
              <a:srgbClr val="d1ffff"/>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873" name=""/>
            <p:cNvSpPr/>
            <p:nvPr/>
          </p:nvSpPr>
          <p:spPr>
            <a:xfrm>
              <a:off x="5480640" y="2699280"/>
              <a:ext cx="6480" cy="18000"/>
            </a:xfrm>
            <a:custGeom>
              <a:avLst/>
              <a:gdLst/>
              <a:ahLst/>
              <a:rect l="l" t="t" r="r" b="b"/>
              <a:pathLst>
                <a:path w="16" h="44">
                  <a:moveTo>
                    <a:pt x="0" y="41"/>
                  </a:moveTo>
                  <a:lnTo>
                    <a:pt x="16" y="0"/>
                  </a:lnTo>
                  <a:lnTo>
                    <a:pt x="10" y="44"/>
                  </a:lnTo>
                  <a:lnTo>
                    <a:pt x="0" y="41"/>
                  </a:lnTo>
                  <a:close/>
                </a:path>
              </a:pathLst>
            </a:custGeom>
            <a:solidFill>
              <a:srgbClr val="d1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874" name=""/>
            <p:cNvSpPr/>
            <p:nvPr/>
          </p:nvSpPr>
          <p:spPr>
            <a:xfrm>
              <a:off x="5401440" y="2834280"/>
              <a:ext cx="16560" cy="12960"/>
            </a:xfrm>
            <a:custGeom>
              <a:avLst/>
              <a:gdLst/>
              <a:ahLst/>
              <a:rect l="l" t="t" r="r" b="b"/>
              <a:pathLst>
                <a:path w="39" h="32">
                  <a:moveTo>
                    <a:pt x="39" y="32"/>
                  </a:moveTo>
                  <a:lnTo>
                    <a:pt x="24" y="0"/>
                  </a:lnTo>
                  <a:lnTo>
                    <a:pt x="0" y="10"/>
                  </a:lnTo>
                  <a:lnTo>
                    <a:pt x="39" y="32"/>
                  </a:lnTo>
                  <a:close/>
                </a:path>
              </a:pathLst>
            </a:custGeom>
            <a:solidFill>
              <a:srgbClr val="d1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875" name=""/>
            <p:cNvSpPr/>
            <p:nvPr/>
          </p:nvSpPr>
          <p:spPr>
            <a:xfrm>
              <a:off x="5371560" y="2822400"/>
              <a:ext cx="20520" cy="11520"/>
            </a:xfrm>
            <a:custGeom>
              <a:avLst/>
              <a:gdLst/>
              <a:ahLst/>
              <a:rect l="l" t="t" r="r" b="b"/>
              <a:pathLst>
                <a:path w="52" h="29">
                  <a:moveTo>
                    <a:pt x="38" y="0"/>
                  </a:moveTo>
                  <a:lnTo>
                    <a:pt x="52" y="29"/>
                  </a:lnTo>
                  <a:lnTo>
                    <a:pt x="31" y="15"/>
                  </a:lnTo>
                  <a:lnTo>
                    <a:pt x="0" y="19"/>
                  </a:lnTo>
                  <a:lnTo>
                    <a:pt x="38" y="0"/>
                  </a:lnTo>
                  <a:close/>
                </a:path>
              </a:pathLst>
            </a:custGeom>
            <a:solidFill>
              <a:srgbClr val="d1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876" name=""/>
            <p:cNvSpPr/>
            <p:nvPr/>
          </p:nvSpPr>
          <p:spPr>
            <a:xfrm>
              <a:off x="5427360" y="2838960"/>
              <a:ext cx="33840" cy="14760"/>
            </a:xfrm>
            <a:custGeom>
              <a:avLst/>
              <a:gdLst/>
              <a:ahLst/>
              <a:rect l="l" t="t" r="r" b="b"/>
              <a:pathLst>
                <a:path w="82" h="37">
                  <a:moveTo>
                    <a:pt x="68" y="0"/>
                  </a:moveTo>
                  <a:lnTo>
                    <a:pt x="82" y="33"/>
                  </a:lnTo>
                  <a:lnTo>
                    <a:pt x="61" y="14"/>
                  </a:lnTo>
                  <a:lnTo>
                    <a:pt x="0" y="37"/>
                  </a:lnTo>
                  <a:lnTo>
                    <a:pt x="68" y="0"/>
                  </a:lnTo>
                  <a:close/>
                </a:path>
              </a:pathLst>
            </a:custGeom>
            <a:solidFill>
              <a:srgbClr val="d1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877" name=""/>
            <p:cNvSpPr/>
            <p:nvPr/>
          </p:nvSpPr>
          <p:spPr>
            <a:xfrm>
              <a:off x="5464800" y="2837520"/>
              <a:ext cx="15840" cy="13320"/>
            </a:xfrm>
            <a:custGeom>
              <a:avLst/>
              <a:gdLst/>
              <a:ahLst/>
              <a:rect l="l" t="t" r="r" b="b"/>
              <a:pathLst>
                <a:path w="39" h="32">
                  <a:moveTo>
                    <a:pt x="0" y="20"/>
                  </a:moveTo>
                  <a:lnTo>
                    <a:pt x="39" y="0"/>
                  </a:lnTo>
                  <a:lnTo>
                    <a:pt x="4" y="32"/>
                  </a:lnTo>
                  <a:lnTo>
                    <a:pt x="0" y="20"/>
                  </a:lnTo>
                  <a:close/>
                </a:path>
              </a:pathLst>
            </a:custGeom>
            <a:solidFill>
              <a:srgbClr val="d1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878" name=""/>
            <p:cNvSpPr/>
            <p:nvPr/>
          </p:nvSpPr>
          <p:spPr>
            <a:xfrm>
              <a:off x="5331600" y="2886480"/>
              <a:ext cx="9000" cy="19800"/>
            </a:xfrm>
            <a:custGeom>
              <a:avLst/>
              <a:gdLst/>
              <a:ahLst/>
              <a:rect l="l" t="t" r="r" b="b"/>
              <a:pathLst>
                <a:path w="20" h="49">
                  <a:moveTo>
                    <a:pt x="7" y="49"/>
                  </a:moveTo>
                  <a:lnTo>
                    <a:pt x="20" y="9"/>
                  </a:lnTo>
                  <a:lnTo>
                    <a:pt x="0" y="0"/>
                  </a:lnTo>
                  <a:lnTo>
                    <a:pt x="7" y="49"/>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879" name=""/>
            <p:cNvSpPr/>
            <p:nvPr/>
          </p:nvSpPr>
          <p:spPr>
            <a:xfrm>
              <a:off x="5319000" y="2858400"/>
              <a:ext cx="15840" cy="18720"/>
            </a:xfrm>
            <a:custGeom>
              <a:avLst/>
              <a:gdLst/>
              <a:ahLst/>
              <a:rect l="l" t="t" r="r" b="b"/>
              <a:pathLst>
                <a:path w="37" h="46">
                  <a:moveTo>
                    <a:pt x="37" y="13"/>
                  </a:moveTo>
                  <a:lnTo>
                    <a:pt x="25" y="46"/>
                  </a:lnTo>
                  <a:lnTo>
                    <a:pt x="22" y="20"/>
                  </a:lnTo>
                  <a:lnTo>
                    <a:pt x="0" y="0"/>
                  </a:lnTo>
                  <a:lnTo>
                    <a:pt x="37" y="13"/>
                  </a:lnTo>
                  <a:close/>
                </a:path>
              </a:pathLst>
            </a:custGeom>
            <a:solidFill>
              <a:srgbClr val="d1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880" name=""/>
            <p:cNvSpPr/>
            <p:nvPr/>
          </p:nvSpPr>
          <p:spPr>
            <a:xfrm>
              <a:off x="5335920" y="2919240"/>
              <a:ext cx="27000" cy="22320"/>
            </a:xfrm>
            <a:custGeom>
              <a:avLst/>
              <a:gdLst/>
              <a:ahLst/>
              <a:rect l="l" t="t" r="r" b="b"/>
              <a:pathLst>
                <a:path w="67" h="56">
                  <a:moveTo>
                    <a:pt x="67" y="18"/>
                  </a:moveTo>
                  <a:lnTo>
                    <a:pt x="49" y="56"/>
                  </a:lnTo>
                  <a:lnTo>
                    <a:pt x="52" y="23"/>
                  </a:lnTo>
                  <a:lnTo>
                    <a:pt x="0" y="0"/>
                  </a:lnTo>
                  <a:lnTo>
                    <a:pt x="67" y="18"/>
                  </a:lnTo>
                  <a:close/>
                </a:path>
              </a:pathLst>
            </a:custGeom>
            <a:solidFill>
              <a:srgbClr val="d1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881" name=""/>
            <p:cNvSpPr/>
            <p:nvPr/>
          </p:nvSpPr>
          <p:spPr>
            <a:xfrm>
              <a:off x="5360760" y="2939040"/>
              <a:ext cx="18000" cy="5040"/>
            </a:xfrm>
            <a:custGeom>
              <a:avLst/>
              <a:gdLst/>
              <a:ahLst/>
              <a:rect l="l" t="t" r="r" b="b"/>
              <a:pathLst>
                <a:path w="44" h="11">
                  <a:moveTo>
                    <a:pt x="6" y="0"/>
                  </a:moveTo>
                  <a:lnTo>
                    <a:pt x="44" y="10"/>
                  </a:lnTo>
                  <a:lnTo>
                    <a:pt x="0" y="11"/>
                  </a:lnTo>
                  <a:lnTo>
                    <a:pt x="6" y="0"/>
                  </a:lnTo>
                  <a:close/>
                </a:path>
              </a:pathLst>
            </a:custGeom>
            <a:solidFill>
              <a:srgbClr val="d1ffff"/>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882" name=""/>
            <p:cNvSpPr/>
            <p:nvPr/>
          </p:nvSpPr>
          <p:spPr>
            <a:xfrm>
              <a:off x="5245200" y="2877480"/>
              <a:ext cx="14040" cy="18000"/>
            </a:xfrm>
            <a:custGeom>
              <a:avLst/>
              <a:gdLst/>
              <a:ahLst/>
              <a:rect l="l" t="t" r="r" b="b"/>
              <a:pathLst>
                <a:path w="36" h="44">
                  <a:moveTo>
                    <a:pt x="0" y="44"/>
                  </a:moveTo>
                  <a:lnTo>
                    <a:pt x="36" y="22"/>
                  </a:lnTo>
                  <a:lnTo>
                    <a:pt x="30" y="0"/>
                  </a:lnTo>
                  <a:lnTo>
                    <a:pt x="0" y="44"/>
                  </a:lnTo>
                  <a:close/>
                </a:path>
              </a:pathLst>
            </a:custGeom>
            <a:solidFill>
              <a:srgbClr val="d1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883" name=""/>
            <p:cNvSpPr/>
            <p:nvPr/>
          </p:nvSpPr>
          <p:spPr>
            <a:xfrm>
              <a:off x="5262480" y="2844360"/>
              <a:ext cx="13320" cy="23040"/>
            </a:xfrm>
            <a:custGeom>
              <a:avLst/>
              <a:gdLst/>
              <a:ahLst/>
              <a:rect l="l" t="t" r="r" b="b"/>
              <a:pathLst>
                <a:path w="31" h="55">
                  <a:moveTo>
                    <a:pt x="31" y="36"/>
                  </a:moveTo>
                  <a:lnTo>
                    <a:pt x="0" y="55"/>
                  </a:lnTo>
                  <a:lnTo>
                    <a:pt x="18" y="31"/>
                  </a:lnTo>
                  <a:lnTo>
                    <a:pt x="19" y="0"/>
                  </a:lnTo>
                  <a:lnTo>
                    <a:pt x="31" y="36"/>
                  </a:lnTo>
                  <a:close/>
                </a:path>
              </a:pathLst>
            </a:custGeom>
            <a:solidFill>
              <a:srgbClr val="d1ff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884" name=""/>
            <p:cNvSpPr/>
            <p:nvPr/>
          </p:nvSpPr>
          <p:spPr>
            <a:xfrm>
              <a:off x="5232600" y="2906640"/>
              <a:ext cx="14760" cy="33840"/>
            </a:xfrm>
            <a:custGeom>
              <a:avLst/>
              <a:gdLst/>
              <a:ahLst/>
              <a:rect l="l" t="t" r="r" b="b"/>
              <a:pathLst>
                <a:path w="37" h="81">
                  <a:moveTo>
                    <a:pt x="37" y="62"/>
                  </a:moveTo>
                  <a:lnTo>
                    <a:pt x="0" y="81"/>
                  </a:lnTo>
                  <a:lnTo>
                    <a:pt x="24" y="56"/>
                  </a:lnTo>
                  <a:lnTo>
                    <a:pt x="12" y="0"/>
                  </a:lnTo>
                  <a:lnTo>
                    <a:pt x="37" y="62"/>
                  </a:lnTo>
                  <a:close/>
                </a:path>
              </a:pathLst>
            </a:custGeom>
            <a:solidFill>
              <a:srgbClr val="d1ffff"/>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1885" name=""/>
            <p:cNvSpPr/>
            <p:nvPr/>
          </p:nvSpPr>
          <p:spPr>
            <a:xfrm>
              <a:off x="5233320" y="2942280"/>
              <a:ext cx="10440" cy="15840"/>
            </a:xfrm>
            <a:custGeom>
              <a:avLst/>
              <a:gdLst/>
              <a:ahLst/>
              <a:rect l="l" t="t" r="r" b="b"/>
              <a:pathLst>
                <a:path w="27" h="37">
                  <a:moveTo>
                    <a:pt x="12" y="0"/>
                  </a:moveTo>
                  <a:lnTo>
                    <a:pt x="27" y="37"/>
                  </a:lnTo>
                  <a:lnTo>
                    <a:pt x="0" y="7"/>
                  </a:lnTo>
                  <a:lnTo>
                    <a:pt x="12" y="0"/>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86" name=""/>
            <p:cNvSpPr/>
            <p:nvPr/>
          </p:nvSpPr>
          <p:spPr>
            <a:xfrm>
              <a:off x="5202000" y="2816640"/>
              <a:ext cx="19800" cy="9000"/>
            </a:xfrm>
            <a:custGeom>
              <a:avLst/>
              <a:gdLst/>
              <a:ahLst/>
              <a:rect l="l" t="t" r="r" b="b"/>
              <a:pathLst>
                <a:path w="49" h="22">
                  <a:moveTo>
                    <a:pt x="0" y="16"/>
                  </a:moveTo>
                  <a:lnTo>
                    <a:pt x="36" y="22"/>
                  </a:lnTo>
                  <a:lnTo>
                    <a:pt x="49" y="0"/>
                  </a:lnTo>
                  <a:lnTo>
                    <a:pt x="0" y="16"/>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887" name=""/>
            <p:cNvSpPr/>
            <p:nvPr/>
          </p:nvSpPr>
          <p:spPr>
            <a:xfrm>
              <a:off x="5231880" y="2799360"/>
              <a:ext cx="20880" cy="16560"/>
            </a:xfrm>
            <a:custGeom>
              <a:avLst/>
              <a:gdLst/>
              <a:ahLst/>
              <a:rect l="l" t="t" r="r" b="b"/>
              <a:pathLst>
                <a:path w="51" h="41">
                  <a:moveTo>
                    <a:pt x="31" y="41"/>
                  </a:moveTo>
                  <a:lnTo>
                    <a:pt x="0" y="34"/>
                  </a:lnTo>
                  <a:lnTo>
                    <a:pt x="29" y="26"/>
                  </a:lnTo>
                  <a:lnTo>
                    <a:pt x="51" y="0"/>
                  </a:lnTo>
                  <a:lnTo>
                    <a:pt x="31" y="41"/>
                  </a:lnTo>
                  <a:close/>
                </a:path>
              </a:pathLst>
            </a:custGeom>
            <a:solidFill>
              <a:srgbClr val="d1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888" name=""/>
            <p:cNvSpPr/>
            <p:nvPr/>
          </p:nvSpPr>
          <p:spPr>
            <a:xfrm>
              <a:off x="5162040" y="2826720"/>
              <a:ext cx="26280" cy="28800"/>
            </a:xfrm>
            <a:custGeom>
              <a:avLst/>
              <a:gdLst/>
              <a:ahLst/>
              <a:rect l="l" t="t" r="r" b="b"/>
              <a:pathLst>
                <a:path w="64" h="71">
                  <a:moveTo>
                    <a:pt x="36" y="71"/>
                  </a:moveTo>
                  <a:lnTo>
                    <a:pt x="0" y="61"/>
                  </a:lnTo>
                  <a:lnTo>
                    <a:pt x="32" y="57"/>
                  </a:lnTo>
                  <a:lnTo>
                    <a:pt x="64" y="0"/>
                  </a:lnTo>
                  <a:lnTo>
                    <a:pt x="36" y="71"/>
                  </a:lnTo>
                  <a:close/>
                </a:path>
              </a:pathLst>
            </a:custGeom>
            <a:solidFill>
              <a:srgbClr val="d1ff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889" name=""/>
            <p:cNvSpPr/>
            <p:nvPr/>
          </p:nvSpPr>
          <p:spPr>
            <a:xfrm>
              <a:off x="5156280" y="2856600"/>
              <a:ext cx="7200" cy="18000"/>
            </a:xfrm>
            <a:custGeom>
              <a:avLst/>
              <a:gdLst/>
              <a:ahLst/>
              <a:rect l="l" t="t" r="r" b="b"/>
              <a:pathLst>
                <a:path w="17" h="43">
                  <a:moveTo>
                    <a:pt x="17" y="3"/>
                  </a:moveTo>
                  <a:lnTo>
                    <a:pt x="0" y="43"/>
                  </a:lnTo>
                  <a:lnTo>
                    <a:pt x="7" y="0"/>
                  </a:lnTo>
                  <a:lnTo>
                    <a:pt x="17" y="3"/>
                  </a:lnTo>
                  <a:close/>
                </a:path>
              </a:pathLst>
            </a:custGeom>
            <a:solidFill>
              <a:srgbClr val="d1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890" name=""/>
            <p:cNvSpPr/>
            <p:nvPr/>
          </p:nvSpPr>
          <p:spPr>
            <a:xfrm>
              <a:off x="5225760" y="2727720"/>
              <a:ext cx="16560" cy="13320"/>
            </a:xfrm>
            <a:custGeom>
              <a:avLst/>
              <a:gdLst/>
              <a:ahLst/>
              <a:rect l="l" t="t" r="r" b="b"/>
              <a:pathLst>
                <a:path w="40" h="32">
                  <a:moveTo>
                    <a:pt x="0" y="0"/>
                  </a:moveTo>
                  <a:lnTo>
                    <a:pt x="16" y="32"/>
                  </a:lnTo>
                  <a:lnTo>
                    <a:pt x="40" y="22"/>
                  </a:lnTo>
                  <a:lnTo>
                    <a:pt x="0" y="0"/>
                  </a:lnTo>
                  <a:close/>
                </a:path>
              </a:pathLst>
            </a:custGeom>
            <a:solidFill>
              <a:srgbClr val="d1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891" name=""/>
            <p:cNvSpPr/>
            <p:nvPr/>
          </p:nvSpPr>
          <p:spPr>
            <a:xfrm>
              <a:off x="5250960" y="2741040"/>
              <a:ext cx="22320" cy="11520"/>
            </a:xfrm>
            <a:custGeom>
              <a:avLst/>
              <a:gdLst/>
              <a:ahLst/>
              <a:rect l="l" t="t" r="r" b="b"/>
              <a:pathLst>
                <a:path w="54" h="28">
                  <a:moveTo>
                    <a:pt x="15" y="28"/>
                  </a:moveTo>
                  <a:lnTo>
                    <a:pt x="0" y="0"/>
                  </a:lnTo>
                  <a:lnTo>
                    <a:pt x="23" y="14"/>
                  </a:lnTo>
                  <a:lnTo>
                    <a:pt x="54" y="8"/>
                  </a:lnTo>
                  <a:lnTo>
                    <a:pt x="15" y="28"/>
                  </a:lnTo>
                  <a:close/>
                </a:path>
              </a:pathLst>
            </a:custGeom>
            <a:solidFill>
              <a:srgbClr val="d1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1892" name=""/>
            <p:cNvSpPr/>
            <p:nvPr/>
          </p:nvSpPr>
          <p:spPr>
            <a:xfrm>
              <a:off x="5182560" y="2720880"/>
              <a:ext cx="33840" cy="15840"/>
            </a:xfrm>
            <a:custGeom>
              <a:avLst/>
              <a:gdLst/>
              <a:ahLst/>
              <a:rect l="l" t="t" r="r" b="b"/>
              <a:pathLst>
                <a:path w="81" h="39">
                  <a:moveTo>
                    <a:pt x="14" y="39"/>
                  </a:moveTo>
                  <a:lnTo>
                    <a:pt x="0" y="3"/>
                  </a:lnTo>
                  <a:lnTo>
                    <a:pt x="22" y="24"/>
                  </a:lnTo>
                  <a:lnTo>
                    <a:pt x="81" y="0"/>
                  </a:lnTo>
                  <a:lnTo>
                    <a:pt x="14" y="39"/>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93" name=""/>
            <p:cNvSpPr/>
            <p:nvPr/>
          </p:nvSpPr>
          <p:spPr>
            <a:xfrm>
              <a:off x="5163480" y="2724480"/>
              <a:ext cx="15480" cy="12960"/>
            </a:xfrm>
            <a:custGeom>
              <a:avLst/>
              <a:gdLst/>
              <a:ahLst/>
              <a:rect l="l" t="t" r="r" b="b"/>
              <a:pathLst>
                <a:path w="39" h="32">
                  <a:moveTo>
                    <a:pt x="39" y="11"/>
                  </a:moveTo>
                  <a:lnTo>
                    <a:pt x="0" y="32"/>
                  </a:lnTo>
                  <a:lnTo>
                    <a:pt x="35" y="0"/>
                  </a:lnTo>
                  <a:lnTo>
                    <a:pt x="39" y="11"/>
                  </a:lnTo>
                  <a:close/>
                </a:path>
              </a:pathLst>
            </a:custGeom>
            <a:solidFill>
              <a:srgbClr val="d1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894" name=""/>
            <p:cNvSpPr/>
            <p:nvPr/>
          </p:nvSpPr>
          <p:spPr>
            <a:xfrm>
              <a:off x="5300640" y="2667600"/>
              <a:ext cx="9000" cy="19800"/>
            </a:xfrm>
            <a:custGeom>
              <a:avLst/>
              <a:gdLst/>
              <a:ahLst/>
              <a:rect l="l" t="t" r="r" b="b"/>
              <a:pathLst>
                <a:path w="21" h="47">
                  <a:moveTo>
                    <a:pt x="14" y="0"/>
                  </a:moveTo>
                  <a:lnTo>
                    <a:pt x="0" y="38"/>
                  </a:lnTo>
                  <a:lnTo>
                    <a:pt x="21" y="47"/>
                  </a:lnTo>
                  <a:lnTo>
                    <a:pt x="14" y="0"/>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895" name=""/>
            <p:cNvSpPr/>
            <p:nvPr/>
          </p:nvSpPr>
          <p:spPr>
            <a:xfrm>
              <a:off x="5306760" y="2696760"/>
              <a:ext cx="14760" cy="19800"/>
            </a:xfrm>
            <a:custGeom>
              <a:avLst/>
              <a:gdLst/>
              <a:ahLst/>
              <a:rect l="l" t="t" r="r" b="b"/>
              <a:pathLst>
                <a:path w="35" h="47">
                  <a:moveTo>
                    <a:pt x="0" y="34"/>
                  </a:moveTo>
                  <a:lnTo>
                    <a:pt x="11" y="0"/>
                  </a:lnTo>
                  <a:lnTo>
                    <a:pt x="15" y="28"/>
                  </a:lnTo>
                  <a:lnTo>
                    <a:pt x="35" y="47"/>
                  </a:lnTo>
                  <a:lnTo>
                    <a:pt x="0" y="34"/>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896" name=""/>
            <p:cNvSpPr/>
            <p:nvPr/>
          </p:nvSpPr>
          <p:spPr>
            <a:xfrm>
              <a:off x="5278320" y="2631960"/>
              <a:ext cx="27360" cy="24120"/>
            </a:xfrm>
            <a:custGeom>
              <a:avLst/>
              <a:gdLst/>
              <a:ahLst/>
              <a:rect l="l" t="t" r="r" b="b"/>
              <a:pathLst>
                <a:path w="66" h="56">
                  <a:moveTo>
                    <a:pt x="0" y="39"/>
                  </a:moveTo>
                  <a:lnTo>
                    <a:pt x="16" y="0"/>
                  </a:lnTo>
                  <a:lnTo>
                    <a:pt x="15" y="32"/>
                  </a:lnTo>
                  <a:lnTo>
                    <a:pt x="66" y="56"/>
                  </a:lnTo>
                  <a:lnTo>
                    <a:pt x="0" y="39"/>
                  </a:lnTo>
                  <a:close/>
                </a:path>
              </a:pathLst>
            </a:custGeom>
            <a:solidFill>
              <a:srgbClr val="d1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897" name=""/>
            <p:cNvSpPr/>
            <p:nvPr/>
          </p:nvSpPr>
          <p:spPr>
            <a:xfrm>
              <a:off x="5262480" y="2630160"/>
              <a:ext cx="18000" cy="5040"/>
            </a:xfrm>
            <a:custGeom>
              <a:avLst/>
              <a:gdLst/>
              <a:ahLst/>
              <a:rect l="l" t="t" r="r" b="b"/>
              <a:pathLst>
                <a:path w="42" h="13">
                  <a:moveTo>
                    <a:pt x="38" y="13"/>
                  </a:moveTo>
                  <a:lnTo>
                    <a:pt x="0" y="1"/>
                  </a:lnTo>
                  <a:lnTo>
                    <a:pt x="42" y="0"/>
                  </a:lnTo>
                  <a:lnTo>
                    <a:pt x="38" y="13"/>
                  </a:lnTo>
                  <a:close/>
                </a:path>
              </a:pathLst>
            </a:custGeom>
            <a:solidFill>
              <a:srgbClr val="d1ffff"/>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898" name=""/>
            <p:cNvSpPr/>
            <p:nvPr/>
          </p:nvSpPr>
          <p:spPr>
            <a:xfrm>
              <a:off x="5383080" y="2676240"/>
              <a:ext cx="14760" cy="18720"/>
            </a:xfrm>
            <a:custGeom>
              <a:avLst/>
              <a:gdLst/>
              <a:ahLst/>
              <a:rect l="l" t="t" r="r" b="b"/>
              <a:pathLst>
                <a:path w="36" h="45">
                  <a:moveTo>
                    <a:pt x="36" y="0"/>
                  </a:moveTo>
                  <a:lnTo>
                    <a:pt x="0" y="23"/>
                  </a:lnTo>
                  <a:lnTo>
                    <a:pt x="7" y="45"/>
                  </a:lnTo>
                  <a:lnTo>
                    <a:pt x="36" y="0"/>
                  </a:lnTo>
                  <a:close/>
                </a:path>
              </a:pathLst>
            </a:custGeom>
            <a:solidFill>
              <a:srgbClr val="d1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899" name=""/>
            <p:cNvSpPr/>
            <p:nvPr/>
          </p:nvSpPr>
          <p:spPr>
            <a:xfrm>
              <a:off x="5366520" y="2704320"/>
              <a:ext cx="12240" cy="23040"/>
            </a:xfrm>
            <a:custGeom>
              <a:avLst/>
              <a:gdLst/>
              <a:ahLst/>
              <a:rect l="l" t="t" r="r" b="b"/>
              <a:pathLst>
                <a:path w="30" h="56">
                  <a:moveTo>
                    <a:pt x="0" y="19"/>
                  </a:moveTo>
                  <a:lnTo>
                    <a:pt x="30" y="0"/>
                  </a:lnTo>
                  <a:lnTo>
                    <a:pt x="14" y="25"/>
                  </a:lnTo>
                  <a:lnTo>
                    <a:pt x="12" y="56"/>
                  </a:lnTo>
                  <a:lnTo>
                    <a:pt x="0" y="19"/>
                  </a:lnTo>
                  <a:close/>
                </a:path>
              </a:pathLst>
            </a:custGeom>
            <a:solidFill>
              <a:srgbClr val="d1ff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00" name=""/>
            <p:cNvSpPr/>
            <p:nvPr/>
          </p:nvSpPr>
          <p:spPr>
            <a:xfrm>
              <a:off x="5394960" y="2631240"/>
              <a:ext cx="15480" cy="34560"/>
            </a:xfrm>
            <a:custGeom>
              <a:avLst/>
              <a:gdLst/>
              <a:ahLst/>
              <a:rect l="l" t="t" r="r" b="b"/>
              <a:pathLst>
                <a:path w="38" h="83">
                  <a:moveTo>
                    <a:pt x="0" y="21"/>
                  </a:moveTo>
                  <a:lnTo>
                    <a:pt x="38" y="0"/>
                  </a:lnTo>
                  <a:lnTo>
                    <a:pt x="13" y="27"/>
                  </a:lnTo>
                  <a:lnTo>
                    <a:pt x="27" y="83"/>
                  </a:lnTo>
                  <a:lnTo>
                    <a:pt x="0" y="21"/>
                  </a:lnTo>
                  <a:close/>
                </a:path>
              </a:pathLst>
            </a:custGeom>
            <a:solidFill>
              <a:srgbClr val="d1ff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901" name=""/>
            <p:cNvSpPr/>
            <p:nvPr/>
          </p:nvSpPr>
          <p:spPr>
            <a:xfrm>
              <a:off x="5398200" y="2613600"/>
              <a:ext cx="10800" cy="14760"/>
            </a:xfrm>
            <a:custGeom>
              <a:avLst/>
              <a:gdLst/>
              <a:ahLst/>
              <a:rect l="l" t="t" r="r" b="b"/>
              <a:pathLst>
                <a:path w="25" h="36">
                  <a:moveTo>
                    <a:pt x="15" y="36"/>
                  </a:moveTo>
                  <a:lnTo>
                    <a:pt x="0" y="0"/>
                  </a:lnTo>
                  <a:lnTo>
                    <a:pt x="25" y="31"/>
                  </a:lnTo>
                  <a:lnTo>
                    <a:pt x="15" y="36"/>
                  </a:lnTo>
                  <a:close/>
                </a:path>
              </a:pathLst>
            </a:custGeom>
            <a:solidFill>
              <a:srgbClr val="d1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902" name=""/>
            <p:cNvSpPr/>
            <p:nvPr/>
          </p:nvSpPr>
          <p:spPr>
            <a:xfrm>
              <a:off x="5146200" y="2708640"/>
              <a:ext cx="213480" cy="116280"/>
            </a:xfrm>
            <a:custGeom>
              <a:avLst/>
              <a:gdLst/>
              <a:ahLst/>
              <a:rect l="l" t="t" r="r" b="b"/>
              <a:pathLst>
                <a:path w="515" h="280">
                  <a:moveTo>
                    <a:pt x="515" y="202"/>
                  </a:moveTo>
                  <a:lnTo>
                    <a:pt x="439" y="50"/>
                  </a:lnTo>
                  <a:lnTo>
                    <a:pt x="310" y="115"/>
                  </a:lnTo>
                  <a:lnTo>
                    <a:pt x="283" y="60"/>
                  </a:lnTo>
                  <a:lnTo>
                    <a:pt x="221" y="90"/>
                  </a:lnTo>
                  <a:lnTo>
                    <a:pt x="196" y="56"/>
                  </a:lnTo>
                  <a:lnTo>
                    <a:pt x="163" y="63"/>
                  </a:lnTo>
                  <a:lnTo>
                    <a:pt x="132" y="0"/>
                  </a:lnTo>
                  <a:lnTo>
                    <a:pt x="55" y="38"/>
                  </a:lnTo>
                  <a:lnTo>
                    <a:pt x="40" y="9"/>
                  </a:lnTo>
                  <a:lnTo>
                    <a:pt x="0" y="29"/>
                  </a:lnTo>
                  <a:lnTo>
                    <a:pt x="22" y="65"/>
                  </a:lnTo>
                  <a:lnTo>
                    <a:pt x="49" y="55"/>
                  </a:lnTo>
                  <a:lnTo>
                    <a:pt x="91" y="117"/>
                  </a:lnTo>
                  <a:lnTo>
                    <a:pt x="151" y="102"/>
                  </a:lnTo>
                  <a:lnTo>
                    <a:pt x="168" y="137"/>
                  </a:lnTo>
                  <a:lnTo>
                    <a:pt x="213" y="116"/>
                  </a:lnTo>
                  <a:lnTo>
                    <a:pt x="243" y="176"/>
                  </a:lnTo>
                  <a:lnTo>
                    <a:pt x="298" y="149"/>
                  </a:lnTo>
                  <a:lnTo>
                    <a:pt x="361" y="280"/>
                  </a:lnTo>
                  <a:lnTo>
                    <a:pt x="515" y="202"/>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3" name=""/>
            <p:cNvSpPr/>
            <p:nvPr/>
          </p:nvSpPr>
          <p:spPr>
            <a:xfrm>
              <a:off x="5155200" y="2731680"/>
              <a:ext cx="201960" cy="128880"/>
            </a:xfrm>
            <a:custGeom>
              <a:avLst/>
              <a:gdLst/>
              <a:ahLst/>
              <a:rect l="l" t="t" r="r" b="b"/>
              <a:pathLst>
                <a:path w="487" h="310">
                  <a:moveTo>
                    <a:pt x="487" y="55"/>
                  </a:moveTo>
                  <a:lnTo>
                    <a:pt x="326" y="0"/>
                  </a:lnTo>
                  <a:lnTo>
                    <a:pt x="278" y="137"/>
                  </a:lnTo>
                  <a:lnTo>
                    <a:pt x="221" y="118"/>
                  </a:lnTo>
                  <a:lnTo>
                    <a:pt x="199" y="182"/>
                  </a:lnTo>
                  <a:lnTo>
                    <a:pt x="164" y="179"/>
                  </a:lnTo>
                  <a:lnTo>
                    <a:pt x="139" y="204"/>
                  </a:lnTo>
                  <a:lnTo>
                    <a:pt x="72" y="181"/>
                  </a:lnTo>
                  <a:lnTo>
                    <a:pt x="45" y="263"/>
                  </a:lnTo>
                  <a:lnTo>
                    <a:pt x="14" y="252"/>
                  </a:lnTo>
                  <a:lnTo>
                    <a:pt x="0" y="296"/>
                  </a:lnTo>
                  <a:lnTo>
                    <a:pt x="42" y="310"/>
                  </a:lnTo>
                  <a:lnTo>
                    <a:pt x="64" y="292"/>
                  </a:lnTo>
                  <a:lnTo>
                    <a:pt x="126" y="301"/>
                  </a:lnTo>
                  <a:lnTo>
                    <a:pt x="157" y="241"/>
                  </a:lnTo>
                  <a:lnTo>
                    <a:pt x="195" y="254"/>
                  </a:lnTo>
                  <a:lnTo>
                    <a:pt x="212" y="206"/>
                  </a:lnTo>
                  <a:lnTo>
                    <a:pt x="276" y="227"/>
                  </a:lnTo>
                  <a:lnTo>
                    <a:pt x="295" y="171"/>
                  </a:lnTo>
                  <a:lnTo>
                    <a:pt x="432" y="217"/>
                  </a:lnTo>
                  <a:lnTo>
                    <a:pt x="487" y="55"/>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4" name=""/>
            <p:cNvSpPr/>
            <p:nvPr/>
          </p:nvSpPr>
          <p:spPr>
            <a:xfrm>
              <a:off x="5247000" y="2729160"/>
              <a:ext cx="112680" cy="213480"/>
            </a:xfrm>
            <a:custGeom>
              <a:avLst/>
              <a:gdLst/>
              <a:ahLst/>
              <a:rect l="l" t="t" r="r" b="b"/>
              <a:pathLst>
                <a:path w="272" h="515">
                  <a:moveTo>
                    <a:pt x="23" y="515"/>
                  </a:moveTo>
                  <a:lnTo>
                    <a:pt x="63" y="494"/>
                  </a:lnTo>
                  <a:lnTo>
                    <a:pt x="49" y="466"/>
                  </a:lnTo>
                  <a:lnTo>
                    <a:pt x="106" y="425"/>
                  </a:lnTo>
                  <a:lnTo>
                    <a:pt x="95" y="364"/>
                  </a:lnTo>
                  <a:lnTo>
                    <a:pt x="131" y="347"/>
                  </a:lnTo>
                  <a:lnTo>
                    <a:pt x="108" y="301"/>
                  </a:lnTo>
                  <a:lnTo>
                    <a:pt x="170" y="271"/>
                  </a:lnTo>
                  <a:lnTo>
                    <a:pt x="143" y="217"/>
                  </a:lnTo>
                  <a:lnTo>
                    <a:pt x="272" y="152"/>
                  </a:lnTo>
                  <a:lnTo>
                    <a:pt x="197" y="0"/>
                  </a:lnTo>
                  <a:lnTo>
                    <a:pt x="44" y="75"/>
                  </a:lnTo>
                  <a:lnTo>
                    <a:pt x="107" y="205"/>
                  </a:lnTo>
                  <a:lnTo>
                    <a:pt x="71" y="239"/>
                  </a:lnTo>
                  <a:lnTo>
                    <a:pt x="84" y="293"/>
                  </a:lnTo>
                  <a:lnTo>
                    <a:pt x="39" y="315"/>
                  </a:lnTo>
                  <a:lnTo>
                    <a:pt x="56" y="350"/>
                  </a:lnTo>
                  <a:lnTo>
                    <a:pt x="0" y="386"/>
                  </a:lnTo>
                  <a:lnTo>
                    <a:pt x="32" y="460"/>
                  </a:lnTo>
                  <a:lnTo>
                    <a:pt x="2" y="475"/>
                  </a:lnTo>
                  <a:lnTo>
                    <a:pt x="23" y="515"/>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5" name=""/>
            <p:cNvSpPr/>
            <p:nvPr/>
          </p:nvSpPr>
          <p:spPr>
            <a:xfrm>
              <a:off x="5267520" y="2731680"/>
              <a:ext cx="129600" cy="201960"/>
            </a:xfrm>
            <a:custGeom>
              <a:avLst/>
              <a:gdLst/>
              <a:ahLst/>
              <a:rect l="l" t="t" r="r" b="b"/>
              <a:pathLst>
                <a:path w="311" h="487">
                  <a:moveTo>
                    <a:pt x="280" y="434"/>
                  </a:moveTo>
                  <a:lnTo>
                    <a:pt x="308" y="352"/>
                  </a:lnTo>
                  <a:lnTo>
                    <a:pt x="241" y="329"/>
                  </a:lnTo>
                  <a:lnTo>
                    <a:pt x="254" y="291"/>
                  </a:lnTo>
                  <a:lnTo>
                    <a:pt x="206" y="275"/>
                  </a:lnTo>
                  <a:lnTo>
                    <a:pt x="228" y="211"/>
                  </a:lnTo>
                  <a:lnTo>
                    <a:pt x="171" y="192"/>
                  </a:lnTo>
                  <a:lnTo>
                    <a:pt x="218" y="55"/>
                  </a:lnTo>
                  <a:lnTo>
                    <a:pt x="56" y="0"/>
                  </a:lnTo>
                  <a:lnTo>
                    <a:pt x="0" y="161"/>
                  </a:lnTo>
                  <a:lnTo>
                    <a:pt x="139" y="209"/>
                  </a:lnTo>
                  <a:lnTo>
                    <a:pt x="135" y="266"/>
                  </a:lnTo>
                  <a:lnTo>
                    <a:pt x="171" y="291"/>
                  </a:lnTo>
                  <a:lnTo>
                    <a:pt x="167" y="335"/>
                  </a:lnTo>
                  <a:lnTo>
                    <a:pt x="204" y="348"/>
                  </a:lnTo>
                  <a:lnTo>
                    <a:pt x="193" y="416"/>
                  </a:lnTo>
                  <a:lnTo>
                    <a:pt x="264" y="441"/>
                  </a:lnTo>
                  <a:lnTo>
                    <a:pt x="253" y="472"/>
                  </a:lnTo>
                  <a:lnTo>
                    <a:pt x="296" y="487"/>
                  </a:lnTo>
                  <a:lnTo>
                    <a:pt x="311" y="445"/>
                  </a:lnTo>
                  <a:lnTo>
                    <a:pt x="280" y="434"/>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6" name=""/>
            <p:cNvSpPr/>
            <p:nvPr/>
          </p:nvSpPr>
          <p:spPr>
            <a:xfrm>
              <a:off x="5266080" y="2727720"/>
              <a:ext cx="214560" cy="118080"/>
            </a:xfrm>
            <a:custGeom>
              <a:avLst/>
              <a:gdLst/>
              <a:ahLst/>
              <a:rect l="l" t="t" r="r" b="b"/>
              <a:pathLst>
                <a:path w="515" h="282">
                  <a:moveTo>
                    <a:pt x="515" y="250"/>
                  </a:moveTo>
                  <a:lnTo>
                    <a:pt x="494" y="218"/>
                  </a:lnTo>
                  <a:lnTo>
                    <a:pt x="465" y="222"/>
                  </a:lnTo>
                  <a:lnTo>
                    <a:pt x="427" y="145"/>
                  </a:lnTo>
                  <a:lnTo>
                    <a:pt x="364" y="176"/>
                  </a:lnTo>
                  <a:lnTo>
                    <a:pt x="347" y="140"/>
                  </a:lnTo>
                  <a:lnTo>
                    <a:pt x="302" y="164"/>
                  </a:lnTo>
                  <a:lnTo>
                    <a:pt x="271" y="114"/>
                  </a:lnTo>
                  <a:lnTo>
                    <a:pt x="218" y="129"/>
                  </a:lnTo>
                  <a:lnTo>
                    <a:pt x="153" y="0"/>
                  </a:lnTo>
                  <a:lnTo>
                    <a:pt x="0" y="75"/>
                  </a:lnTo>
                  <a:lnTo>
                    <a:pt x="76" y="228"/>
                  </a:lnTo>
                  <a:lnTo>
                    <a:pt x="206" y="165"/>
                  </a:lnTo>
                  <a:lnTo>
                    <a:pt x="242" y="203"/>
                  </a:lnTo>
                  <a:lnTo>
                    <a:pt x="292" y="188"/>
                  </a:lnTo>
                  <a:lnTo>
                    <a:pt x="309" y="251"/>
                  </a:lnTo>
                  <a:lnTo>
                    <a:pt x="351" y="217"/>
                  </a:lnTo>
                  <a:lnTo>
                    <a:pt x="397" y="282"/>
                  </a:lnTo>
                  <a:lnTo>
                    <a:pt x="459" y="241"/>
                  </a:lnTo>
                  <a:lnTo>
                    <a:pt x="473" y="269"/>
                  </a:lnTo>
                  <a:lnTo>
                    <a:pt x="515" y="250"/>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7" name=""/>
            <p:cNvSpPr/>
            <p:nvPr/>
          </p:nvSpPr>
          <p:spPr>
            <a:xfrm>
              <a:off x="5268240" y="2691000"/>
              <a:ext cx="202680" cy="129600"/>
            </a:xfrm>
            <a:custGeom>
              <a:avLst/>
              <a:gdLst/>
              <a:ahLst/>
              <a:rect l="l" t="t" r="r" b="b"/>
              <a:pathLst>
                <a:path w="487" h="311">
                  <a:moveTo>
                    <a:pt x="487" y="15"/>
                  </a:moveTo>
                  <a:lnTo>
                    <a:pt x="433" y="0"/>
                  </a:lnTo>
                  <a:lnTo>
                    <a:pt x="423" y="39"/>
                  </a:lnTo>
                  <a:lnTo>
                    <a:pt x="374" y="10"/>
                  </a:lnTo>
                  <a:lnTo>
                    <a:pt x="330" y="71"/>
                  </a:lnTo>
                  <a:lnTo>
                    <a:pt x="291" y="58"/>
                  </a:lnTo>
                  <a:lnTo>
                    <a:pt x="275" y="105"/>
                  </a:lnTo>
                  <a:lnTo>
                    <a:pt x="212" y="83"/>
                  </a:lnTo>
                  <a:lnTo>
                    <a:pt x="192" y="142"/>
                  </a:lnTo>
                  <a:lnTo>
                    <a:pt x="54" y="96"/>
                  </a:lnTo>
                  <a:lnTo>
                    <a:pt x="0" y="257"/>
                  </a:lnTo>
                  <a:lnTo>
                    <a:pt x="162" y="311"/>
                  </a:lnTo>
                  <a:lnTo>
                    <a:pt x="208" y="174"/>
                  </a:lnTo>
                  <a:lnTo>
                    <a:pt x="256" y="179"/>
                  </a:lnTo>
                  <a:lnTo>
                    <a:pt x="286" y="129"/>
                  </a:lnTo>
                  <a:lnTo>
                    <a:pt x="335" y="145"/>
                  </a:lnTo>
                  <a:lnTo>
                    <a:pt x="347" y="107"/>
                  </a:lnTo>
                  <a:lnTo>
                    <a:pt x="413" y="129"/>
                  </a:lnTo>
                  <a:lnTo>
                    <a:pt x="442" y="48"/>
                  </a:lnTo>
                  <a:lnTo>
                    <a:pt x="473" y="59"/>
                  </a:lnTo>
                  <a:lnTo>
                    <a:pt x="487" y="15"/>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8" name=""/>
            <p:cNvSpPr/>
            <p:nvPr/>
          </p:nvSpPr>
          <p:spPr>
            <a:xfrm>
              <a:off x="5266800" y="2608560"/>
              <a:ext cx="111960" cy="214200"/>
            </a:xfrm>
            <a:custGeom>
              <a:avLst/>
              <a:gdLst/>
              <a:ahLst/>
              <a:rect l="l" t="t" r="r" b="b"/>
              <a:pathLst>
                <a:path w="271" h="515">
                  <a:moveTo>
                    <a:pt x="165" y="310"/>
                  </a:moveTo>
                  <a:lnTo>
                    <a:pt x="204" y="273"/>
                  </a:lnTo>
                  <a:lnTo>
                    <a:pt x="189" y="222"/>
                  </a:lnTo>
                  <a:lnTo>
                    <a:pt x="235" y="199"/>
                  </a:lnTo>
                  <a:lnTo>
                    <a:pt x="217" y="163"/>
                  </a:lnTo>
                  <a:lnTo>
                    <a:pt x="268" y="113"/>
                  </a:lnTo>
                  <a:lnTo>
                    <a:pt x="241" y="55"/>
                  </a:lnTo>
                  <a:lnTo>
                    <a:pt x="271" y="41"/>
                  </a:lnTo>
                  <a:lnTo>
                    <a:pt x="251" y="0"/>
                  </a:lnTo>
                  <a:lnTo>
                    <a:pt x="210" y="20"/>
                  </a:lnTo>
                  <a:lnTo>
                    <a:pt x="223" y="49"/>
                  </a:lnTo>
                  <a:lnTo>
                    <a:pt x="146" y="88"/>
                  </a:lnTo>
                  <a:lnTo>
                    <a:pt x="177" y="150"/>
                  </a:lnTo>
                  <a:lnTo>
                    <a:pt x="142" y="168"/>
                  </a:lnTo>
                  <a:lnTo>
                    <a:pt x="164" y="213"/>
                  </a:lnTo>
                  <a:lnTo>
                    <a:pt x="104" y="243"/>
                  </a:lnTo>
                  <a:lnTo>
                    <a:pt x="130" y="297"/>
                  </a:lnTo>
                  <a:lnTo>
                    <a:pt x="0" y="362"/>
                  </a:lnTo>
                  <a:lnTo>
                    <a:pt x="76" y="515"/>
                  </a:lnTo>
                  <a:lnTo>
                    <a:pt x="229" y="439"/>
                  </a:lnTo>
                  <a:lnTo>
                    <a:pt x="165" y="310"/>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9" name=""/>
            <p:cNvSpPr/>
            <p:nvPr/>
          </p:nvSpPr>
          <p:spPr>
            <a:xfrm>
              <a:off x="5229360" y="2616840"/>
              <a:ext cx="128880" cy="203040"/>
            </a:xfrm>
            <a:custGeom>
              <a:avLst/>
              <a:gdLst/>
              <a:ahLst/>
              <a:rect l="l" t="t" r="r" b="b"/>
              <a:pathLst>
                <a:path w="310" h="487">
                  <a:moveTo>
                    <a:pt x="173" y="280"/>
                  </a:moveTo>
                  <a:lnTo>
                    <a:pt x="180" y="221"/>
                  </a:lnTo>
                  <a:lnTo>
                    <a:pt x="133" y="210"/>
                  </a:lnTo>
                  <a:lnTo>
                    <a:pt x="144" y="153"/>
                  </a:lnTo>
                  <a:lnTo>
                    <a:pt x="98" y="146"/>
                  </a:lnTo>
                  <a:lnTo>
                    <a:pt x="129" y="74"/>
                  </a:lnTo>
                  <a:lnTo>
                    <a:pt x="47" y="46"/>
                  </a:lnTo>
                  <a:lnTo>
                    <a:pt x="42" y="13"/>
                  </a:lnTo>
                  <a:lnTo>
                    <a:pt x="15" y="0"/>
                  </a:lnTo>
                  <a:lnTo>
                    <a:pt x="0" y="44"/>
                  </a:lnTo>
                  <a:lnTo>
                    <a:pt x="31" y="54"/>
                  </a:lnTo>
                  <a:lnTo>
                    <a:pt x="3" y="136"/>
                  </a:lnTo>
                  <a:lnTo>
                    <a:pt x="69" y="158"/>
                  </a:lnTo>
                  <a:lnTo>
                    <a:pt x="57" y="196"/>
                  </a:lnTo>
                  <a:lnTo>
                    <a:pt x="104" y="212"/>
                  </a:lnTo>
                  <a:lnTo>
                    <a:pt x="88" y="268"/>
                  </a:lnTo>
                  <a:lnTo>
                    <a:pt x="140" y="296"/>
                  </a:lnTo>
                  <a:lnTo>
                    <a:pt x="93" y="433"/>
                  </a:lnTo>
                  <a:lnTo>
                    <a:pt x="256" y="487"/>
                  </a:lnTo>
                  <a:lnTo>
                    <a:pt x="310" y="326"/>
                  </a:lnTo>
                  <a:lnTo>
                    <a:pt x="173" y="280"/>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0" name=""/>
            <p:cNvSpPr/>
            <p:nvPr/>
          </p:nvSpPr>
          <p:spPr>
            <a:xfrm>
              <a:off x="5234400" y="2682000"/>
              <a:ext cx="14760" cy="15840"/>
            </a:xfrm>
            <a:custGeom>
              <a:avLst/>
              <a:gdLst/>
              <a:ahLst/>
              <a:rect l="l" t="t" r="r" b="b"/>
              <a:pathLst>
                <a:path w="37" h="38">
                  <a:moveTo>
                    <a:pt x="0" y="0"/>
                  </a:moveTo>
                  <a:lnTo>
                    <a:pt x="37" y="15"/>
                  </a:lnTo>
                  <a:lnTo>
                    <a:pt x="31" y="38"/>
                  </a:lnTo>
                  <a:lnTo>
                    <a:pt x="0" y="0"/>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11" name=""/>
            <p:cNvSpPr/>
            <p:nvPr/>
          </p:nvSpPr>
          <p:spPr>
            <a:xfrm>
              <a:off x="5253480" y="2706120"/>
              <a:ext cx="12240" cy="22320"/>
            </a:xfrm>
            <a:custGeom>
              <a:avLst/>
              <a:gdLst/>
              <a:ahLst/>
              <a:rect l="l" t="t" r="r" b="b"/>
              <a:pathLst>
                <a:path w="31" h="54">
                  <a:moveTo>
                    <a:pt x="31" y="13"/>
                  </a:moveTo>
                  <a:lnTo>
                    <a:pt x="0" y="0"/>
                  </a:lnTo>
                  <a:lnTo>
                    <a:pt x="18" y="22"/>
                  </a:lnTo>
                  <a:lnTo>
                    <a:pt x="21" y="54"/>
                  </a:lnTo>
                  <a:lnTo>
                    <a:pt x="31" y="13"/>
                  </a:lnTo>
                  <a:close/>
                </a:path>
              </a:pathLst>
            </a:custGeom>
            <a:solidFill>
              <a:srgbClr val="7fc1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912" name=""/>
            <p:cNvSpPr/>
            <p:nvPr/>
          </p:nvSpPr>
          <p:spPr>
            <a:xfrm>
              <a:off x="5220360" y="2637720"/>
              <a:ext cx="15480" cy="33840"/>
            </a:xfrm>
            <a:custGeom>
              <a:avLst/>
              <a:gdLst/>
              <a:ahLst/>
              <a:rect l="l" t="t" r="r" b="b"/>
              <a:pathLst>
                <a:path w="38" h="83">
                  <a:moveTo>
                    <a:pt x="38" y="13"/>
                  </a:moveTo>
                  <a:lnTo>
                    <a:pt x="0" y="0"/>
                  </a:lnTo>
                  <a:lnTo>
                    <a:pt x="26" y="22"/>
                  </a:lnTo>
                  <a:lnTo>
                    <a:pt x="13" y="83"/>
                  </a:lnTo>
                  <a:lnTo>
                    <a:pt x="38" y="13"/>
                  </a:lnTo>
                  <a:close/>
                </a:path>
              </a:pathLst>
            </a:custGeom>
            <a:solidFill>
              <a:srgbClr val="7fc1ff"/>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1913" name=""/>
            <p:cNvSpPr/>
            <p:nvPr/>
          </p:nvSpPr>
          <p:spPr>
            <a:xfrm>
              <a:off x="5221080" y="2616840"/>
              <a:ext cx="9720" cy="17280"/>
            </a:xfrm>
            <a:custGeom>
              <a:avLst/>
              <a:gdLst/>
              <a:ahLst/>
              <a:rect l="l" t="t" r="r" b="b"/>
              <a:pathLst>
                <a:path w="26" h="41">
                  <a:moveTo>
                    <a:pt x="12" y="41"/>
                  </a:moveTo>
                  <a:lnTo>
                    <a:pt x="26" y="0"/>
                  </a:lnTo>
                  <a:lnTo>
                    <a:pt x="0" y="37"/>
                  </a:lnTo>
                  <a:lnTo>
                    <a:pt x="12" y="41"/>
                  </a:lnTo>
                  <a:close/>
                </a:path>
              </a:pathLst>
            </a:custGeom>
            <a:solidFill>
              <a:srgbClr val="7fc1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914" name=""/>
            <p:cNvSpPr/>
            <p:nvPr/>
          </p:nvSpPr>
          <p:spPr>
            <a:xfrm>
              <a:off x="5187960" y="2761560"/>
              <a:ext cx="20520" cy="8280"/>
            </a:xfrm>
            <a:custGeom>
              <a:avLst/>
              <a:gdLst/>
              <a:ahLst/>
              <a:rect l="l" t="t" r="r" b="b"/>
              <a:pathLst>
                <a:path w="50" h="20">
                  <a:moveTo>
                    <a:pt x="0" y="15"/>
                  </a:moveTo>
                  <a:lnTo>
                    <a:pt x="36" y="0"/>
                  </a:lnTo>
                  <a:lnTo>
                    <a:pt x="50" y="20"/>
                  </a:lnTo>
                  <a:lnTo>
                    <a:pt x="0" y="15"/>
                  </a:lnTo>
                  <a:close/>
                </a:path>
              </a:pathLst>
            </a:custGeom>
            <a:solidFill>
              <a:srgbClr val="7fc1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915" name=""/>
            <p:cNvSpPr/>
            <p:nvPr/>
          </p:nvSpPr>
          <p:spPr>
            <a:xfrm>
              <a:off x="5218560" y="2766960"/>
              <a:ext cx="21240" cy="14040"/>
            </a:xfrm>
            <a:custGeom>
              <a:avLst/>
              <a:gdLst/>
              <a:ahLst/>
              <a:rect l="l" t="t" r="r" b="b"/>
              <a:pathLst>
                <a:path w="53" h="36">
                  <a:moveTo>
                    <a:pt x="32" y="0"/>
                  </a:moveTo>
                  <a:lnTo>
                    <a:pt x="0" y="13"/>
                  </a:lnTo>
                  <a:lnTo>
                    <a:pt x="29" y="15"/>
                  </a:lnTo>
                  <a:lnTo>
                    <a:pt x="53" y="36"/>
                  </a:lnTo>
                  <a:lnTo>
                    <a:pt x="32" y="0"/>
                  </a:lnTo>
                  <a:close/>
                </a:path>
              </a:pathLst>
            </a:custGeom>
            <a:solidFill>
              <a:srgbClr val="7fc1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916" name=""/>
            <p:cNvSpPr/>
            <p:nvPr/>
          </p:nvSpPr>
          <p:spPr>
            <a:xfrm>
              <a:off x="5146200" y="2739240"/>
              <a:ext cx="28080" cy="28080"/>
            </a:xfrm>
            <a:custGeom>
              <a:avLst/>
              <a:gdLst/>
              <a:ahLst/>
              <a:rect l="l" t="t" r="r" b="b"/>
              <a:pathLst>
                <a:path w="68" h="66">
                  <a:moveTo>
                    <a:pt x="37" y="0"/>
                  </a:moveTo>
                  <a:lnTo>
                    <a:pt x="0" y="17"/>
                  </a:lnTo>
                  <a:lnTo>
                    <a:pt x="33" y="15"/>
                  </a:lnTo>
                  <a:lnTo>
                    <a:pt x="68" y="66"/>
                  </a:lnTo>
                  <a:lnTo>
                    <a:pt x="37" y="0"/>
                  </a:lnTo>
                  <a:close/>
                </a:path>
              </a:pathLst>
            </a:custGeom>
            <a:solidFill>
              <a:srgbClr val="7fc1ff"/>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1917" name=""/>
            <p:cNvSpPr/>
            <p:nvPr/>
          </p:nvSpPr>
          <p:spPr>
            <a:xfrm>
              <a:off x="5140440" y="2724480"/>
              <a:ext cx="8280" cy="18000"/>
            </a:xfrm>
            <a:custGeom>
              <a:avLst/>
              <a:gdLst/>
              <a:ahLst/>
              <a:rect l="l" t="t" r="r" b="b"/>
              <a:pathLst>
                <a:path w="20" h="45">
                  <a:moveTo>
                    <a:pt x="20" y="39"/>
                  </a:moveTo>
                  <a:lnTo>
                    <a:pt x="0" y="0"/>
                  </a:lnTo>
                  <a:lnTo>
                    <a:pt x="8" y="45"/>
                  </a:lnTo>
                  <a:lnTo>
                    <a:pt x="20" y="39"/>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918" name=""/>
            <p:cNvSpPr/>
            <p:nvPr/>
          </p:nvSpPr>
          <p:spPr>
            <a:xfrm>
              <a:off x="5218560" y="2843280"/>
              <a:ext cx="15840" cy="15840"/>
            </a:xfrm>
            <a:custGeom>
              <a:avLst/>
              <a:gdLst/>
              <a:ahLst/>
              <a:rect l="l" t="t" r="r" b="b"/>
              <a:pathLst>
                <a:path w="39" h="36">
                  <a:moveTo>
                    <a:pt x="0" y="36"/>
                  </a:moveTo>
                  <a:lnTo>
                    <a:pt x="15" y="0"/>
                  </a:lnTo>
                  <a:lnTo>
                    <a:pt x="39" y="5"/>
                  </a:lnTo>
                  <a:lnTo>
                    <a:pt x="0" y="36"/>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19" name=""/>
            <p:cNvSpPr/>
            <p:nvPr/>
          </p:nvSpPr>
          <p:spPr>
            <a:xfrm>
              <a:off x="5243400" y="2826000"/>
              <a:ext cx="21600" cy="12960"/>
            </a:xfrm>
            <a:custGeom>
              <a:avLst/>
              <a:gdLst/>
              <a:ahLst/>
              <a:rect l="l" t="t" r="r" b="b"/>
              <a:pathLst>
                <a:path w="53" h="32">
                  <a:moveTo>
                    <a:pt x="13" y="0"/>
                  </a:moveTo>
                  <a:lnTo>
                    <a:pt x="0" y="32"/>
                  </a:lnTo>
                  <a:lnTo>
                    <a:pt x="21" y="15"/>
                  </a:lnTo>
                  <a:lnTo>
                    <a:pt x="53" y="13"/>
                  </a:lnTo>
                  <a:lnTo>
                    <a:pt x="13" y="0"/>
                  </a:lnTo>
                  <a:close/>
                </a:path>
              </a:pathLst>
            </a:custGeom>
            <a:solidFill>
              <a:srgbClr val="7fc1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920" name=""/>
            <p:cNvSpPr/>
            <p:nvPr/>
          </p:nvSpPr>
          <p:spPr>
            <a:xfrm>
              <a:off x="5174280" y="2856600"/>
              <a:ext cx="34560" cy="16560"/>
            </a:xfrm>
            <a:custGeom>
              <a:avLst/>
              <a:gdLst/>
              <a:ahLst/>
              <a:rect l="l" t="t" r="r" b="b"/>
              <a:pathLst>
                <a:path w="83" h="39">
                  <a:moveTo>
                    <a:pt x="14" y="0"/>
                  </a:moveTo>
                  <a:lnTo>
                    <a:pt x="0" y="39"/>
                  </a:lnTo>
                  <a:lnTo>
                    <a:pt x="21" y="12"/>
                  </a:lnTo>
                  <a:lnTo>
                    <a:pt x="83" y="24"/>
                  </a:lnTo>
                  <a:lnTo>
                    <a:pt x="14" y="0"/>
                  </a:lnTo>
                  <a:close/>
                </a:path>
              </a:pathLst>
            </a:custGeom>
            <a:solidFill>
              <a:srgbClr val="7fc1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21" name=""/>
            <p:cNvSpPr/>
            <p:nvPr/>
          </p:nvSpPr>
          <p:spPr>
            <a:xfrm>
              <a:off x="5154480" y="2861640"/>
              <a:ext cx="16560" cy="9720"/>
            </a:xfrm>
            <a:custGeom>
              <a:avLst/>
              <a:gdLst/>
              <a:ahLst/>
              <a:rect l="l" t="t" r="r" b="b"/>
              <a:pathLst>
                <a:path w="40" h="26">
                  <a:moveTo>
                    <a:pt x="40" y="13"/>
                  </a:moveTo>
                  <a:lnTo>
                    <a:pt x="0" y="0"/>
                  </a:lnTo>
                  <a:lnTo>
                    <a:pt x="35" y="26"/>
                  </a:lnTo>
                  <a:lnTo>
                    <a:pt x="40" y="13"/>
                  </a:lnTo>
                  <a:close/>
                </a:path>
              </a:pathLst>
            </a:custGeom>
            <a:solidFill>
              <a:srgbClr val="7fc1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922" name=""/>
            <p:cNvSpPr/>
            <p:nvPr/>
          </p:nvSpPr>
          <p:spPr>
            <a:xfrm>
              <a:off x="5297760" y="2880720"/>
              <a:ext cx="8280" cy="19800"/>
            </a:xfrm>
            <a:custGeom>
              <a:avLst/>
              <a:gdLst/>
              <a:ahLst/>
              <a:rect l="l" t="t" r="r" b="b"/>
              <a:pathLst>
                <a:path w="19" h="50">
                  <a:moveTo>
                    <a:pt x="15" y="50"/>
                  </a:moveTo>
                  <a:lnTo>
                    <a:pt x="0" y="14"/>
                  </a:lnTo>
                  <a:lnTo>
                    <a:pt x="19" y="0"/>
                  </a:lnTo>
                  <a:lnTo>
                    <a:pt x="15" y="50"/>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923" name=""/>
            <p:cNvSpPr/>
            <p:nvPr/>
          </p:nvSpPr>
          <p:spPr>
            <a:xfrm>
              <a:off x="5302440" y="2848320"/>
              <a:ext cx="14760" cy="22320"/>
            </a:xfrm>
            <a:custGeom>
              <a:avLst/>
              <a:gdLst/>
              <a:ahLst/>
              <a:rect l="l" t="t" r="r" b="b"/>
              <a:pathLst>
                <a:path w="37" h="53">
                  <a:moveTo>
                    <a:pt x="0" y="21"/>
                  </a:moveTo>
                  <a:lnTo>
                    <a:pt x="13" y="53"/>
                  </a:lnTo>
                  <a:lnTo>
                    <a:pt x="15" y="24"/>
                  </a:lnTo>
                  <a:lnTo>
                    <a:pt x="37" y="0"/>
                  </a:lnTo>
                  <a:lnTo>
                    <a:pt x="0" y="21"/>
                  </a:lnTo>
                  <a:close/>
                </a:path>
              </a:pathLst>
            </a:custGeom>
            <a:solidFill>
              <a:srgbClr val="7fc1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924" name=""/>
            <p:cNvSpPr/>
            <p:nvPr/>
          </p:nvSpPr>
          <p:spPr>
            <a:xfrm>
              <a:off x="5275080" y="2914200"/>
              <a:ext cx="28080" cy="28080"/>
            </a:xfrm>
            <a:custGeom>
              <a:avLst/>
              <a:gdLst/>
              <a:ahLst/>
              <a:rect l="l" t="t" r="r" b="b"/>
              <a:pathLst>
                <a:path w="67" h="68">
                  <a:moveTo>
                    <a:pt x="0" y="32"/>
                  </a:moveTo>
                  <a:lnTo>
                    <a:pt x="18" y="68"/>
                  </a:lnTo>
                  <a:lnTo>
                    <a:pt x="15" y="34"/>
                  </a:lnTo>
                  <a:lnTo>
                    <a:pt x="67" y="0"/>
                  </a:lnTo>
                  <a:lnTo>
                    <a:pt x="0" y="32"/>
                  </a:lnTo>
                  <a:close/>
                </a:path>
              </a:pathLst>
            </a:custGeom>
            <a:solidFill>
              <a:srgbClr val="7fc1ff"/>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1925" name=""/>
            <p:cNvSpPr/>
            <p:nvPr/>
          </p:nvSpPr>
          <p:spPr>
            <a:xfrm>
              <a:off x="5259960" y="2940480"/>
              <a:ext cx="18000" cy="7200"/>
            </a:xfrm>
            <a:custGeom>
              <a:avLst/>
              <a:gdLst/>
              <a:ahLst/>
              <a:rect l="l" t="t" r="r" b="b"/>
              <a:pathLst>
                <a:path w="44" h="18">
                  <a:moveTo>
                    <a:pt x="44" y="11"/>
                  </a:moveTo>
                  <a:lnTo>
                    <a:pt x="39" y="0"/>
                  </a:lnTo>
                  <a:lnTo>
                    <a:pt x="0" y="18"/>
                  </a:lnTo>
                  <a:lnTo>
                    <a:pt x="44" y="11"/>
                  </a:lnTo>
                  <a:close/>
                </a:path>
              </a:pathLst>
            </a:custGeom>
            <a:solidFill>
              <a:srgbClr val="7fc1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26" name=""/>
            <p:cNvSpPr/>
            <p:nvPr/>
          </p:nvSpPr>
          <p:spPr>
            <a:xfrm>
              <a:off x="5376600" y="2855880"/>
              <a:ext cx="15480" cy="15840"/>
            </a:xfrm>
            <a:custGeom>
              <a:avLst/>
              <a:gdLst/>
              <a:ahLst/>
              <a:rect l="l" t="t" r="r" b="b"/>
              <a:pathLst>
                <a:path w="37" h="40">
                  <a:moveTo>
                    <a:pt x="37" y="40"/>
                  </a:moveTo>
                  <a:lnTo>
                    <a:pt x="0" y="25"/>
                  </a:lnTo>
                  <a:lnTo>
                    <a:pt x="6" y="0"/>
                  </a:lnTo>
                  <a:lnTo>
                    <a:pt x="37" y="40"/>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27" name=""/>
            <p:cNvSpPr/>
            <p:nvPr/>
          </p:nvSpPr>
          <p:spPr>
            <a:xfrm>
              <a:off x="5360040" y="2824920"/>
              <a:ext cx="12600" cy="21600"/>
            </a:xfrm>
            <a:custGeom>
              <a:avLst/>
              <a:gdLst/>
              <a:ahLst/>
              <a:rect l="l" t="t" r="r" b="b"/>
              <a:pathLst>
                <a:path w="32" h="53">
                  <a:moveTo>
                    <a:pt x="0" y="39"/>
                  </a:moveTo>
                  <a:lnTo>
                    <a:pt x="32" y="53"/>
                  </a:lnTo>
                  <a:lnTo>
                    <a:pt x="14" y="31"/>
                  </a:lnTo>
                  <a:lnTo>
                    <a:pt x="12" y="0"/>
                  </a:lnTo>
                  <a:lnTo>
                    <a:pt x="0" y="39"/>
                  </a:lnTo>
                  <a:close/>
                </a:path>
              </a:pathLst>
            </a:custGeom>
            <a:solidFill>
              <a:srgbClr val="7fc1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928" name=""/>
            <p:cNvSpPr/>
            <p:nvPr/>
          </p:nvSpPr>
          <p:spPr>
            <a:xfrm>
              <a:off x="5390640" y="2880720"/>
              <a:ext cx="15480" cy="34560"/>
            </a:xfrm>
            <a:custGeom>
              <a:avLst/>
              <a:gdLst/>
              <a:ahLst/>
              <a:rect l="l" t="t" r="r" b="b"/>
              <a:pathLst>
                <a:path w="39" h="83">
                  <a:moveTo>
                    <a:pt x="0" y="71"/>
                  </a:moveTo>
                  <a:lnTo>
                    <a:pt x="39" y="83"/>
                  </a:lnTo>
                  <a:lnTo>
                    <a:pt x="14" y="63"/>
                  </a:lnTo>
                  <a:lnTo>
                    <a:pt x="24" y="0"/>
                  </a:lnTo>
                  <a:lnTo>
                    <a:pt x="0" y="71"/>
                  </a:lnTo>
                  <a:close/>
                </a:path>
              </a:pathLst>
            </a:custGeom>
            <a:solidFill>
              <a:srgbClr val="7fc1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929" name=""/>
            <p:cNvSpPr/>
            <p:nvPr/>
          </p:nvSpPr>
          <p:spPr>
            <a:xfrm>
              <a:off x="5394960" y="2919240"/>
              <a:ext cx="10440" cy="16560"/>
            </a:xfrm>
            <a:custGeom>
              <a:avLst/>
              <a:gdLst/>
              <a:ahLst/>
              <a:rect l="l" t="t" r="r" b="b"/>
              <a:pathLst>
                <a:path w="26" h="41">
                  <a:moveTo>
                    <a:pt x="13" y="0"/>
                  </a:moveTo>
                  <a:lnTo>
                    <a:pt x="0" y="41"/>
                  </a:lnTo>
                  <a:lnTo>
                    <a:pt x="26" y="5"/>
                  </a:lnTo>
                  <a:lnTo>
                    <a:pt x="13" y="0"/>
                  </a:lnTo>
                  <a:close/>
                </a:path>
              </a:pathLst>
            </a:custGeom>
            <a:solidFill>
              <a:srgbClr val="7fc1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30" name=""/>
            <p:cNvSpPr/>
            <p:nvPr/>
          </p:nvSpPr>
          <p:spPr>
            <a:xfrm>
              <a:off x="5417280" y="2784240"/>
              <a:ext cx="20520" cy="8280"/>
            </a:xfrm>
            <a:custGeom>
              <a:avLst/>
              <a:gdLst/>
              <a:ahLst/>
              <a:rect l="l" t="t" r="r" b="b"/>
              <a:pathLst>
                <a:path w="49" h="19">
                  <a:moveTo>
                    <a:pt x="49" y="4"/>
                  </a:moveTo>
                  <a:lnTo>
                    <a:pt x="12" y="19"/>
                  </a:lnTo>
                  <a:lnTo>
                    <a:pt x="0" y="0"/>
                  </a:lnTo>
                  <a:lnTo>
                    <a:pt x="49" y="4"/>
                  </a:lnTo>
                  <a:close/>
                </a:path>
              </a:pathLst>
            </a:custGeom>
            <a:solidFill>
              <a:srgbClr val="7fc1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931" name=""/>
            <p:cNvSpPr/>
            <p:nvPr/>
          </p:nvSpPr>
          <p:spPr>
            <a:xfrm>
              <a:off x="5384880" y="2771640"/>
              <a:ext cx="21240" cy="15840"/>
            </a:xfrm>
            <a:custGeom>
              <a:avLst/>
              <a:gdLst/>
              <a:ahLst/>
              <a:rect l="l" t="t" r="r" b="b"/>
              <a:pathLst>
                <a:path w="53" h="37">
                  <a:moveTo>
                    <a:pt x="21" y="37"/>
                  </a:moveTo>
                  <a:lnTo>
                    <a:pt x="53" y="24"/>
                  </a:lnTo>
                  <a:lnTo>
                    <a:pt x="25" y="22"/>
                  </a:lnTo>
                  <a:lnTo>
                    <a:pt x="0" y="0"/>
                  </a:lnTo>
                  <a:lnTo>
                    <a:pt x="21" y="37"/>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32" name=""/>
            <p:cNvSpPr/>
            <p:nvPr/>
          </p:nvSpPr>
          <p:spPr>
            <a:xfrm>
              <a:off x="5450760" y="2786760"/>
              <a:ext cx="28080" cy="27360"/>
            </a:xfrm>
            <a:custGeom>
              <a:avLst/>
              <a:gdLst/>
              <a:ahLst/>
              <a:rect l="l" t="t" r="r" b="b"/>
              <a:pathLst>
                <a:path w="69" h="67">
                  <a:moveTo>
                    <a:pt x="32" y="67"/>
                  </a:moveTo>
                  <a:lnTo>
                    <a:pt x="69" y="49"/>
                  </a:lnTo>
                  <a:lnTo>
                    <a:pt x="36" y="52"/>
                  </a:lnTo>
                  <a:lnTo>
                    <a:pt x="0" y="0"/>
                  </a:lnTo>
                  <a:lnTo>
                    <a:pt x="32" y="67"/>
                  </a:lnTo>
                  <a:close/>
                </a:path>
              </a:pathLst>
            </a:custGeom>
            <a:solidFill>
              <a:srgbClr val="7fc1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1933" name=""/>
            <p:cNvSpPr/>
            <p:nvPr/>
          </p:nvSpPr>
          <p:spPr>
            <a:xfrm>
              <a:off x="5476320" y="2811600"/>
              <a:ext cx="8280" cy="18000"/>
            </a:xfrm>
            <a:custGeom>
              <a:avLst/>
              <a:gdLst/>
              <a:ahLst/>
              <a:rect l="l" t="t" r="r" b="b"/>
              <a:pathLst>
                <a:path w="20" h="44">
                  <a:moveTo>
                    <a:pt x="0" y="5"/>
                  </a:moveTo>
                  <a:lnTo>
                    <a:pt x="20" y="44"/>
                  </a:lnTo>
                  <a:lnTo>
                    <a:pt x="12" y="0"/>
                  </a:lnTo>
                  <a:lnTo>
                    <a:pt x="0" y="5"/>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934" name=""/>
            <p:cNvSpPr/>
            <p:nvPr/>
          </p:nvSpPr>
          <p:spPr>
            <a:xfrm>
              <a:off x="5393160" y="2696040"/>
              <a:ext cx="16560" cy="14760"/>
            </a:xfrm>
            <a:custGeom>
              <a:avLst/>
              <a:gdLst/>
              <a:ahLst/>
              <a:rect l="l" t="t" r="r" b="b"/>
              <a:pathLst>
                <a:path w="40" h="35">
                  <a:moveTo>
                    <a:pt x="40" y="0"/>
                  </a:moveTo>
                  <a:lnTo>
                    <a:pt x="25" y="35"/>
                  </a:lnTo>
                  <a:lnTo>
                    <a:pt x="0" y="30"/>
                  </a:lnTo>
                  <a:lnTo>
                    <a:pt x="40" y="0"/>
                  </a:lnTo>
                  <a:close/>
                </a:path>
              </a:pathLst>
            </a:custGeom>
            <a:solidFill>
              <a:srgbClr val="7fc1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935" name=""/>
            <p:cNvSpPr/>
            <p:nvPr/>
          </p:nvSpPr>
          <p:spPr>
            <a:xfrm>
              <a:off x="5362560" y="2715120"/>
              <a:ext cx="22320" cy="13320"/>
            </a:xfrm>
            <a:custGeom>
              <a:avLst/>
              <a:gdLst/>
              <a:ahLst/>
              <a:rect l="l" t="t" r="r" b="b"/>
              <a:pathLst>
                <a:path w="55" h="32">
                  <a:moveTo>
                    <a:pt x="41" y="32"/>
                  </a:moveTo>
                  <a:lnTo>
                    <a:pt x="55" y="0"/>
                  </a:lnTo>
                  <a:lnTo>
                    <a:pt x="33" y="19"/>
                  </a:lnTo>
                  <a:lnTo>
                    <a:pt x="0" y="21"/>
                  </a:lnTo>
                  <a:lnTo>
                    <a:pt x="41" y="32"/>
                  </a:lnTo>
                  <a:close/>
                </a:path>
              </a:pathLst>
            </a:custGeom>
            <a:solidFill>
              <a:srgbClr val="7fc1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936" name=""/>
            <p:cNvSpPr/>
            <p:nvPr/>
          </p:nvSpPr>
          <p:spPr>
            <a:xfrm>
              <a:off x="5419800" y="2682000"/>
              <a:ext cx="33840" cy="15840"/>
            </a:xfrm>
            <a:custGeom>
              <a:avLst/>
              <a:gdLst/>
              <a:ahLst/>
              <a:rect l="l" t="t" r="r" b="b"/>
              <a:pathLst>
                <a:path w="82" h="38">
                  <a:moveTo>
                    <a:pt x="68" y="38"/>
                  </a:moveTo>
                  <a:lnTo>
                    <a:pt x="82" y="0"/>
                  </a:lnTo>
                  <a:lnTo>
                    <a:pt x="60" y="26"/>
                  </a:lnTo>
                  <a:lnTo>
                    <a:pt x="0" y="14"/>
                  </a:lnTo>
                  <a:lnTo>
                    <a:pt x="68" y="38"/>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37" name=""/>
            <p:cNvSpPr/>
            <p:nvPr/>
          </p:nvSpPr>
          <p:spPr>
            <a:xfrm>
              <a:off x="5457240" y="2682720"/>
              <a:ext cx="16560" cy="10440"/>
            </a:xfrm>
            <a:custGeom>
              <a:avLst/>
              <a:gdLst/>
              <a:ahLst/>
              <a:rect l="l" t="t" r="r" b="b"/>
              <a:pathLst>
                <a:path w="42" h="25">
                  <a:moveTo>
                    <a:pt x="0" y="11"/>
                  </a:moveTo>
                  <a:lnTo>
                    <a:pt x="42" y="25"/>
                  </a:lnTo>
                  <a:lnTo>
                    <a:pt x="4" y="0"/>
                  </a:lnTo>
                  <a:lnTo>
                    <a:pt x="0" y="11"/>
                  </a:lnTo>
                  <a:close/>
                </a:path>
              </a:pathLst>
            </a:custGeom>
            <a:solidFill>
              <a:srgbClr val="7fc1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1938" name=""/>
            <p:cNvSpPr/>
            <p:nvPr/>
          </p:nvSpPr>
          <p:spPr>
            <a:xfrm>
              <a:off x="5322600" y="2651040"/>
              <a:ext cx="9000" cy="20520"/>
            </a:xfrm>
            <a:custGeom>
              <a:avLst/>
              <a:gdLst/>
              <a:ahLst/>
              <a:rect l="l" t="t" r="r" b="b"/>
              <a:pathLst>
                <a:path w="21" h="49">
                  <a:moveTo>
                    <a:pt x="6" y="0"/>
                  </a:moveTo>
                  <a:lnTo>
                    <a:pt x="21" y="35"/>
                  </a:lnTo>
                  <a:lnTo>
                    <a:pt x="0" y="49"/>
                  </a:lnTo>
                  <a:lnTo>
                    <a:pt x="6" y="0"/>
                  </a:lnTo>
                  <a:close/>
                </a:path>
              </a:pathLst>
            </a:custGeom>
            <a:solidFill>
              <a:srgbClr val="7fc1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939" name=""/>
            <p:cNvSpPr/>
            <p:nvPr/>
          </p:nvSpPr>
          <p:spPr>
            <a:xfrm>
              <a:off x="5311800" y="2682720"/>
              <a:ext cx="14040" cy="21600"/>
            </a:xfrm>
            <a:custGeom>
              <a:avLst/>
              <a:gdLst/>
              <a:ahLst/>
              <a:rect l="l" t="t" r="r" b="b"/>
              <a:pathLst>
                <a:path w="35" h="51">
                  <a:moveTo>
                    <a:pt x="35" y="32"/>
                  </a:moveTo>
                  <a:lnTo>
                    <a:pt x="22" y="0"/>
                  </a:lnTo>
                  <a:lnTo>
                    <a:pt x="20" y="28"/>
                  </a:lnTo>
                  <a:lnTo>
                    <a:pt x="0" y="51"/>
                  </a:lnTo>
                  <a:lnTo>
                    <a:pt x="35" y="32"/>
                  </a:lnTo>
                  <a:close/>
                </a:path>
              </a:pathLst>
            </a:custGeom>
            <a:solidFill>
              <a:srgbClr val="7fc1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940" name=""/>
            <p:cNvSpPr/>
            <p:nvPr/>
          </p:nvSpPr>
          <p:spPr>
            <a:xfrm>
              <a:off x="5325120" y="2610360"/>
              <a:ext cx="28080" cy="28080"/>
            </a:xfrm>
            <a:custGeom>
              <a:avLst/>
              <a:gdLst/>
              <a:ahLst/>
              <a:rect l="l" t="t" r="r" b="b"/>
              <a:pathLst>
                <a:path w="66" h="68">
                  <a:moveTo>
                    <a:pt x="66" y="37"/>
                  </a:moveTo>
                  <a:lnTo>
                    <a:pt x="49" y="0"/>
                  </a:lnTo>
                  <a:lnTo>
                    <a:pt x="51" y="33"/>
                  </a:lnTo>
                  <a:lnTo>
                    <a:pt x="0" y="68"/>
                  </a:lnTo>
                  <a:lnTo>
                    <a:pt x="66" y="37"/>
                  </a:lnTo>
                  <a:close/>
                </a:path>
              </a:pathLst>
            </a:custGeom>
            <a:solidFill>
              <a:srgbClr val="7fc1ff"/>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1941" name=""/>
            <p:cNvSpPr/>
            <p:nvPr/>
          </p:nvSpPr>
          <p:spPr>
            <a:xfrm>
              <a:off x="5349960" y="2603520"/>
              <a:ext cx="18000" cy="8280"/>
            </a:xfrm>
            <a:custGeom>
              <a:avLst/>
              <a:gdLst/>
              <a:ahLst/>
              <a:rect l="l" t="t" r="r" b="b"/>
              <a:pathLst>
                <a:path w="44" h="19">
                  <a:moveTo>
                    <a:pt x="5" y="19"/>
                  </a:moveTo>
                  <a:lnTo>
                    <a:pt x="44" y="0"/>
                  </a:lnTo>
                  <a:lnTo>
                    <a:pt x="0" y="9"/>
                  </a:lnTo>
                  <a:lnTo>
                    <a:pt x="5" y="19"/>
                  </a:lnTo>
                  <a:close/>
                </a:path>
              </a:pathLst>
            </a:custGeom>
            <a:solidFill>
              <a:srgbClr val="7fc1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942" name=""/>
            <p:cNvSpPr/>
            <p:nvPr/>
          </p:nvSpPr>
          <p:spPr>
            <a:xfrm>
              <a:off x="5413320" y="2744280"/>
              <a:ext cx="19800" cy="9000"/>
            </a:xfrm>
            <a:custGeom>
              <a:avLst/>
              <a:gdLst/>
              <a:ahLst/>
              <a:rect l="l" t="t" r="r" b="b"/>
              <a:pathLst>
                <a:path w="48" h="22">
                  <a:moveTo>
                    <a:pt x="48" y="11"/>
                  </a:moveTo>
                  <a:lnTo>
                    <a:pt x="10" y="0"/>
                  </a:lnTo>
                  <a:lnTo>
                    <a:pt x="0" y="22"/>
                  </a:lnTo>
                  <a:lnTo>
                    <a:pt x="48" y="11"/>
                  </a:lnTo>
                  <a:close/>
                </a:path>
              </a:pathLst>
            </a:custGeom>
            <a:solidFill>
              <a:srgbClr val="7fc1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943" name=""/>
            <p:cNvSpPr/>
            <p:nvPr/>
          </p:nvSpPr>
          <p:spPr>
            <a:xfrm>
              <a:off x="5382360" y="2752560"/>
              <a:ext cx="20880" cy="16560"/>
            </a:xfrm>
            <a:custGeom>
              <a:avLst/>
              <a:gdLst/>
              <a:ahLst/>
              <a:rect l="l" t="t" r="r" b="b"/>
              <a:pathLst>
                <a:path w="49" h="39">
                  <a:moveTo>
                    <a:pt x="16" y="0"/>
                  </a:moveTo>
                  <a:lnTo>
                    <a:pt x="49" y="9"/>
                  </a:lnTo>
                  <a:lnTo>
                    <a:pt x="21" y="15"/>
                  </a:lnTo>
                  <a:lnTo>
                    <a:pt x="0" y="39"/>
                  </a:lnTo>
                  <a:lnTo>
                    <a:pt x="16" y="0"/>
                  </a:lnTo>
                  <a:close/>
                </a:path>
              </a:pathLst>
            </a:custGeom>
            <a:solidFill>
              <a:srgbClr val="7fc1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44" name=""/>
            <p:cNvSpPr/>
            <p:nvPr/>
          </p:nvSpPr>
          <p:spPr>
            <a:xfrm>
              <a:off x="5445720" y="2716920"/>
              <a:ext cx="24840" cy="28800"/>
            </a:xfrm>
            <a:custGeom>
              <a:avLst/>
              <a:gdLst/>
              <a:ahLst/>
              <a:rect l="l" t="t" r="r" b="b"/>
              <a:pathLst>
                <a:path w="60" h="71">
                  <a:moveTo>
                    <a:pt x="21" y="0"/>
                  </a:moveTo>
                  <a:lnTo>
                    <a:pt x="60" y="14"/>
                  </a:lnTo>
                  <a:lnTo>
                    <a:pt x="26" y="15"/>
                  </a:lnTo>
                  <a:lnTo>
                    <a:pt x="0" y="71"/>
                  </a:lnTo>
                  <a:lnTo>
                    <a:pt x="21" y="0"/>
                  </a:lnTo>
                  <a:close/>
                </a:path>
              </a:pathLst>
            </a:custGeom>
            <a:solidFill>
              <a:srgbClr val="7fc1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945" name=""/>
            <p:cNvSpPr/>
            <p:nvPr/>
          </p:nvSpPr>
          <p:spPr>
            <a:xfrm>
              <a:off x="5468040" y="2699280"/>
              <a:ext cx="5760" cy="18000"/>
            </a:xfrm>
            <a:custGeom>
              <a:avLst/>
              <a:gdLst/>
              <a:ahLst/>
              <a:rect l="l" t="t" r="r" b="b"/>
              <a:pathLst>
                <a:path w="15" h="44">
                  <a:moveTo>
                    <a:pt x="0" y="41"/>
                  </a:moveTo>
                  <a:lnTo>
                    <a:pt x="15" y="0"/>
                  </a:lnTo>
                  <a:lnTo>
                    <a:pt x="12" y="44"/>
                  </a:lnTo>
                  <a:lnTo>
                    <a:pt x="0" y="41"/>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946" name=""/>
            <p:cNvSpPr/>
            <p:nvPr/>
          </p:nvSpPr>
          <p:spPr>
            <a:xfrm>
              <a:off x="5400000" y="2831760"/>
              <a:ext cx="17280" cy="13680"/>
            </a:xfrm>
            <a:custGeom>
              <a:avLst/>
              <a:gdLst/>
              <a:ahLst/>
              <a:rect l="l" t="t" r="r" b="b"/>
              <a:pathLst>
                <a:path w="44" h="34">
                  <a:moveTo>
                    <a:pt x="44" y="34"/>
                  </a:moveTo>
                  <a:lnTo>
                    <a:pt x="24" y="0"/>
                  </a:lnTo>
                  <a:lnTo>
                    <a:pt x="0" y="8"/>
                  </a:lnTo>
                  <a:lnTo>
                    <a:pt x="44" y="34"/>
                  </a:lnTo>
                  <a:close/>
                </a:path>
              </a:pathLst>
            </a:custGeom>
            <a:solidFill>
              <a:srgbClr val="7fc1ff"/>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1947" name=""/>
            <p:cNvSpPr/>
            <p:nvPr/>
          </p:nvSpPr>
          <p:spPr>
            <a:xfrm>
              <a:off x="5366520" y="2817720"/>
              <a:ext cx="24120" cy="12240"/>
            </a:xfrm>
            <a:custGeom>
              <a:avLst/>
              <a:gdLst/>
              <a:ahLst/>
              <a:rect l="l" t="t" r="r" b="b"/>
              <a:pathLst>
                <a:path w="56" h="30">
                  <a:moveTo>
                    <a:pt x="39" y="0"/>
                  </a:moveTo>
                  <a:lnTo>
                    <a:pt x="56" y="30"/>
                  </a:lnTo>
                  <a:lnTo>
                    <a:pt x="32" y="14"/>
                  </a:lnTo>
                  <a:lnTo>
                    <a:pt x="0" y="16"/>
                  </a:lnTo>
                  <a:lnTo>
                    <a:pt x="39" y="0"/>
                  </a:lnTo>
                  <a:close/>
                </a:path>
              </a:pathLst>
            </a:custGeom>
            <a:solidFill>
              <a:srgbClr val="7fc1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48" name=""/>
            <p:cNvSpPr/>
            <p:nvPr/>
          </p:nvSpPr>
          <p:spPr>
            <a:xfrm>
              <a:off x="5428080" y="2838960"/>
              <a:ext cx="34560" cy="14040"/>
            </a:xfrm>
            <a:custGeom>
              <a:avLst/>
              <a:gdLst/>
              <a:ahLst/>
              <a:rect l="l" t="t" r="r" b="b"/>
              <a:pathLst>
                <a:path w="84" h="35">
                  <a:moveTo>
                    <a:pt x="66" y="0"/>
                  </a:moveTo>
                  <a:lnTo>
                    <a:pt x="84" y="35"/>
                  </a:lnTo>
                  <a:lnTo>
                    <a:pt x="60" y="14"/>
                  </a:lnTo>
                  <a:lnTo>
                    <a:pt x="0" y="32"/>
                  </a:lnTo>
                  <a:lnTo>
                    <a:pt x="66" y="0"/>
                  </a:lnTo>
                  <a:close/>
                </a:path>
              </a:pathLst>
            </a:custGeom>
            <a:solidFill>
              <a:srgbClr val="7fc1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949" name=""/>
            <p:cNvSpPr/>
            <p:nvPr/>
          </p:nvSpPr>
          <p:spPr>
            <a:xfrm>
              <a:off x="5465520" y="2838960"/>
              <a:ext cx="14760" cy="13320"/>
            </a:xfrm>
            <a:custGeom>
              <a:avLst/>
              <a:gdLst/>
              <a:ahLst/>
              <a:rect l="l" t="t" r="r" b="b"/>
              <a:pathLst>
                <a:path w="37" h="31">
                  <a:moveTo>
                    <a:pt x="0" y="20"/>
                  </a:moveTo>
                  <a:lnTo>
                    <a:pt x="37" y="0"/>
                  </a:lnTo>
                  <a:lnTo>
                    <a:pt x="5" y="31"/>
                  </a:lnTo>
                  <a:lnTo>
                    <a:pt x="0" y="20"/>
                  </a:lnTo>
                  <a:close/>
                </a:path>
              </a:pathLst>
            </a:custGeom>
            <a:solidFill>
              <a:srgbClr val="7fc1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950" name=""/>
            <p:cNvSpPr/>
            <p:nvPr/>
          </p:nvSpPr>
          <p:spPr>
            <a:xfrm>
              <a:off x="5332680" y="2879280"/>
              <a:ext cx="9000" cy="19800"/>
            </a:xfrm>
            <a:custGeom>
              <a:avLst/>
              <a:gdLst/>
              <a:ahLst/>
              <a:rect l="l" t="t" r="r" b="b"/>
              <a:pathLst>
                <a:path w="23" h="48">
                  <a:moveTo>
                    <a:pt x="14" y="48"/>
                  </a:moveTo>
                  <a:lnTo>
                    <a:pt x="23" y="10"/>
                  </a:lnTo>
                  <a:lnTo>
                    <a:pt x="0" y="0"/>
                  </a:lnTo>
                  <a:lnTo>
                    <a:pt x="14" y="48"/>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951" name=""/>
            <p:cNvSpPr/>
            <p:nvPr/>
          </p:nvSpPr>
          <p:spPr>
            <a:xfrm>
              <a:off x="5317560" y="2848320"/>
              <a:ext cx="15840" cy="19800"/>
            </a:xfrm>
            <a:custGeom>
              <a:avLst/>
              <a:gdLst/>
              <a:ahLst/>
              <a:rect l="l" t="t" r="r" b="b"/>
              <a:pathLst>
                <a:path w="38" h="48">
                  <a:moveTo>
                    <a:pt x="38" y="15"/>
                  </a:moveTo>
                  <a:lnTo>
                    <a:pt x="29" y="48"/>
                  </a:lnTo>
                  <a:lnTo>
                    <a:pt x="23" y="21"/>
                  </a:lnTo>
                  <a:lnTo>
                    <a:pt x="0" y="0"/>
                  </a:lnTo>
                  <a:lnTo>
                    <a:pt x="38" y="15"/>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952" name=""/>
            <p:cNvSpPr/>
            <p:nvPr/>
          </p:nvSpPr>
          <p:spPr>
            <a:xfrm>
              <a:off x="5339880" y="2911680"/>
              <a:ext cx="28800" cy="25560"/>
            </a:xfrm>
            <a:custGeom>
              <a:avLst/>
              <a:gdLst/>
              <a:ahLst/>
              <a:rect l="l" t="t" r="r" b="b"/>
              <a:pathLst>
                <a:path w="71" h="61">
                  <a:moveTo>
                    <a:pt x="71" y="22"/>
                  </a:moveTo>
                  <a:lnTo>
                    <a:pt x="58" y="61"/>
                  </a:lnTo>
                  <a:lnTo>
                    <a:pt x="56" y="28"/>
                  </a:lnTo>
                  <a:lnTo>
                    <a:pt x="0" y="0"/>
                  </a:lnTo>
                  <a:lnTo>
                    <a:pt x="71" y="22"/>
                  </a:lnTo>
                  <a:close/>
                </a:path>
              </a:pathLst>
            </a:custGeom>
            <a:solidFill>
              <a:srgbClr val="7fc1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953" name=""/>
            <p:cNvSpPr/>
            <p:nvPr/>
          </p:nvSpPr>
          <p:spPr>
            <a:xfrm>
              <a:off x="5368320" y="2934000"/>
              <a:ext cx="19080" cy="5760"/>
            </a:xfrm>
            <a:custGeom>
              <a:avLst/>
              <a:gdLst/>
              <a:ahLst/>
              <a:rect l="l" t="t" r="r" b="b"/>
              <a:pathLst>
                <a:path w="45" h="14">
                  <a:moveTo>
                    <a:pt x="5" y="0"/>
                  </a:moveTo>
                  <a:lnTo>
                    <a:pt x="45" y="14"/>
                  </a:lnTo>
                  <a:lnTo>
                    <a:pt x="0" y="12"/>
                  </a:lnTo>
                  <a:lnTo>
                    <a:pt x="5" y="0"/>
                  </a:lnTo>
                  <a:close/>
                </a:path>
              </a:pathLst>
            </a:custGeom>
            <a:solidFill>
              <a:srgbClr val="7fc1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954" name=""/>
            <p:cNvSpPr/>
            <p:nvPr/>
          </p:nvSpPr>
          <p:spPr>
            <a:xfrm>
              <a:off x="5244120" y="2863440"/>
              <a:ext cx="14040" cy="17280"/>
            </a:xfrm>
            <a:custGeom>
              <a:avLst/>
              <a:gdLst/>
              <a:ahLst/>
              <a:rect l="l" t="t" r="r" b="b"/>
              <a:pathLst>
                <a:path w="33" h="41">
                  <a:moveTo>
                    <a:pt x="0" y="41"/>
                  </a:moveTo>
                  <a:lnTo>
                    <a:pt x="33" y="23"/>
                  </a:lnTo>
                  <a:lnTo>
                    <a:pt x="25" y="0"/>
                  </a:lnTo>
                  <a:lnTo>
                    <a:pt x="0" y="41"/>
                  </a:lnTo>
                  <a:close/>
                </a:path>
              </a:pathLst>
            </a:custGeom>
            <a:solidFill>
              <a:srgbClr val="7fc1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955" name=""/>
            <p:cNvSpPr/>
            <p:nvPr/>
          </p:nvSpPr>
          <p:spPr>
            <a:xfrm>
              <a:off x="5259960" y="2830680"/>
              <a:ext cx="11520" cy="23040"/>
            </a:xfrm>
            <a:custGeom>
              <a:avLst/>
              <a:gdLst/>
              <a:ahLst/>
              <a:rect l="l" t="t" r="r" b="b"/>
              <a:pathLst>
                <a:path w="29" h="55">
                  <a:moveTo>
                    <a:pt x="29" y="36"/>
                  </a:moveTo>
                  <a:lnTo>
                    <a:pt x="0" y="55"/>
                  </a:lnTo>
                  <a:lnTo>
                    <a:pt x="15" y="31"/>
                  </a:lnTo>
                  <a:lnTo>
                    <a:pt x="13" y="0"/>
                  </a:lnTo>
                  <a:lnTo>
                    <a:pt x="29" y="36"/>
                  </a:lnTo>
                  <a:close/>
                </a:path>
              </a:pathLst>
            </a:custGeom>
            <a:solidFill>
              <a:srgbClr val="7fc1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56" name=""/>
            <p:cNvSpPr/>
            <p:nvPr/>
          </p:nvSpPr>
          <p:spPr>
            <a:xfrm>
              <a:off x="5235840" y="2891520"/>
              <a:ext cx="14760" cy="34560"/>
            </a:xfrm>
            <a:custGeom>
              <a:avLst/>
              <a:gdLst/>
              <a:ahLst/>
              <a:rect l="l" t="t" r="r" b="b"/>
              <a:pathLst>
                <a:path w="36" h="83">
                  <a:moveTo>
                    <a:pt x="36" y="66"/>
                  </a:moveTo>
                  <a:lnTo>
                    <a:pt x="0" y="83"/>
                  </a:lnTo>
                  <a:lnTo>
                    <a:pt x="21" y="57"/>
                  </a:lnTo>
                  <a:lnTo>
                    <a:pt x="3" y="0"/>
                  </a:lnTo>
                  <a:lnTo>
                    <a:pt x="36" y="66"/>
                  </a:lnTo>
                  <a:close/>
                </a:path>
              </a:pathLst>
            </a:custGeom>
            <a:solidFill>
              <a:srgbClr val="7fc1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957" name=""/>
            <p:cNvSpPr/>
            <p:nvPr/>
          </p:nvSpPr>
          <p:spPr>
            <a:xfrm>
              <a:off x="5237640" y="2928960"/>
              <a:ext cx="12240" cy="15840"/>
            </a:xfrm>
            <a:custGeom>
              <a:avLst/>
              <a:gdLst/>
              <a:ahLst/>
              <a:rect l="l" t="t" r="r" b="b"/>
              <a:pathLst>
                <a:path w="31" h="39">
                  <a:moveTo>
                    <a:pt x="0" y="5"/>
                  </a:moveTo>
                  <a:lnTo>
                    <a:pt x="11" y="0"/>
                  </a:lnTo>
                  <a:lnTo>
                    <a:pt x="31" y="39"/>
                  </a:lnTo>
                  <a:lnTo>
                    <a:pt x="0" y="5"/>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58" name=""/>
            <p:cNvSpPr/>
            <p:nvPr/>
          </p:nvSpPr>
          <p:spPr>
            <a:xfrm>
              <a:off x="5191920" y="2798280"/>
              <a:ext cx="19800" cy="9720"/>
            </a:xfrm>
            <a:custGeom>
              <a:avLst/>
              <a:gdLst/>
              <a:ahLst/>
              <a:rect l="l" t="t" r="r" b="b"/>
              <a:pathLst>
                <a:path w="49" h="23">
                  <a:moveTo>
                    <a:pt x="0" y="14"/>
                  </a:moveTo>
                  <a:lnTo>
                    <a:pt x="39" y="23"/>
                  </a:lnTo>
                  <a:lnTo>
                    <a:pt x="49" y="0"/>
                  </a:lnTo>
                  <a:lnTo>
                    <a:pt x="0" y="14"/>
                  </a:lnTo>
                  <a:close/>
                </a:path>
              </a:pathLst>
            </a:custGeom>
            <a:solidFill>
              <a:srgbClr val="7fc1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959" name=""/>
            <p:cNvSpPr/>
            <p:nvPr/>
          </p:nvSpPr>
          <p:spPr>
            <a:xfrm>
              <a:off x="5221800" y="2783520"/>
              <a:ext cx="20880" cy="15840"/>
            </a:xfrm>
            <a:custGeom>
              <a:avLst/>
              <a:gdLst/>
              <a:ahLst/>
              <a:rect l="l" t="t" r="r" b="b"/>
              <a:pathLst>
                <a:path w="49" h="38">
                  <a:moveTo>
                    <a:pt x="33" y="38"/>
                  </a:moveTo>
                  <a:lnTo>
                    <a:pt x="0" y="30"/>
                  </a:lnTo>
                  <a:lnTo>
                    <a:pt x="28" y="23"/>
                  </a:lnTo>
                  <a:lnTo>
                    <a:pt x="49" y="0"/>
                  </a:lnTo>
                  <a:lnTo>
                    <a:pt x="33" y="38"/>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60" name=""/>
            <p:cNvSpPr/>
            <p:nvPr/>
          </p:nvSpPr>
          <p:spPr>
            <a:xfrm>
              <a:off x="5154480" y="2805840"/>
              <a:ext cx="24840" cy="28800"/>
            </a:xfrm>
            <a:custGeom>
              <a:avLst/>
              <a:gdLst/>
              <a:ahLst/>
              <a:rect l="l" t="t" r="r" b="b"/>
              <a:pathLst>
                <a:path w="60" h="70">
                  <a:moveTo>
                    <a:pt x="37" y="70"/>
                  </a:moveTo>
                  <a:lnTo>
                    <a:pt x="0" y="57"/>
                  </a:lnTo>
                  <a:lnTo>
                    <a:pt x="33" y="55"/>
                  </a:lnTo>
                  <a:lnTo>
                    <a:pt x="60" y="0"/>
                  </a:lnTo>
                  <a:lnTo>
                    <a:pt x="37" y="70"/>
                  </a:lnTo>
                  <a:close/>
                </a:path>
              </a:pathLst>
            </a:custGeom>
            <a:solidFill>
              <a:srgbClr val="7fc1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961" name=""/>
            <p:cNvSpPr/>
            <p:nvPr/>
          </p:nvSpPr>
          <p:spPr>
            <a:xfrm>
              <a:off x="5151240" y="2834280"/>
              <a:ext cx="5400" cy="18720"/>
            </a:xfrm>
            <a:custGeom>
              <a:avLst/>
              <a:gdLst/>
              <a:ahLst/>
              <a:rect l="l" t="t" r="r" b="b"/>
              <a:pathLst>
                <a:path w="14" h="45">
                  <a:moveTo>
                    <a:pt x="14" y="4"/>
                  </a:moveTo>
                  <a:lnTo>
                    <a:pt x="0" y="45"/>
                  </a:lnTo>
                  <a:lnTo>
                    <a:pt x="3" y="0"/>
                  </a:lnTo>
                  <a:lnTo>
                    <a:pt x="14" y="4"/>
                  </a:lnTo>
                  <a:close/>
                </a:path>
              </a:pathLst>
            </a:custGeom>
            <a:solidFill>
              <a:srgbClr val="7fc1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962" name=""/>
            <p:cNvSpPr/>
            <p:nvPr/>
          </p:nvSpPr>
          <p:spPr>
            <a:xfrm>
              <a:off x="5207760" y="2708640"/>
              <a:ext cx="17280" cy="14040"/>
            </a:xfrm>
            <a:custGeom>
              <a:avLst/>
              <a:gdLst/>
              <a:ahLst/>
              <a:rect l="l" t="t" r="r" b="b"/>
              <a:pathLst>
                <a:path w="42" h="34">
                  <a:moveTo>
                    <a:pt x="0" y="0"/>
                  </a:moveTo>
                  <a:lnTo>
                    <a:pt x="20" y="34"/>
                  </a:lnTo>
                  <a:lnTo>
                    <a:pt x="42" y="25"/>
                  </a:lnTo>
                  <a:lnTo>
                    <a:pt x="0" y="0"/>
                  </a:lnTo>
                  <a:close/>
                </a:path>
              </a:pathLst>
            </a:custGeom>
            <a:solidFill>
              <a:srgbClr val="7fc1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963" name=""/>
            <p:cNvSpPr/>
            <p:nvPr/>
          </p:nvSpPr>
          <p:spPr>
            <a:xfrm>
              <a:off x="5234400" y="2723400"/>
              <a:ext cx="23040" cy="13320"/>
            </a:xfrm>
            <a:custGeom>
              <a:avLst/>
              <a:gdLst/>
              <a:ahLst/>
              <a:rect l="l" t="t" r="r" b="b"/>
              <a:pathLst>
                <a:path w="55" h="31">
                  <a:moveTo>
                    <a:pt x="17" y="31"/>
                  </a:moveTo>
                  <a:lnTo>
                    <a:pt x="0" y="0"/>
                  </a:lnTo>
                  <a:lnTo>
                    <a:pt x="24" y="16"/>
                  </a:lnTo>
                  <a:lnTo>
                    <a:pt x="55" y="13"/>
                  </a:lnTo>
                  <a:lnTo>
                    <a:pt x="17" y="31"/>
                  </a:lnTo>
                  <a:close/>
                </a:path>
              </a:pathLst>
            </a:custGeom>
            <a:solidFill>
              <a:srgbClr val="7fc1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1964" name=""/>
            <p:cNvSpPr/>
            <p:nvPr/>
          </p:nvSpPr>
          <p:spPr>
            <a:xfrm>
              <a:off x="5162040" y="2700360"/>
              <a:ext cx="34560" cy="14760"/>
            </a:xfrm>
            <a:custGeom>
              <a:avLst/>
              <a:gdLst/>
              <a:ahLst/>
              <a:rect l="l" t="t" r="r" b="b"/>
              <a:pathLst>
                <a:path w="83" h="37">
                  <a:moveTo>
                    <a:pt x="17" y="37"/>
                  </a:moveTo>
                  <a:lnTo>
                    <a:pt x="0" y="0"/>
                  </a:lnTo>
                  <a:lnTo>
                    <a:pt x="24" y="23"/>
                  </a:lnTo>
                  <a:lnTo>
                    <a:pt x="83" y="3"/>
                  </a:lnTo>
                  <a:lnTo>
                    <a:pt x="17" y="37"/>
                  </a:lnTo>
                  <a:close/>
                </a:path>
              </a:pathLst>
            </a:custGeom>
            <a:solidFill>
              <a:srgbClr val="7fc1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965" name=""/>
            <p:cNvSpPr/>
            <p:nvPr/>
          </p:nvSpPr>
          <p:spPr>
            <a:xfrm>
              <a:off x="5143680" y="2701800"/>
              <a:ext cx="16560" cy="12240"/>
            </a:xfrm>
            <a:custGeom>
              <a:avLst/>
              <a:gdLst/>
              <a:ahLst/>
              <a:rect l="l" t="t" r="r" b="b"/>
              <a:pathLst>
                <a:path w="39" h="30">
                  <a:moveTo>
                    <a:pt x="39" y="10"/>
                  </a:moveTo>
                  <a:lnTo>
                    <a:pt x="0" y="30"/>
                  </a:lnTo>
                  <a:lnTo>
                    <a:pt x="33" y="0"/>
                  </a:lnTo>
                  <a:lnTo>
                    <a:pt x="39" y="10"/>
                  </a:lnTo>
                  <a:close/>
                </a:path>
              </a:pathLst>
            </a:custGeom>
            <a:solidFill>
              <a:srgbClr val="7fc1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66" name=""/>
            <p:cNvSpPr/>
            <p:nvPr/>
          </p:nvSpPr>
          <p:spPr>
            <a:xfrm>
              <a:off x="5280120" y="2653560"/>
              <a:ext cx="9720" cy="19800"/>
            </a:xfrm>
            <a:custGeom>
              <a:avLst/>
              <a:gdLst/>
              <a:ahLst/>
              <a:rect l="l" t="t" r="r" b="b"/>
              <a:pathLst>
                <a:path w="23" h="49">
                  <a:moveTo>
                    <a:pt x="11" y="0"/>
                  </a:moveTo>
                  <a:lnTo>
                    <a:pt x="0" y="38"/>
                  </a:lnTo>
                  <a:lnTo>
                    <a:pt x="23" y="49"/>
                  </a:lnTo>
                  <a:lnTo>
                    <a:pt x="11" y="0"/>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1967" name=""/>
            <p:cNvSpPr/>
            <p:nvPr/>
          </p:nvSpPr>
          <p:spPr>
            <a:xfrm>
              <a:off x="5289480" y="2683440"/>
              <a:ext cx="15480" cy="20520"/>
            </a:xfrm>
            <a:custGeom>
              <a:avLst/>
              <a:gdLst/>
              <a:ahLst/>
              <a:rect l="l" t="t" r="r" b="b"/>
              <a:pathLst>
                <a:path w="38" h="49">
                  <a:moveTo>
                    <a:pt x="0" y="33"/>
                  </a:moveTo>
                  <a:lnTo>
                    <a:pt x="8" y="0"/>
                  </a:lnTo>
                  <a:lnTo>
                    <a:pt x="15" y="29"/>
                  </a:lnTo>
                  <a:lnTo>
                    <a:pt x="38" y="49"/>
                  </a:lnTo>
                  <a:lnTo>
                    <a:pt x="0" y="33"/>
                  </a:lnTo>
                  <a:close/>
                </a:path>
              </a:pathLst>
            </a:custGeom>
            <a:solidFill>
              <a:srgbClr val="7fc1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968" name=""/>
            <p:cNvSpPr/>
            <p:nvPr/>
          </p:nvSpPr>
          <p:spPr>
            <a:xfrm>
              <a:off x="5252760" y="2615400"/>
              <a:ext cx="28800" cy="25560"/>
            </a:xfrm>
            <a:custGeom>
              <a:avLst/>
              <a:gdLst/>
              <a:ahLst/>
              <a:rect l="l" t="t" r="r" b="b"/>
              <a:pathLst>
                <a:path w="70" h="63">
                  <a:moveTo>
                    <a:pt x="0" y="39"/>
                  </a:moveTo>
                  <a:lnTo>
                    <a:pt x="12" y="0"/>
                  </a:lnTo>
                  <a:lnTo>
                    <a:pt x="15" y="34"/>
                  </a:lnTo>
                  <a:lnTo>
                    <a:pt x="70" y="63"/>
                  </a:lnTo>
                  <a:lnTo>
                    <a:pt x="0" y="39"/>
                  </a:lnTo>
                  <a:close/>
                </a:path>
              </a:pathLst>
            </a:custGeom>
            <a:solidFill>
              <a:srgbClr val="7fc1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969" name=""/>
            <p:cNvSpPr/>
            <p:nvPr/>
          </p:nvSpPr>
          <p:spPr>
            <a:xfrm>
              <a:off x="5235120" y="2612880"/>
              <a:ext cx="18000" cy="5760"/>
            </a:xfrm>
            <a:custGeom>
              <a:avLst/>
              <a:gdLst/>
              <a:ahLst/>
              <a:rect l="l" t="t" r="r" b="b"/>
              <a:pathLst>
                <a:path w="45" h="14">
                  <a:moveTo>
                    <a:pt x="40" y="14"/>
                  </a:moveTo>
                  <a:lnTo>
                    <a:pt x="0" y="0"/>
                  </a:lnTo>
                  <a:lnTo>
                    <a:pt x="45" y="3"/>
                  </a:lnTo>
                  <a:lnTo>
                    <a:pt x="40" y="14"/>
                  </a:lnTo>
                  <a:close/>
                </a:path>
              </a:pathLst>
            </a:custGeom>
            <a:solidFill>
              <a:srgbClr val="7fc1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970" name=""/>
            <p:cNvSpPr/>
            <p:nvPr/>
          </p:nvSpPr>
          <p:spPr>
            <a:xfrm>
              <a:off x="5365080" y="2669400"/>
              <a:ext cx="14040" cy="18000"/>
            </a:xfrm>
            <a:custGeom>
              <a:avLst/>
              <a:gdLst/>
              <a:ahLst/>
              <a:rect l="l" t="t" r="r" b="b"/>
              <a:pathLst>
                <a:path w="34" h="43">
                  <a:moveTo>
                    <a:pt x="34" y="0"/>
                  </a:moveTo>
                  <a:lnTo>
                    <a:pt x="0" y="20"/>
                  </a:lnTo>
                  <a:lnTo>
                    <a:pt x="8" y="43"/>
                  </a:lnTo>
                  <a:lnTo>
                    <a:pt x="34" y="0"/>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971" name=""/>
            <p:cNvSpPr/>
            <p:nvPr/>
          </p:nvSpPr>
          <p:spPr>
            <a:xfrm>
              <a:off x="5350680" y="2696760"/>
              <a:ext cx="12240" cy="23040"/>
            </a:xfrm>
            <a:custGeom>
              <a:avLst/>
              <a:gdLst/>
              <a:ahLst/>
              <a:rect l="l" t="t" r="r" b="b"/>
              <a:pathLst>
                <a:path w="29" h="55">
                  <a:moveTo>
                    <a:pt x="0" y="16"/>
                  </a:moveTo>
                  <a:lnTo>
                    <a:pt x="29" y="0"/>
                  </a:lnTo>
                  <a:lnTo>
                    <a:pt x="14" y="23"/>
                  </a:lnTo>
                  <a:lnTo>
                    <a:pt x="16" y="55"/>
                  </a:lnTo>
                  <a:lnTo>
                    <a:pt x="0" y="16"/>
                  </a:lnTo>
                  <a:close/>
                </a:path>
              </a:pathLst>
            </a:custGeom>
            <a:solidFill>
              <a:srgbClr val="7fc1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72" name=""/>
            <p:cNvSpPr/>
            <p:nvPr/>
          </p:nvSpPr>
          <p:spPr>
            <a:xfrm>
              <a:off x="5372640" y="2624400"/>
              <a:ext cx="14760" cy="34920"/>
            </a:xfrm>
            <a:custGeom>
              <a:avLst/>
              <a:gdLst/>
              <a:ahLst/>
              <a:rect l="l" t="t" r="r" b="b"/>
              <a:pathLst>
                <a:path w="36" h="84">
                  <a:moveTo>
                    <a:pt x="0" y="18"/>
                  </a:moveTo>
                  <a:lnTo>
                    <a:pt x="36" y="0"/>
                  </a:lnTo>
                  <a:lnTo>
                    <a:pt x="15" y="25"/>
                  </a:lnTo>
                  <a:lnTo>
                    <a:pt x="34" y="84"/>
                  </a:lnTo>
                  <a:lnTo>
                    <a:pt x="0" y="18"/>
                  </a:lnTo>
                  <a:close/>
                </a:path>
              </a:pathLst>
            </a:custGeom>
            <a:solidFill>
              <a:srgbClr val="7fc1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973" name=""/>
            <p:cNvSpPr/>
            <p:nvPr/>
          </p:nvSpPr>
          <p:spPr>
            <a:xfrm>
              <a:off x="5372640" y="2606040"/>
              <a:ext cx="12960" cy="15840"/>
            </a:xfrm>
            <a:custGeom>
              <a:avLst/>
              <a:gdLst/>
              <a:ahLst/>
              <a:rect l="l" t="t" r="r" b="b"/>
              <a:pathLst>
                <a:path w="31" h="39">
                  <a:moveTo>
                    <a:pt x="19" y="39"/>
                  </a:moveTo>
                  <a:lnTo>
                    <a:pt x="0" y="0"/>
                  </a:lnTo>
                  <a:lnTo>
                    <a:pt x="31" y="34"/>
                  </a:lnTo>
                  <a:lnTo>
                    <a:pt x="19" y="39"/>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74" name=""/>
            <p:cNvSpPr/>
            <p:nvPr/>
          </p:nvSpPr>
          <p:spPr>
            <a:xfrm>
              <a:off x="5299200" y="2763360"/>
              <a:ext cx="27360" cy="27360"/>
            </a:xfrm>
            <a:custGeom>
              <a:avLst/>
              <a:gdLst/>
              <a:ahLst/>
              <a:rect l="l" t="t" r="r" b="b"/>
              <a:pathLst>
                <a:path w="66" h="67">
                  <a:moveTo>
                    <a:pt x="50" y="67"/>
                  </a:moveTo>
                  <a:lnTo>
                    <a:pt x="66" y="17"/>
                  </a:lnTo>
                  <a:lnTo>
                    <a:pt x="16" y="0"/>
                  </a:lnTo>
                  <a:lnTo>
                    <a:pt x="0" y="51"/>
                  </a:lnTo>
                  <a:lnTo>
                    <a:pt x="50" y="67"/>
                  </a:lnTo>
                  <a:close/>
                </a:path>
              </a:pathLst>
            </a:custGeom>
            <a:solidFill>
              <a:srgbClr val="d1ff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1975" name=""/>
            <p:cNvSpPr/>
            <p:nvPr/>
          </p:nvSpPr>
          <p:spPr>
            <a:xfrm>
              <a:off x="5299200" y="2761560"/>
              <a:ext cx="29160" cy="29880"/>
            </a:xfrm>
            <a:custGeom>
              <a:avLst/>
              <a:gdLst/>
              <a:ahLst/>
              <a:rect l="l" t="t" r="r" b="b"/>
              <a:pathLst>
                <a:path w="70" h="70">
                  <a:moveTo>
                    <a:pt x="70" y="46"/>
                  </a:moveTo>
                  <a:lnTo>
                    <a:pt x="47" y="0"/>
                  </a:lnTo>
                  <a:lnTo>
                    <a:pt x="0" y="22"/>
                  </a:lnTo>
                  <a:lnTo>
                    <a:pt x="24" y="70"/>
                  </a:lnTo>
                  <a:lnTo>
                    <a:pt x="70" y="46"/>
                  </a:lnTo>
                  <a:close/>
                </a:path>
              </a:pathLst>
            </a:custGeom>
            <a:solidFill>
              <a:srgbClr val="d1ffff"/>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976" name=""/>
            <p:cNvSpPr/>
            <p:nvPr/>
          </p:nvSpPr>
          <p:spPr>
            <a:xfrm>
              <a:off x="5578560" y="2572200"/>
              <a:ext cx="193680" cy="78120"/>
            </a:xfrm>
            <a:custGeom>
              <a:avLst/>
              <a:gdLst/>
              <a:ahLst/>
              <a:rect l="l" t="t" r="r" b="b"/>
              <a:pathLst>
                <a:path w="465" h="186">
                  <a:moveTo>
                    <a:pt x="465" y="78"/>
                  </a:moveTo>
                  <a:lnTo>
                    <a:pt x="367" y="0"/>
                  </a:lnTo>
                  <a:lnTo>
                    <a:pt x="276" y="91"/>
                  </a:lnTo>
                  <a:lnTo>
                    <a:pt x="242" y="71"/>
                  </a:lnTo>
                  <a:lnTo>
                    <a:pt x="203" y="89"/>
                  </a:lnTo>
                  <a:lnTo>
                    <a:pt x="169" y="92"/>
                  </a:lnTo>
                  <a:lnTo>
                    <a:pt x="144" y="107"/>
                  </a:lnTo>
                  <a:lnTo>
                    <a:pt x="104" y="75"/>
                  </a:lnTo>
                  <a:lnTo>
                    <a:pt x="48" y="130"/>
                  </a:lnTo>
                  <a:lnTo>
                    <a:pt x="29" y="115"/>
                  </a:lnTo>
                  <a:lnTo>
                    <a:pt x="0" y="144"/>
                  </a:lnTo>
                  <a:lnTo>
                    <a:pt x="25" y="160"/>
                  </a:lnTo>
                  <a:lnTo>
                    <a:pt x="47" y="144"/>
                  </a:lnTo>
                  <a:lnTo>
                    <a:pt x="97" y="171"/>
                  </a:lnTo>
                  <a:lnTo>
                    <a:pt x="142" y="139"/>
                  </a:lnTo>
                  <a:lnTo>
                    <a:pt x="166" y="157"/>
                  </a:lnTo>
                  <a:lnTo>
                    <a:pt x="197" y="145"/>
                  </a:lnTo>
                  <a:lnTo>
                    <a:pt x="237" y="157"/>
                  </a:lnTo>
                  <a:lnTo>
                    <a:pt x="275" y="119"/>
                  </a:lnTo>
                  <a:lnTo>
                    <a:pt x="356" y="186"/>
                  </a:lnTo>
                  <a:lnTo>
                    <a:pt x="465" y="78"/>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977" name=""/>
            <p:cNvSpPr/>
            <p:nvPr/>
          </p:nvSpPr>
          <p:spPr>
            <a:xfrm>
              <a:off x="5617800" y="2579400"/>
              <a:ext cx="143640" cy="142920"/>
            </a:xfrm>
            <a:custGeom>
              <a:avLst/>
              <a:gdLst/>
              <a:ahLst/>
              <a:rect l="l" t="t" r="r" b="b"/>
              <a:pathLst>
                <a:path w="347" h="343">
                  <a:moveTo>
                    <a:pt x="347" y="0"/>
                  </a:moveTo>
                  <a:lnTo>
                    <a:pt x="203" y="21"/>
                  </a:lnTo>
                  <a:lnTo>
                    <a:pt x="196" y="132"/>
                  </a:lnTo>
                  <a:lnTo>
                    <a:pt x="144" y="139"/>
                  </a:lnTo>
                  <a:lnTo>
                    <a:pt x="131" y="180"/>
                  </a:lnTo>
                  <a:lnTo>
                    <a:pt x="112" y="201"/>
                  </a:lnTo>
                  <a:lnTo>
                    <a:pt x="96" y="228"/>
                  </a:lnTo>
                  <a:lnTo>
                    <a:pt x="35" y="236"/>
                  </a:lnTo>
                  <a:lnTo>
                    <a:pt x="31" y="303"/>
                  </a:lnTo>
                  <a:lnTo>
                    <a:pt x="2" y="307"/>
                  </a:lnTo>
                  <a:lnTo>
                    <a:pt x="0" y="343"/>
                  </a:lnTo>
                  <a:lnTo>
                    <a:pt x="40" y="337"/>
                  </a:lnTo>
                  <a:lnTo>
                    <a:pt x="53" y="317"/>
                  </a:lnTo>
                  <a:lnTo>
                    <a:pt x="107" y="299"/>
                  </a:lnTo>
                  <a:lnTo>
                    <a:pt x="119" y="248"/>
                  </a:lnTo>
                  <a:lnTo>
                    <a:pt x="153" y="243"/>
                  </a:lnTo>
                  <a:lnTo>
                    <a:pt x="175" y="216"/>
                  </a:lnTo>
                  <a:lnTo>
                    <a:pt x="214" y="196"/>
                  </a:lnTo>
                  <a:lnTo>
                    <a:pt x="217" y="150"/>
                  </a:lnTo>
                  <a:lnTo>
                    <a:pt x="339" y="132"/>
                  </a:lnTo>
                  <a:lnTo>
                    <a:pt x="347" y="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8" name=""/>
            <p:cNvSpPr/>
            <p:nvPr/>
          </p:nvSpPr>
          <p:spPr>
            <a:xfrm>
              <a:off x="5687640" y="2572200"/>
              <a:ext cx="84600" cy="174600"/>
            </a:xfrm>
            <a:custGeom>
              <a:avLst/>
              <a:gdLst/>
              <a:ahLst/>
              <a:rect l="l" t="t" r="r" b="b"/>
              <a:pathLst>
                <a:path w="205" h="420">
                  <a:moveTo>
                    <a:pt x="83" y="420"/>
                  </a:moveTo>
                  <a:lnTo>
                    <a:pt x="112" y="391"/>
                  </a:lnTo>
                  <a:lnTo>
                    <a:pt x="92" y="376"/>
                  </a:lnTo>
                  <a:lnTo>
                    <a:pt x="132" y="328"/>
                  </a:lnTo>
                  <a:lnTo>
                    <a:pt x="107" y="289"/>
                  </a:lnTo>
                  <a:lnTo>
                    <a:pt x="134" y="264"/>
                  </a:lnTo>
                  <a:lnTo>
                    <a:pt x="125" y="236"/>
                  </a:lnTo>
                  <a:lnTo>
                    <a:pt x="148" y="198"/>
                  </a:lnTo>
                  <a:lnTo>
                    <a:pt x="113" y="170"/>
                  </a:lnTo>
                  <a:lnTo>
                    <a:pt x="205" y="78"/>
                  </a:lnTo>
                  <a:lnTo>
                    <a:pt x="107" y="0"/>
                  </a:lnTo>
                  <a:lnTo>
                    <a:pt x="0" y="107"/>
                  </a:lnTo>
                  <a:lnTo>
                    <a:pt x="82" y="173"/>
                  </a:lnTo>
                  <a:lnTo>
                    <a:pt x="60" y="211"/>
                  </a:lnTo>
                  <a:lnTo>
                    <a:pt x="58" y="248"/>
                  </a:lnTo>
                  <a:lnTo>
                    <a:pt x="52" y="275"/>
                  </a:lnTo>
                  <a:lnTo>
                    <a:pt x="74" y="294"/>
                  </a:lnTo>
                  <a:lnTo>
                    <a:pt x="37" y="338"/>
                  </a:lnTo>
                  <a:lnTo>
                    <a:pt x="77" y="378"/>
                  </a:lnTo>
                  <a:lnTo>
                    <a:pt x="58" y="398"/>
                  </a:lnTo>
                  <a:lnTo>
                    <a:pt x="83" y="42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9" name=""/>
            <p:cNvSpPr/>
            <p:nvPr/>
          </p:nvSpPr>
          <p:spPr>
            <a:xfrm>
              <a:off x="5698440" y="2578680"/>
              <a:ext cx="133920" cy="115560"/>
            </a:xfrm>
            <a:custGeom>
              <a:avLst/>
              <a:gdLst/>
              <a:ahLst/>
              <a:rect l="l" t="t" r="r" b="b"/>
              <a:pathLst>
                <a:path w="321" h="277">
                  <a:moveTo>
                    <a:pt x="292" y="239"/>
                  </a:moveTo>
                  <a:lnTo>
                    <a:pt x="297" y="173"/>
                  </a:lnTo>
                  <a:lnTo>
                    <a:pt x="236" y="182"/>
                  </a:lnTo>
                  <a:lnTo>
                    <a:pt x="238" y="151"/>
                  </a:lnTo>
                  <a:lnTo>
                    <a:pt x="205" y="144"/>
                  </a:lnTo>
                  <a:lnTo>
                    <a:pt x="198" y="103"/>
                  </a:lnTo>
                  <a:lnTo>
                    <a:pt x="146" y="112"/>
                  </a:lnTo>
                  <a:lnTo>
                    <a:pt x="153" y="0"/>
                  </a:lnTo>
                  <a:lnTo>
                    <a:pt x="8" y="21"/>
                  </a:lnTo>
                  <a:lnTo>
                    <a:pt x="0" y="153"/>
                  </a:lnTo>
                  <a:lnTo>
                    <a:pt x="123" y="136"/>
                  </a:lnTo>
                  <a:lnTo>
                    <a:pt x="133" y="176"/>
                  </a:lnTo>
                  <a:lnTo>
                    <a:pt x="156" y="193"/>
                  </a:lnTo>
                  <a:lnTo>
                    <a:pt x="176" y="213"/>
                  </a:lnTo>
                  <a:lnTo>
                    <a:pt x="209" y="207"/>
                  </a:lnTo>
                  <a:lnTo>
                    <a:pt x="216" y="259"/>
                  </a:lnTo>
                  <a:lnTo>
                    <a:pt x="281" y="251"/>
                  </a:lnTo>
                  <a:lnTo>
                    <a:pt x="280" y="277"/>
                  </a:lnTo>
                  <a:lnTo>
                    <a:pt x="319" y="272"/>
                  </a:lnTo>
                  <a:lnTo>
                    <a:pt x="321" y="236"/>
                  </a:lnTo>
                  <a:lnTo>
                    <a:pt x="292" y="239"/>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0" name=""/>
            <p:cNvSpPr/>
            <p:nvPr/>
          </p:nvSpPr>
          <p:spPr>
            <a:xfrm>
              <a:off x="5687640" y="2571120"/>
              <a:ext cx="193680" cy="77040"/>
            </a:xfrm>
            <a:custGeom>
              <a:avLst/>
              <a:gdLst/>
              <a:ahLst/>
              <a:rect l="l" t="t" r="r" b="b"/>
              <a:pathLst>
                <a:path w="466" h="187">
                  <a:moveTo>
                    <a:pt x="466" y="43"/>
                  </a:moveTo>
                  <a:lnTo>
                    <a:pt x="441" y="29"/>
                  </a:lnTo>
                  <a:lnTo>
                    <a:pt x="418" y="42"/>
                  </a:lnTo>
                  <a:lnTo>
                    <a:pt x="369" y="3"/>
                  </a:lnTo>
                  <a:lnTo>
                    <a:pt x="324" y="46"/>
                  </a:lnTo>
                  <a:lnTo>
                    <a:pt x="301" y="28"/>
                  </a:lnTo>
                  <a:lnTo>
                    <a:pt x="268" y="44"/>
                  </a:lnTo>
                  <a:lnTo>
                    <a:pt x="232" y="37"/>
                  </a:lnTo>
                  <a:lnTo>
                    <a:pt x="192" y="67"/>
                  </a:lnTo>
                  <a:lnTo>
                    <a:pt x="107" y="0"/>
                  </a:lnTo>
                  <a:lnTo>
                    <a:pt x="0" y="107"/>
                  </a:lnTo>
                  <a:lnTo>
                    <a:pt x="97" y="187"/>
                  </a:lnTo>
                  <a:lnTo>
                    <a:pt x="189" y="95"/>
                  </a:lnTo>
                  <a:lnTo>
                    <a:pt x="230" y="108"/>
                  </a:lnTo>
                  <a:lnTo>
                    <a:pt x="269" y="106"/>
                  </a:lnTo>
                  <a:lnTo>
                    <a:pt x="296" y="119"/>
                  </a:lnTo>
                  <a:lnTo>
                    <a:pt x="322" y="79"/>
                  </a:lnTo>
                  <a:lnTo>
                    <a:pt x="376" y="107"/>
                  </a:lnTo>
                  <a:lnTo>
                    <a:pt x="417" y="57"/>
                  </a:lnTo>
                  <a:lnTo>
                    <a:pt x="437" y="72"/>
                  </a:lnTo>
                  <a:lnTo>
                    <a:pt x="466" y="43"/>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81" name=""/>
            <p:cNvSpPr/>
            <p:nvPr/>
          </p:nvSpPr>
          <p:spPr>
            <a:xfrm>
              <a:off x="5698440" y="2498760"/>
              <a:ext cx="144360" cy="142200"/>
            </a:xfrm>
            <a:custGeom>
              <a:avLst/>
              <a:gdLst/>
              <a:ahLst/>
              <a:rect l="l" t="t" r="r" b="b"/>
              <a:pathLst>
                <a:path w="347" h="344">
                  <a:moveTo>
                    <a:pt x="347" y="0"/>
                  </a:moveTo>
                  <a:lnTo>
                    <a:pt x="298" y="10"/>
                  </a:lnTo>
                  <a:lnTo>
                    <a:pt x="298" y="39"/>
                  </a:lnTo>
                  <a:lnTo>
                    <a:pt x="251" y="37"/>
                  </a:lnTo>
                  <a:lnTo>
                    <a:pt x="228" y="96"/>
                  </a:lnTo>
                  <a:lnTo>
                    <a:pt x="193" y="100"/>
                  </a:lnTo>
                  <a:lnTo>
                    <a:pt x="180" y="132"/>
                  </a:lnTo>
                  <a:lnTo>
                    <a:pt x="133" y="148"/>
                  </a:lnTo>
                  <a:lnTo>
                    <a:pt x="130" y="195"/>
                  </a:lnTo>
                  <a:lnTo>
                    <a:pt x="8" y="212"/>
                  </a:lnTo>
                  <a:lnTo>
                    <a:pt x="0" y="344"/>
                  </a:lnTo>
                  <a:lnTo>
                    <a:pt x="144" y="323"/>
                  </a:lnTo>
                  <a:lnTo>
                    <a:pt x="152" y="211"/>
                  </a:lnTo>
                  <a:lnTo>
                    <a:pt x="192" y="198"/>
                  </a:lnTo>
                  <a:lnTo>
                    <a:pt x="212" y="165"/>
                  </a:lnTo>
                  <a:lnTo>
                    <a:pt x="250" y="145"/>
                  </a:lnTo>
                  <a:lnTo>
                    <a:pt x="252" y="115"/>
                  </a:lnTo>
                  <a:lnTo>
                    <a:pt x="312" y="106"/>
                  </a:lnTo>
                  <a:lnTo>
                    <a:pt x="317" y="39"/>
                  </a:lnTo>
                  <a:lnTo>
                    <a:pt x="344" y="36"/>
                  </a:lnTo>
                  <a:lnTo>
                    <a:pt x="347" y="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2" name=""/>
            <p:cNvSpPr/>
            <p:nvPr/>
          </p:nvSpPr>
          <p:spPr>
            <a:xfrm>
              <a:off x="5688360" y="2473200"/>
              <a:ext cx="85320" cy="174600"/>
            </a:xfrm>
            <a:custGeom>
              <a:avLst/>
              <a:gdLst/>
              <a:ahLst/>
              <a:rect l="l" t="t" r="r" b="b"/>
              <a:pathLst>
                <a:path w="205" h="421">
                  <a:moveTo>
                    <a:pt x="121" y="246"/>
                  </a:moveTo>
                  <a:lnTo>
                    <a:pt x="145" y="206"/>
                  </a:lnTo>
                  <a:lnTo>
                    <a:pt x="137" y="179"/>
                  </a:lnTo>
                  <a:lnTo>
                    <a:pt x="153" y="145"/>
                  </a:lnTo>
                  <a:lnTo>
                    <a:pt x="131" y="126"/>
                  </a:lnTo>
                  <a:lnTo>
                    <a:pt x="161" y="73"/>
                  </a:lnTo>
                  <a:lnTo>
                    <a:pt x="125" y="42"/>
                  </a:lnTo>
                  <a:lnTo>
                    <a:pt x="147" y="21"/>
                  </a:lnTo>
                  <a:lnTo>
                    <a:pt x="119" y="0"/>
                  </a:lnTo>
                  <a:lnTo>
                    <a:pt x="91" y="29"/>
                  </a:lnTo>
                  <a:lnTo>
                    <a:pt x="110" y="44"/>
                  </a:lnTo>
                  <a:lnTo>
                    <a:pt x="56" y="98"/>
                  </a:lnTo>
                  <a:lnTo>
                    <a:pt x="95" y="130"/>
                  </a:lnTo>
                  <a:lnTo>
                    <a:pt x="70" y="157"/>
                  </a:lnTo>
                  <a:lnTo>
                    <a:pt x="80" y="183"/>
                  </a:lnTo>
                  <a:lnTo>
                    <a:pt x="57" y="223"/>
                  </a:lnTo>
                  <a:lnTo>
                    <a:pt x="90" y="250"/>
                  </a:lnTo>
                  <a:lnTo>
                    <a:pt x="0" y="342"/>
                  </a:lnTo>
                  <a:lnTo>
                    <a:pt x="95" y="421"/>
                  </a:lnTo>
                  <a:lnTo>
                    <a:pt x="205" y="312"/>
                  </a:lnTo>
                  <a:lnTo>
                    <a:pt x="121" y="246"/>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3" name=""/>
            <p:cNvSpPr/>
            <p:nvPr/>
          </p:nvSpPr>
          <p:spPr>
            <a:xfrm>
              <a:off x="5628600" y="2527920"/>
              <a:ext cx="132840" cy="113040"/>
            </a:xfrm>
            <a:custGeom>
              <a:avLst/>
              <a:gdLst/>
              <a:ahLst/>
              <a:rect l="l" t="t" r="r" b="b"/>
              <a:pathLst>
                <a:path w="320" h="273">
                  <a:moveTo>
                    <a:pt x="198" y="138"/>
                  </a:moveTo>
                  <a:lnTo>
                    <a:pt x="189" y="95"/>
                  </a:lnTo>
                  <a:lnTo>
                    <a:pt x="159" y="87"/>
                  </a:lnTo>
                  <a:lnTo>
                    <a:pt x="145" y="61"/>
                  </a:lnTo>
                  <a:lnTo>
                    <a:pt x="105" y="72"/>
                  </a:lnTo>
                  <a:lnTo>
                    <a:pt x="114" y="11"/>
                  </a:lnTo>
                  <a:lnTo>
                    <a:pt x="39" y="20"/>
                  </a:lnTo>
                  <a:lnTo>
                    <a:pt x="27" y="0"/>
                  </a:lnTo>
                  <a:lnTo>
                    <a:pt x="2" y="1"/>
                  </a:lnTo>
                  <a:lnTo>
                    <a:pt x="0" y="36"/>
                  </a:lnTo>
                  <a:lnTo>
                    <a:pt x="27" y="32"/>
                  </a:lnTo>
                  <a:lnTo>
                    <a:pt x="23" y="99"/>
                  </a:lnTo>
                  <a:lnTo>
                    <a:pt x="84" y="91"/>
                  </a:lnTo>
                  <a:lnTo>
                    <a:pt x="81" y="122"/>
                  </a:lnTo>
                  <a:lnTo>
                    <a:pt x="108" y="133"/>
                  </a:lnTo>
                  <a:lnTo>
                    <a:pt x="124" y="161"/>
                  </a:lnTo>
                  <a:lnTo>
                    <a:pt x="174" y="161"/>
                  </a:lnTo>
                  <a:lnTo>
                    <a:pt x="167" y="273"/>
                  </a:lnTo>
                  <a:lnTo>
                    <a:pt x="311" y="253"/>
                  </a:lnTo>
                  <a:lnTo>
                    <a:pt x="320" y="120"/>
                  </a:lnTo>
                  <a:lnTo>
                    <a:pt x="198" y="138"/>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4" name=""/>
            <p:cNvSpPr/>
            <p:nvPr/>
          </p:nvSpPr>
          <p:spPr>
            <a:xfrm>
              <a:off x="5643720" y="2572200"/>
              <a:ext cx="14040" cy="7200"/>
            </a:xfrm>
            <a:custGeom>
              <a:avLst/>
              <a:gdLst/>
              <a:ahLst/>
              <a:rect l="l" t="t" r="r" b="b"/>
              <a:pathLst>
                <a:path w="35" h="18">
                  <a:moveTo>
                    <a:pt x="0" y="3"/>
                  </a:moveTo>
                  <a:lnTo>
                    <a:pt x="34" y="0"/>
                  </a:lnTo>
                  <a:lnTo>
                    <a:pt x="35" y="18"/>
                  </a:lnTo>
                  <a:lnTo>
                    <a:pt x="0" y="3"/>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85" name=""/>
            <p:cNvSpPr/>
            <p:nvPr/>
          </p:nvSpPr>
          <p:spPr>
            <a:xfrm>
              <a:off x="5665320" y="2581920"/>
              <a:ext cx="12240" cy="12960"/>
            </a:xfrm>
            <a:custGeom>
              <a:avLst/>
              <a:gdLst/>
              <a:ahLst/>
              <a:rect l="l" t="t" r="r" b="b"/>
              <a:pathLst>
                <a:path w="30" h="31">
                  <a:moveTo>
                    <a:pt x="30" y="0"/>
                  </a:moveTo>
                  <a:lnTo>
                    <a:pt x="0" y="2"/>
                  </a:lnTo>
                  <a:lnTo>
                    <a:pt x="21" y="11"/>
                  </a:lnTo>
                  <a:lnTo>
                    <a:pt x="30" y="31"/>
                  </a:lnTo>
                  <a:lnTo>
                    <a:pt x="30" y="0"/>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986" name=""/>
            <p:cNvSpPr/>
            <p:nvPr/>
          </p:nvSpPr>
          <p:spPr>
            <a:xfrm>
              <a:off x="5621040" y="2546280"/>
              <a:ext cx="14040" cy="23040"/>
            </a:xfrm>
            <a:custGeom>
              <a:avLst/>
              <a:gdLst/>
              <a:ahLst/>
              <a:rect l="l" t="t" r="r" b="b"/>
              <a:pathLst>
                <a:path w="35" h="57">
                  <a:moveTo>
                    <a:pt x="35" y="0"/>
                  </a:moveTo>
                  <a:lnTo>
                    <a:pt x="0" y="4"/>
                  </a:lnTo>
                  <a:lnTo>
                    <a:pt x="26" y="11"/>
                  </a:lnTo>
                  <a:lnTo>
                    <a:pt x="30" y="57"/>
                  </a:lnTo>
                  <a:lnTo>
                    <a:pt x="35" y="0"/>
                  </a:lnTo>
                  <a:close/>
                </a:path>
              </a:pathLst>
            </a:custGeom>
            <a:solidFill>
              <a:srgbClr val="bfff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87" name=""/>
            <p:cNvSpPr/>
            <p:nvPr/>
          </p:nvSpPr>
          <p:spPr>
            <a:xfrm>
              <a:off x="5621040" y="2529720"/>
              <a:ext cx="5040" cy="14040"/>
            </a:xfrm>
            <a:custGeom>
              <a:avLst/>
              <a:gdLst/>
              <a:ahLst/>
              <a:rect l="l" t="t" r="r" b="b"/>
              <a:pathLst>
                <a:path w="12" h="36">
                  <a:moveTo>
                    <a:pt x="9" y="33"/>
                  </a:moveTo>
                  <a:lnTo>
                    <a:pt x="12" y="0"/>
                  </a:lnTo>
                  <a:lnTo>
                    <a:pt x="0" y="36"/>
                  </a:lnTo>
                  <a:lnTo>
                    <a:pt x="9" y="33"/>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988" name=""/>
            <p:cNvSpPr/>
            <p:nvPr/>
          </p:nvSpPr>
          <p:spPr>
            <a:xfrm>
              <a:off x="5624640" y="2640240"/>
              <a:ext cx="17280" cy="9000"/>
            </a:xfrm>
            <a:custGeom>
              <a:avLst/>
              <a:gdLst/>
              <a:ahLst/>
              <a:rect l="l" t="t" r="r" b="b"/>
              <a:pathLst>
                <a:path w="43" h="23">
                  <a:moveTo>
                    <a:pt x="0" y="23"/>
                  </a:moveTo>
                  <a:lnTo>
                    <a:pt x="27" y="0"/>
                  </a:lnTo>
                  <a:lnTo>
                    <a:pt x="43" y="9"/>
                  </a:lnTo>
                  <a:lnTo>
                    <a:pt x="0" y="23"/>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989" name=""/>
            <p:cNvSpPr/>
            <p:nvPr/>
          </p:nvSpPr>
          <p:spPr>
            <a:xfrm>
              <a:off x="5651280" y="2632680"/>
              <a:ext cx="20520" cy="8280"/>
            </a:xfrm>
            <a:custGeom>
              <a:avLst/>
              <a:gdLst/>
              <a:ahLst/>
              <a:rect l="l" t="t" r="r" b="b"/>
              <a:pathLst>
                <a:path w="49" h="21">
                  <a:moveTo>
                    <a:pt x="24" y="0"/>
                  </a:moveTo>
                  <a:lnTo>
                    <a:pt x="0" y="21"/>
                  </a:lnTo>
                  <a:lnTo>
                    <a:pt x="25" y="11"/>
                  </a:lnTo>
                  <a:lnTo>
                    <a:pt x="49" y="18"/>
                  </a:lnTo>
                  <a:lnTo>
                    <a:pt x="24" y="0"/>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990" name=""/>
            <p:cNvSpPr/>
            <p:nvPr/>
          </p:nvSpPr>
          <p:spPr>
            <a:xfrm>
              <a:off x="5586120" y="2639520"/>
              <a:ext cx="28080" cy="14760"/>
            </a:xfrm>
            <a:custGeom>
              <a:avLst/>
              <a:gdLst/>
              <a:ahLst/>
              <a:rect l="l" t="t" r="r" b="b"/>
              <a:pathLst>
                <a:path w="68" h="36">
                  <a:moveTo>
                    <a:pt x="25" y="0"/>
                  </a:moveTo>
                  <a:lnTo>
                    <a:pt x="0" y="25"/>
                  </a:lnTo>
                  <a:lnTo>
                    <a:pt x="27" y="11"/>
                  </a:lnTo>
                  <a:lnTo>
                    <a:pt x="68" y="36"/>
                  </a:lnTo>
                  <a:lnTo>
                    <a:pt x="25"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991" name=""/>
            <p:cNvSpPr/>
            <p:nvPr/>
          </p:nvSpPr>
          <p:spPr>
            <a:xfrm>
              <a:off x="5575680" y="2635920"/>
              <a:ext cx="10440" cy="12240"/>
            </a:xfrm>
            <a:custGeom>
              <a:avLst/>
              <a:gdLst/>
              <a:ahLst/>
              <a:rect l="l" t="t" r="r" b="b"/>
              <a:pathLst>
                <a:path w="24" h="29">
                  <a:moveTo>
                    <a:pt x="24" y="20"/>
                  </a:moveTo>
                  <a:lnTo>
                    <a:pt x="0" y="0"/>
                  </a:lnTo>
                  <a:lnTo>
                    <a:pt x="17" y="29"/>
                  </a:lnTo>
                  <a:lnTo>
                    <a:pt x="24" y="2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92" name=""/>
            <p:cNvSpPr/>
            <p:nvPr/>
          </p:nvSpPr>
          <p:spPr>
            <a:xfrm>
              <a:off x="5671080" y="2686680"/>
              <a:ext cx="10440" cy="14760"/>
            </a:xfrm>
            <a:custGeom>
              <a:avLst/>
              <a:gdLst/>
              <a:ahLst/>
              <a:rect l="l" t="t" r="r" b="b"/>
              <a:pathLst>
                <a:path w="27" h="36">
                  <a:moveTo>
                    <a:pt x="0" y="36"/>
                  </a:moveTo>
                  <a:lnTo>
                    <a:pt x="5" y="6"/>
                  </a:lnTo>
                  <a:lnTo>
                    <a:pt x="27" y="0"/>
                  </a:lnTo>
                  <a:lnTo>
                    <a:pt x="0" y="36"/>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993" name=""/>
            <p:cNvSpPr/>
            <p:nvPr/>
          </p:nvSpPr>
          <p:spPr>
            <a:xfrm>
              <a:off x="5687640" y="2665440"/>
              <a:ext cx="16560" cy="14040"/>
            </a:xfrm>
            <a:custGeom>
              <a:avLst/>
              <a:gdLst/>
              <a:ahLst/>
              <a:rect l="l" t="t" r="r" b="b"/>
              <a:pathLst>
                <a:path w="41" h="35">
                  <a:moveTo>
                    <a:pt x="5" y="8"/>
                  </a:moveTo>
                  <a:lnTo>
                    <a:pt x="0" y="35"/>
                  </a:lnTo>
                  <a:lnTo>
                    <a:pt x="14" y="13"/>
                  </a:lnTo>
                  <a:lnTo>
                    <a:pt x="41" y="0"/>
                  </a:lnTo>
                  <a:lnTo>
                    <a:pt x="5" y="8"/>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994" name=""/>
            <p:cNvSpPr/>
            <p:nvPr/>
          </p:nvSpPr>
          <p:spPr>
            <a:xfrm>
              <a:off x="5638680" y="2710800"/>
              <a:ext cx="26280" cy="16560"/>
            </a:xfrm>
            <a:custGeom>
              <a:avLst/>
              <a:gdLst/>
              <a:ahLst/>
              <a:rect l="l" t="t" r="r" b="b"/>
              <a:pathLst>
                <a:path w="64" h="40">
                  <a:moveTo>
                    <a:pt x="1" y="9"/>
                  </a:moveTo>
                  <a:lnTo>
                    <a:pt x="0" y="40"/>
                  </a:lnTo>
                  <a:lnTo>
                    <a:pt x="12" y="14"/>
                  </a:lnTo>
                  <a:lnTo>
                    <a:pt x="64" y="0"/>
                  </a:lnTo>
                  <a:lnTo>
                    <a:pt x="1" y="9"/>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95" name=""/>
            <p:cNvSpPr/>
            <p:nvPr/>
          </p:nvSpPr>
          <p:spPr>
            <a:xfrm>
              <a:off x="5618880" y="2724480"/>
              <a:ext cx="15840" cy="3960"/>
            </a:xfrm>
            <a:custGeom>
              <a:avLst/>
              <a:gdLst/>
              <a:ahLst/>
              <a:rect l="l" t="t" r="r" b="b"/>
              <a:pathLst>
                <a:path w="36" h="10">
                  <a:moveTo>
                    <a:pt x="36" y="0"/>
                  </a:moveTo>
                  <a:lnTo>
                    <a:pt x="0" y="6"/>
                  </a:lnTo>
                  <a:lnTo>
                    <a:pt x="36" y="10"/>
                  </a:lnTo>
                  <a:lnTo>
                    <a:pt x="36" y="0"/>
                  </a:lnTo>
                  <a:close/>
                </a:path>
              </a:pathLst>
            </a:custGeom>
            <a:solidFill>
              <a:srgbClr val="b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1996" name=""/>
            <p:cNvSpPr/>
            <p:nvPr/>
          </p:nvSpPr>
          <p:spPr>
            <a:xfrm>
              <a:off x="5741640" y="2685240"/>
              <a:ext cx="9000" cy="15840"/>
            </a:xfrm>
            <a:custGeom>
              <a:avLst/>
              <a:gdLst/>
              <a:ahLst/>
              <a:rect l="l" t="t" r="r" b="b"/>
              <a:pathLst>
                <a:path w="21" h="37">
                  <a:moveTo>
                    <a:pt x="21" y="37"/>
                  </a:moveTo>
                  <a:lnTo>
                    <a:pt x="0" y="18"/>
                  </a:lnTo>
                  <a:lnTo>
                    <a:pt x="14" y="0"/>
                  </a:lnTo>
                  <a:lnTo>
                    <a:pt x="21" y="37"/>
                  </a:lnTo>
                  <a:close/>
                </a:path>
              </a:pathLst>
            </a:custGeom>
            <a:solidFill>
              <a:srgbClr val="b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97" name=""/>
            <p:cNvSpPr/>
            <p:nvPr/>
          </p:nvSpPr>
          <p:spPr>
            <a:xfrm>
              <a:off x="5739120" y="2659320"/>
              <a:ext cx="10800" cy="17280"/>
            </a:xfrm>
            <a:custGeom>
              <a:avLst/>
              <a:gdLst/>
              <a:ahLst/>
              <a:rect l="l" t="t" r="r" b="b"/>
              <a:pathLst>
                <a:path w="26" h="44">
                  <a:moveTo>
                    <a:pt x="0" y="27"/>
                  </a:moveTo>
                  <a:lnTo>
                    <a:pt x="18" y="44"/>
                  </a:lnTo>
                  <a:lnTo>
                    <a:pt x="13" y="24"/>
                  </a:lnTo>
                  <a:lnTo>
                    <a:pt x="26" y="0"/>
                  </a:lnTo>
                  <a:lnTo>
                    <a:pt x="0" y="27"/>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998" name=""/>
            <p:cNvSpPr/>
            <p:nvPr/>
          </p:nvSpPr>
          <p:spPr>
            <a:xfrm>
              <a:off x="5733360" y="2710080"/>
              <a:ext cx="19800" cy="26280"/>
            </a:xfrm>
            <a:custGeom>
              <a:avLst/>
              <a:gdLst/>
              <a:ahLst/>
              <a:rect l="l" t="t" r="r" b="b"/>
              <a:pathLst>
                <a:path w="48" h="65">
                  <a:moveTo>
                    <a:pt x="0" y="46"/>
                  </a:moveTo>
                  <a:lnTo>
                    <a:pt x="24" y="65"/>
                  </a:lnTo>
                  <a:lnTo>
                    <a:pt x="14" y="43"/>
                  </a:lnTo>
                  <a:lnTo>
                    <a:pt x="48" y="0"/>
                  </a:lnTo>
                  <a:lnTo>
                    <a:pt x="0" y="46"/>
                  </a:lnTo>
                  <a:close/>
                </a:path>
              </a:pathLst>
            </a:custGeom>
            <a:solidFill>
              <a:srgbClr val="bfffff"/>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1999" name=""/>
            <p:cNvSpPr/>
            <p:nvPr/>
          </p:nvSpPr>
          <p:spPr>
            <a:xfrm>
              <a:off x="5726160" y="2737440"/>
              <a:ext cx="14040" cy="11520"/>
            </a:xfrm>
            <a:custGeom>
              <a:avLst/>
              <a:gdLst/>
              <a:ahLst/>
              <a:rect l="l" t="t" r="r" b="b"/>
              <a:pathLst>
                <a:path w="35" h="28">
                  <a:moveTo>
                    <a:pt x="35" y="6"/>
                  </a:moveTo>
                  <a:lnTo>
                    <a:pt x="29" y="0"/>
                  </a:lnTo>
                  <a:lnTo>
                    <a:pt x="0" y="28"/>
                  </a:lnTo>
                  <a:lnTo>
                    <a:pt x="35" y="6"/>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000" name=""/>
            <p:cNvSpPr/>
            <p:nvPr/>
          </p:nvSpPr>
          <p:spPr>
            <a:xfrm>
              <a:off x="5803560" y="2642040"/>
              <a:ext cx="14040" cy="7200"/>
            </a:xfrm>
            <a:custGeom>
              <a:avLst/>
              <a:gdLst/>
              <a:ahLst/>
              <a:rect l="l" t="t" r="r" b="b"/>
              <a:pathLst>
                <a:path w="34" h="18">
                  <a:moveTo>
                    <a:pt x="34" y="16"/>
                  </a:moveTo>
                  <a:lnTo>
                    <a:pt x="1" y="18"/>
                  </a:lnTo>
                  <a:lnTo>
                    <a:pt x="0" y="0"/>
                  </a:lnTo>
                  <a:lnTo>
                    <a:pt x="34" y="16"/>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001" name=""/>
            <p:cNvSpPr/>
            <p:nvPr/>
          </p:nvSpPr>
          <p:spPr>
            <a:xfrm>
              <a:off x="5783400" y="2625480"/>
              <a:ext cx="12240" cy="12960"/>
            </a:xfrm>
            <a:custGeom>
              <a:avLst/>
              <a:gdLst/>
              <a:ahLst/>
              <a:rect l="l" t="t" r="r" b="b"/>
              <a:pathLst>
                <a:path w="30" h="32">
                  <a:moveTo>
                    <a:pt x="0" y="32"/>
                  </a:moveTo>
                  <a:lnTo>
                    <a:pt x="30" y="29"/>
                  </a:lnTo>
                  <a:lnTo>
                    <a:pt x="9" y="21"/>
                  </a:lnTo>
                  <a:lnTo>
                    <a:pt x="0" y="0"/>
                  </a:lnTo>
                  <a:lnTo>
                    <a:pt x="0" y="32"/>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002" name=""/>
            <p:cNvSpPr/>
            <p:nvPr/>
          </p:nvSpPr>
          <p:spPr>
            <a:xfrm>
              <a:off x="5824800" y="2651040"/>
              <a:ext cx="14760" cy="23760"/>
            </a:xfrm>
            <a:custGeom>
              <a:avLst/>
              <a:gdLst/>
              <a:ahLst/>
              <a:rect l="l" t="t" r="r" b="b"/>
              <a:pathLst>
                <a:path w="34" h="57">
                  <a:moveTo>
                    <a:pt x="0" y="57"/>
                  </a:moveTo>
                  <a:lnTo>
                    <a:pt x="34" y="53"/>
                  </a:lnTo>
                  <a:lnTo>
                    <a:pt x="8" y="47"/>
                  </a:lnTo>
                  <a:lnTo>
                    <a:pt x="3" y="0"/>
                  </a:lnTo>
                  <a:lnTo>
                    <a:pt x="0" y="57"/>
                  </a:lnTo>
                  <a:close/>
                </a:path>
              </a:pathLst>
            </a:custGeom>
            <a:solidFill>
              <a:srgbClr val="bfffff"/>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003" name=""/>
            <p:cNvSpPr/>
            <p:nvPr/>
          </p:nvSpPr>
          <p:spPr>
            <a:xfrm>
              <a:off x="5834160" y="2676960"/>
              <a:ext cx="5760" cy="14760"/>
            </a:xfrm>
            <a:custGeom>
              <a:avLst/>
              <a:gdLst/>
              <a:ahLst/>
              <a:rect l="l" t="t" r="r" b="b"/>
              <a:pathLst>
                <a:path w="12" h="34">
                  <a:moveTo>
                    <a:pt x="2" y="1"/>
                  </a:moveTo>
                  <a:lnTo>
                    <a:pt x="0" y="34"/>
                  </a:lnTo>
                  <a:lnTo>
                    <a:pt x="12" y="0"/>
                  </a:lnTo>
                  <a:lnTo>
                    <a:pt x="2" y="1"/>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004" name=""/>
            <p:cNvSpPr/>
            <p:nvPr/>
          </p:nvSpPr>
          <p:spPr>
            <a:xfrm>
              <a:off x="5818320" y="2572200"/>
              <a:ext cx="17280" cy="9720"/>
            </a:xfrm>
            <a:custGeom>
              <a:avLst/>
              <a:gdLst/>
              <a:ahLst/>
              <a:rect l="l" t="t" r="r" b="b"/>
              <a:pathLst>
                <a:path w="41" h="23">
                  <a:moveTo>
                    <a:pt x="41" y="0"/>
                  </a:moveTo>
                  <a:lnTo>
                    <a:pt x="15" y="23"/>
                  </a:lnTo>
                  <a:lnTo>
                    <a:pt x="0" y="13"/>
                  </a:lnTo>
                  <a:lnTo>
                    <a:pt x="41" y="0"/>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005" name=""/>
            <p:cNvSpPr/>
            <p:nvPr/>
          </p:nvSpPr>
          <p:spPr>
            <a:xfrm>
              <a:off x="5788440" y="2581200"/>
              <a:ext cx="19800" cy="7200"/>
            </a:xfrm>
            <a:custGeom>
              <a:avLst/>
              <a:gdLst/>
              <a:ahLst/>
              <a:rect l="l" t="t" r="r" b="b"/>
              <a:pathLst>
                <a:path w="49" h="20">
                  <a:moveTo>
                    <a:pt x="26" y="20"/>
                  </a:moveTo>
                  <a:lnTo>
                    <a:pt x="49" y="0"/>
                  </a:lnTo>
                  <a:lnTo>
                    <a:pt x="26" y="8"/>
                  </a:lnTo>
                  <a:lnTo>
                    <a:pt x="0" y="3"/>
                  </a:lnTo>
                  <a:lnTo>
                    <a:pt x="26" y="20"/>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006" name=""/>
            <p:cNvSpPr/>
            <p:nvPr/>
          </p:nvSpPr>
          <p:spPr>
            <a:xfrm>
              <a:off x="5846760" y="2567880"/>
              <a:ext cx="27360" cy="14040"/>
            </a:xfrm>
            <a:custGeom>
              <a:avLst/>
              <a:gdLst/>
              <a:ahLst/>
              <a:rect l="l" t="t" r="r" b="b"/>
              <a:pathLst>
                <a:path w="66" h="35">
                  <a:moveTo>
                    <a:pt x="41" y="35"/>
                  </a:moveTo>
                  <a:lnTo>
                    <a:pt x="66" y="10"/>
                  </a:lnTo>
                  <a:lnTo>
                    <a:pt x="40" y="23"/>
                  </a:lnTo>
                  <a:lnTo>
                    <a:pt x="0" y="0"/>
                  </a:lnTo>
                  <a:lnTo>
                    <a:pt x="41" y="35"/>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007" name=""/>
            <p:cNvSpPr/>
            <p:nvPr/>
          </p:nvSpPr>
          <p:spPr>
            <a:xfrm>
              <a:off x="5874120" y="2574720"/>
              <a:ext cx="10440" cy="10440"/>
            </a:xfrm>
            <a:custGeom>
              <a:avLst/>
              <a:gdLst/>
              <a:ahLst/>
              <a:rect l="l" t="t" r="r" b="b"/>
              <a:pathLst>
                <a:path w="26" h="28">
                  <a:moveTo>
                    <a:pt x="0" y="7"/>
                  </a:moveTo>
                  <a:lnTo>
                    <a:pt x="26" y="28"/>
                  </a:lnTo>
                  <a:lnTo>
                    <a:pt x="8" y="0"/>
                  </a:lnTo>
                  <a:lnTo>
                    <a:pt x="0" y="7"/>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008" name=""/>
            <p:cNvSpPr/>
            <p:nvPr/>
          </p:nvSpPr>
          <p:spPr>
            <a:xfrm>
              <a:off x="5780880" y="2520360"/>
              <a:ext cx="10440" cy="14040"/>
            </a:xfrm>
            <a:custGeom>
              <a:avLst/>
              <a:gdLst/>
              <a:ahLst/>
              <a:rect l="l" t="t" r="r" b="b"/>
              <a:pathLst>
                <a:path w="26" h="35">
                  <a:moveTo>
                    <a:pt x="26" y="0"/>
                  </a:moveTo>
                  <a:lnTo>
                    <a:pt x="22" y="30"/>
                  </a:lnTo>
                  <a:lnTo>
                    <a:pt x="0" y="35"/>
                  </a:lnTo>
                  <a:lnTo>
                    <a:pt x="26"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009" name=""/>
            <p:cNvSpPr/>
            <p:nvPr/>
          </p:nvSpPr>
          <p:spPr>
            <a:xfrm>
              <a:off x="5758560" y="2541240"/>
              <a:ext cx="17280" cy="14760"/>
            </a:xfrm>
            <a:custGeom>
              <a:avLst/>
              <a:gdLst/>
              <a:ahLst/>
              <a:rect l="l" t="t" r="r" b="b"/>
              <a:pathLst>
                <a:path w="40" h="35">
                  <a:moveTo>
                    <a:pt x="36" y="28"/>
                  </a:moveTo>
                  <a:lnTo>
                    <a:pt x="40" y="0"/>
                  </a:lnTo>
                  <a:lnTo>
                    <a:pt x="26" y="22"/>
                  </a:lnTo>
                  <a:lnTo>
                    <a:pt x="0" y="35"/>
                  </a:lnTo>
                  <a:lnTo>
                    <a:pt x="36" y="28"/>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010" name=""/>
            <p:cNvSpPr/>
            <p:nvPr/>
          </p:nvSpPr>
          <p:spPr>
            <a:xfrm>
              <a:off x="5797440" y="2493720"/>
              <a:ext cx="26280" cy="16560"/>
            </a:xfrm>
            <a:custGeom>
              <a:avLst/>
              <a:gdLst/>
              <a:ahLst/>
              <a:rect l="l" t="t" r="r" b="b"/>
              <a:pathLst>
                <a:path w="65" h="40">
                  <a:moveTo>
                    <a:pt x="62" y="32"/>
                  </a:moveTo>
                  <a:lnTo>
                    <a:pt x="65" y="0"/>
                  </a:lnTo>
                  <a:lnTo>
                    <a:pt x="53" y="26"/>
                  </a:lnTo>
                  <a:lnTo>
                    <a:pt x="0" y="40"/>
                  </a:lnTo>
                  <a:lnTo>
                    <a:pt x="62" y="32"/>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011" name=""/>
            <p:cNvSpPr/>
            <p:nvPr/>
          </p:nvSpPr>
          <p:spPr>
            <a:xfrm>
              <a:off x="5828400" y="2493000"/>
              <a:ext cx="15840" cy="3960"/>
            </a:xfrm>
            <a:custGeom>
              <a:avLst/>
              <a:gdLst/>
              <a:ahLst/>
              <a:rect l="l" t="t" r="r" b="b"/>
              <a:pathLst>
                <a:path w="37" h="9">
                  <a:moveTo>
                    <a:pt x="0" y="9"/>
                  </a:moveTo>
                  <a:lnTo>
                    <a:pt x="37" y="3"/>
                  </a:lnTo>
                  <a:lnTo>
                    <a:pt x="0" y="0"/>
                  </a:lnTo>
                  <a:lnTo>
                    <a:pt x="0" y="9"/>
                  </a:lnTo>
                  <a:close/>
                </a:path>
              </a:pathLst>
            </a:custGeom>
            <a:solidFill>
              <a:srgbClr val="b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2012" name=""/>
            <p:cNvSpPr/>
            <p:nvPr/>
          </p:nvSpPr>
          <p:spPr>
            <a:xfrm>
              <a:off x="5711760" y="2519640"/>
              <a:ext cx="7200" cy="14760"/>
            </a:xfrm>
            <a:custGeom>
              <a:avLst/>
              <a:gdLst/>
              <a:ahLst/>
              <a:rect l="l" t="t" r="r" b="b"/>
              <a:pathLst>
                <a:path w="18" h="36">
                  <a:moveTo>
                    <a:pt x="0" y="0"/>
                  </a:moveTo>
                  <a:lnTo>
                    <a:pt x="18" y="18"/>
                  </a:lnTo>
                  <a:lnTo>
                    <a:pt x="7" y="36"/>
                  </a:lnTo>
                  <a:lnTo>
                    <a:pt x="0"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013" name=""/>
            <p:cNvSpPr/>
            <p:nvPr/>
          </p:nvSpPr>
          <p:spPr>
            <a:xfrm>
              <a:off x="5712840" y="2541960"/>
              <a:ext cx="9720" cy="18720"/>
            </a:xfrm>
            <a:custGeom>
              <a:avLst/>
              <a:gdLst/>
              <a:ahLst/>
              <a:rect l="l" t="t" r="r" b="b"/>
              <a:pathLst>
                <a:path w="23" h="46">
                  <a:moveTo>
                    <a:pt x="23" y="17"/>
                  </a:moveTo>
                  <a:lnTo>
                    <a:pt x="7" y="0"/>
                  </a:lnTo>
                  <a:lnTo>
                    <a:pt x="13" y="21"/>
                  </a:lnTo>
                  <a:lnTo>
                    <a:pt x="0" y="46"/>
                  </a:lnTo>
                  <a:lnTo>
                    <a:pt x="23" y="17"/>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014" name=""/>
            <p:cNvSpPr/>
            <p:nvPr/>
          </p:nvSpPr>
          <p:spPr>
            <a:xfrm>
              <a:off x="5709240" y="2482920"/>
              <a:ext cx="19080" cy="26280"/>
            </a:xfrm>
            <a:custGeom>
              <a:avLst/>
              <a:gdLst/>
              <a:ahLst/>
              <a:rect l="l" t="t" r="r" b="b"/>
              <a:pathLst>
                <a:path w="45" h="65">
                  <a:moveTo>
                    <a:pt x="45" y="20"/>
                  </a:moveTo>
                  <a:lnTo>
                    <a:pt x="22" y="0"/>
                  </a:lnTo>
                  <a:lnTo>
                    <a:pt x="32" y="23"/>
                  </a:lnTo>
                  <a:lnTo>
                    <a:pt x="0" y="65"/>
                  </a:lnTo>
                  <a:lnTo>
                    <a:pt x="45" y="20"/>
                  </a:lnTo>
                  <a:close/>
                </a:path>
              </a:pathLst>
            </a:custGeom>
            <a:solidFill>
              <a:srgbClr val="bfffff"/>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2015" name=""/>
            <p:cNvSpPr/>
            <p:nvPr/>
          </p:nvSpPr>
          <p:spPr>
            <a:xfrm>
              <a:off x="5721120" y="2471400"/>
              <a:ext cx="14760" cy="10440"/>
            </a:xfrm>
            <a:custGeom>
              <a:avLst/>
              <a:gdLst/>
              <a:ahLst/>
              <a:rect l="l" t="t" r="r" b="b"/>
              <a:pathLst>
                <a:path w="36" h="26">
                  <a:moveTo>
                    <a:pt x="8" y="26"/>
                  </a:moveTo>
                  <a:lnTo>
                    <a:pt x="36" y="0"/>
                  </a:lnTo>
                  <a:lnTo>
                    <a:pt x="0" y="20"/>
                  </a:lnTo>
                  <a:lnTo>
                    <a:pt x="8" y="26"/>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016" name=""/>
            <p:cNvSpPr/>
            <p:nvPr/>
          </p:nvSpPr>
          <p:spPr>
            <a:xfrm>
              <a:off x="5807520" y="2548080"/>
              <a:ext cx="15840" cy="10440"/>
            </a:xfrm>
            <a:custGeom>
              <a:avLst/>
              <a:gdLst/>
              <a:ahLst/>
              <a:rect l="l" t="t" r="r" b="b"/>
              <a:pathLst>
                <a:path w="38" h="26">
                  <a:moveTo>
                    <a:pt x="38" y="0"/>
                  </a:moveTo>
                  <a:lnTo>
                    <a:pt x="4" y="7"/>
                  </a:lnTo>
                  <a:lnTo>
                    <a:pt x="0" y="26"/>
                  </a:lnTo>
                  <a:lnTo>
                    <a:pt x="38"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017" name=""/>
            <p:cNvSpPr/>
            <p:nvPr/>
          </p:nvSpPr>
          <p:spPr>
            <a:xfrm>
              <a:off x="5785920" y="2564640"/>
              <a:ext cx="13320" cy="16560"/>
            </a:xfrm>
            <a:custGeom>
              <a:avLst/>
              <a:gdLst/>
              <a:ahLst/>
              <a:rect l="l" t="t" r="r" b="b"/>
              <a:pathLst>
                <a:path w="34" h="39">
                  <a:moveTo>
                    <a:pt x="4" y="6"/>
                  </a:moveTo>
                  <a:lnTo>
                    <a:pt x="34" y="0"/>
                  </a:lnTo>
                  <a:lnTo>
                    <a:pt x="13" y="14"/>
                  </a:lnTo>
                  <a:lnTo>
                    <a:pt x="0" y="39"/>
                  </a:lnTo>
                  <a:lnTo>
                    <a:pt x="4" y="6"/>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018" name=""/>
            <p:cNvSpPr/>
            <p:nvPr/>
          </p:nvSpPr>
          <p:spPr>
            <a:xfrm>
              <a:off x="5833440" y="2516400"/>
              <a:ext cx="14760" cy="24840"/>
            </a:xfrm>
            <a:custGeom>
              <a:avLst/>
              <a:gdLst/>
              <a:ahLst/>
              <a:rect l="l" t="t" r="r" b="b"/>
              <a:pathLst>
                <a:path w="37" h="61">
                  <a:moveTo>
                    <a:pt x="1" y="5"/>
                  </a:moveTo>
                  <a:lnTo>
                    <a:pt x="37" y="0"/>
                  </a:lnTo>
                  <a:lnTo>
                    <a:pt x="11" y="13"/>
                  </a:lnTo>
                  <a:lnTo>
                    <a:pt x="0" y="61"/>
                  </a:lnTo>
                  <a:lnTo>
                    <a:pt x="1" y="5"/>
                  </a:lnTo>
                  <a:close/>
                </a:path>
              </a:pathLst>
            </a:custGeom>
            <a:solidFill>
              <a:srgbClr val="b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019" name=""/>
            <p:cNvSpPr/>
            <p:nvPr/>
          </p:nvSpPr>
          <p:spPr>
            <a:xfrm>
              <a:off x="5844240" y="2498760"/>
              <a:ext cx="4680" cy="14040"/>
            </a:xfrm>
            <a:custGeom>
              <a:avLst/>
              <a:gdLst/>
              <a:ahLst/>
              <a:rect l="l" t="t" r="r" b="b"/>
              <a:pathLst>
                <a:path w="10" h="34">
                  <a:moveTo>
                    <a:pt x="0" y="34"/>
                  </a:moveTo>
                  <a:lnTo>
                    <a:pt x="2" y="0"/>
                  </a:lnTo>
                  <a:lnTo>
                    <a:pt x="10" y="33"/>
                  </a:lnTo>
                  <a:lnTo>
                    <a:pt x="0" y="34"/>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020" name=""/>
            <p:cNvSpPr/>
            <p:nvPr/>
          </p:nvSpPr>
          <p:spPr>
            <a:xfrm>
              <a:off x="5815080" y="2613600"/>
              <a:ext cx="18000" cy="7200"/>
            </a:xfrm>
            <a:custGeom>
              <a:avLst/>
              <a:gdLst/>
              <a:ahLst/>
              <a:rect l="l" t="t" r="r" b="b"/>
              <a:pathLst>
                <a:path w="42" h="17">
                  <a:moveTo>
                    <a:pt x="42" y="17"/>
                  </a:moveTo>
                  <a:lnTo>
                    <a:pt x="17" y="0"/>
                  </a:lnTo>
                  <a:lnTo>
                    <a:pt x="0" y="14"/>
                  </a:lnTo>
                  <a:lnTo>
                    <a:pt x="42" y="17"/>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021" name=""/>
            <p:cNvSpPr/>
            <p:nvPr/>
          </p:nvSpPr>
          <p:spPr>
            <a:xfrm>
              <a:off x="5785920" y="2613600"/>
              <a:ext cx="18000" cy="10440"/>
            </a:xfrm>
            <a:custGeom>
              <a:avLst/>
              <a:gdLst/>
              <a:ahLst/>
              <a:rect l="l" t="t" r="r" b="b"/>
              <a:pathLst>
                <a:path w="45" h="24">
                  <a:moveTo>
                    <a:pt x="29" y="0"/>
                  </a:moveTo>
                  <a:lnTo>
                    <a:pt x="45" y="21"/>
                  </a:lnTo>
                  <a:lnTo>
                    <a:pt x="27" y="11"/>
                  </a:lnTo>
                  <a:lnTo>
                    <a:pt x="0" y="24"/>
                  </a:lnTo>
                  <a:lnTo>
                    <a:pt x="29"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022" name=""/>
            <p:cNvSpPr/>
            <p:nvPr/>
          </p:nvSpPr>
          <p:spPr>
            <a:xfrm>
              <a:off x="5843160" y="2602800"/>
              <a:ext cx="29160" cy="18720"/>
            </a:xfrm>
            <a:custGeom>
              <a:avLst/>
              <a:gdLst/>
              <a:ahLst/>
              <a:rect l="l" t="t" r="r" b="b"/>
              <a:pathLst>
                <a:path w="70" h="47">
                  <a:moveTo>
                    <a:pt x="46" y="0"/>
                  </a:moveTo>
                  <a:lnTo>
                    <a:pt x="70" y="19"/>
                  </a:lnTo>
                  <a:lnTo>
                    <a:pt x="43" y="13"/>
                  </a:lnTo>
                  <a:lnTo>
                    <a:pt x="0" y="47"/>
                  </a:lnTo>
                  <a:lnTo>
                    <a:pt x="46" y="0"/>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023" name=""/>
            <p:cNvSpPr/>
            <p:nvPr/>
          </p:nvSpPr>
          <p:spPr>
            <a:xfrm>
              <a:off x="5872320" y="2593440"/>
              <a:ext cx="11520" cy="14040"/>
            </a:xfrm>
            <a:custGeom>
              <a:avLst/>
              <a:gdLst/>
              <a:ahLst/>
              <a:rect l="l" t="t" r="r" b="b"/>
              <a:pathLst>
                <a:path w="28" h="34">
                  <a:moveTo>
                    <a:pt x="0" y="27"/>
                  </a:moveTo>
                  <a:lnTo>
                    <a:pt x="28" y="0"/>
                  </a:lnTo>
                  <a:lnTo>
                    <a:pt x="7" y="34"/>
                  </a:lnTo>
                  <a:lnTo>
                    <a:pt x="0" y="27"/>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grpSp>
          <p:nvGrpSpPr>
            <p:cNvPr id="2024" name=""/>
            <p:cNvGrpSpPr/>
            <p:nvPr/>
          </p:nvGrpSpPr>
          <p:grpSpPr>
            <a:xfrm>
              <a:off x="5381640" y="2320920"/>
              <a:ext cx="498960" cy="429840"/>
              <a:chOff x="5381640" y="2320920"/>
              <a:chExt cx="498960" cy="429840"/>
            </a:xfrm>
          </p:grpSpPr>
          <p:sp>
            <p:nvSpPr>
              <p:cNvPr id="2025" name=""/>
              <p:cNvSpPr/>
              <p:nvPr/>
            </p:nvSpPr>
            <p:spPr>
              <a:xfrm>
                <a:off x="5769720" y="2674440"/>
                <a:ext cx="9000" cy="12240"/>
              </a:xfrm>
              <a:custGeom>
                <a:avLst/>
                <a:gdLst/>
                <a:ahLst/>
                <a:rect l="l" t="t" r="r" b="b"/>
                <a:pathLst>
                  <a:path w="22" h="30">
                    <a:moveTo>
                      <a:pt x="22" y="30"/>
                    </a:moveTo>
                    <a:lnTo>
                      <a:pt x="22" y="0"/>
                    </a:lnTo>
                    <a:lnTo>
                      <a:pt x="0" y="1"/>
                    </a:lnTo>
                    <a:lnTo>
                      <a:pt x="22" y="3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026" name=""/>
              <p:cNvSpPr/>
              <p:nvPr/>
            </p:nvSpPr>
            <p:spPr>
              <a:xfrm>
                <a:off x="5749920" y="2657880"/>
                <a:ext cx="14760" cy="10440"/>
              </a:xfrm>
              <a:custGeom>
                <a:avLst/>
                <a:gdLst/>
                <a:ahLst/>
                <a:rect l="l" t="t" r="r" b="b"/>
                <a:pathLst>
                  <a:path w="36" h="26">
                    <a:moveTo>
                      <a:pt x="36" y="0"/>
                    </a:moveTo>
                    <a:lnTo>
                      <a:pt x="36" y="26"/>
                    </a:lnTo>
                    <a:lnTo>
                      <a:pt x="24" y="9"/>
                    </a:lnTo>
                    <a:lnTo>
                      <a:pt x="0" y="3"/>
                    </a:lnTo>
                    <a:lnTo>
                      <a:pt x="36"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027" name=""/>
              <p:cNvSpPr/>
              <p:nvPr/>
            </p:nvSpPr>
            <p:spPr>
              <a:xfrm>
                <a:off x="5783400" y="2690280"/>
                <a:ext cx="26280" cy="12960"/>
              </a:xfrm>
              <a:custGeom>
                <a:avLst/>
                <a:gdLst/>
                <a:ahLst/>
                <a:rect l="l" t="t" r="r" b="b"/>
                <a:pathLst>
                  <a:path w="63" h="32">
                    <a:moveTo>
                      <a:pt x="63" y="0"/>
                    </a:moveTo>
                    <a:lnTo>
                      <a:pt x="61" y="32"/>
                    </a:lnTo>
                    <a:lnTo>
                      <a:pt x="53" y="10"/>
                    </a:lnTo>
                    <a:lnTo>
                      <a:pt x="0" y="12"/>
                    </a:lnTo>
                    <a:lnTo>
                      <a:pt x="63" y="0"/>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028" name=""/>
              <p:cNvSpPr/>
              <p:nvPr/>
            </p:nvSpPr>
            <p:spPr>
              <a:xfrm>
                <a:off x="5813280" y="2697840"/>
                <a:ext cx="15480" cy="5400"/>
              </a:xfrm>
              <a:custGeom>
                <a:avLst/>
                <a:gdLst/>
                <a:ahLst/>
                <a:rect l="l" t="t" r="r" b="b"/>
                <a:pathLst>
                  <a:path w="38" h="15">
                    <a:moveTo>
                      <a:pt x="0" y="5"/>
                    </a:moveTo>
                    <a:lnTo>
                      <a:pt x="38" y="0"/>
                    </a:lnTo>
                    <a:lnTo>
                      <a:pt x="0" y="15"/>
                    </a:lnTo>
                    <a:lnTo>
                      <a:pt x="0" y="5"/>
                    </a:lnTo>
                    <a:close/>
                  </a:path>
                </a:pathLst>
              </a:custGeom>
              <a:solidFill>
                <a:srgbClr val="bfffff"/>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2029" name=""/>
              <p:cNvSpPr/>
              <p:nvPr/>
            </p:nvSpPr>
            <p:spPr>
              <a:xfrm>
                <a:off x="5697720" y="2692080"/>
                <a:ext cx="9720" cy="16560"/>
              </a:xfrm>
              <a:custGeom>
                <a:avLst/>
                <a:gdLst/>
                <a:ahLst/>
                <a:rect l="l" t="t" r="r" b="b"/>
                <a:pathLst>
                  <a:path w="24" h="41">
                    <a:moveTo>
                      <a:pt x="0" y="41"/>
                    </a:moveTo>
                    <a:lnTo>
                      <a:pt x="24" y="13"/>
                    </a:lnTo>
                    <a:lnTo>
                      <a:pt x="11" y="0"/>
                    </a:lnTo>
                    <a:lnTo>
                      <a:pt x="0" y="41"/>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030" name=""/>
              <p:cNvSpPr/>
              <p:nvPr/>
            </p:nvSpPr>
            <p:spPr>
              <a:xfrm>
                <a:off x="5704200" y="2665440"/>
                <a:ext cx="9000" cy="18000"/>
              </a:xfrm>
              <a:custGeom>
                <a:avLst/>
                <a:gdLst/>
                <a:ahLst/>
                <a:rect l="l" t="t" r="r" b="b"/>
                <a:pathLst>
                  <a:path w="21" h="44">
                    <a:moveTo>
                      <a:pt x="21" y="22"/>
                    </a:moveTo>
                    <a:lnTo>
                      <a:pt x="1" y="44"/>
                    </a:lnTo>
                    <a:lnTo>
                      <a:pt x="8" y="22"/>
                    </a:lnTo>
                    <a:lnTo>
                      <a:pt x="0" y="0"/>
                    </a:lnTo>
                    <a:lnTo>
                      <a:pt x="21" y="22"/>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031" name=""/>
              <p:cNvSpPr/>
              <p:nvPr/>
            </p:nvSpPr>
            <p:spPr>
              <a:xfrm>
                <a:off x="5694120" y="2717640"/>
                <a:ext cx="18000" cy="24840"/>
              </a:xfrm>
              <a:custGeom>
                <a:avLst/>
                <a:gdLst/>
                <a:ahLst/>
                <a:rect l="l" t="t" r="r" b="b"/>
                <a:pathLst>
                  <a:path w="44" h="59">
                    <a:moveTo>
                      <a:pt x="44" y="33"/>
                    </a:moveTo>
                    <a:lnTo>
                      <a:pt x="18" y="59"/>
                    </a:lnTo>
                    <a:lnTo>
                      <a:pt x="30" y="33"/>
                    </a:lnTo>
                    <a:lnTo>
                      <a:pt x="0" y="0"/>
                    </a:lnTo>
                    <a:lnTo>
                      <a:pt x="44" y="33"/>
                    </a:lnTo>
                    <a:close/>
                  </a:path>
                </a:pathLst>
              </a:custGeom>
              <a:solidFill>
                <a:srgbClr val="b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032" name=""/>
              <p:cNvSpPr/>
              <p:nvPr/>
            </p:nvSpPr>
            <p:spPr>
              <a:xfrm>
                <a:off x="5704200" y="2741760"/>
                <a:ext cx="13320" cy="9000"/>
              </a:xfrm>
              <a:custGeom>
                <a:avLst/>
                <a:gdLst/>
                <a:ahLst/>
                <a:rect l="l" t="t" r="r" b="b"/>
                <a:pathLst>
                  <a:path w="33" h="21">
                    <a:moveTo>
                      <a:pt x="0" y="7"/>
                    </a:moveTo>
                    <a:lnTo>
                      <a:pt x="8" y="0"/>
                    </a:lnTo>
                    <a:lnTo>
                      <a:pt x="33" y="21"/>
                    </a:lnTo>
                    <a:lnTo>
                      <a:pt x="0" y="7"/>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033" name=""/>
              <p:cNvSpPr/>
              <p:nvPr/>
            </p:nvSpPr>
            <p:spPr>
              <a:xfrm>
                <a:off x="5636880" y="2662920"/>
                <a:ext cx="14760" cy="10800"/>
              </a:xfrm>
              <a:custGeom>
                <a:avLst/>
                <a:gdLst/>
                <a:ahLst/>
                <a:rect l="l" t="t" r="r" b="b"/>
                <a:pathLst>
                  <a:path w="37" h="26">
                    <a:moveTo>
                      <a:pt x="0" y="26"/>
                    </a:moveTo>
                    <a:lnTo>
                      <a:pt x="34" y="19"/>
                    </a:lnTo>
                    <a:lnTo>
                      <a:pt x="37" y="0"/>
                    </a:lnTo>
                    <a:lnTo>
                      <a:pt x="0" y="26"/>
                    </a:lnTo>
                    <a:close/>
                  </a:path>
                </a:pathLst>
              </a:custGeom>
              <a:solidFill>
                <a:srgbClr val="bfffff"/>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34" name=""/>
              <p:cNvSpPr/>
              <p:nvPr/>
            </p:nvSpPr>
            <p:spPr>
              <a:xfrm>
                <a:off x="5659200" y="2641320"/>
                <a:ext cx="14040" cy="15480"/>
              </a:xfrm>
              <a:custGeom>
                <a:avLst/>
                <a:gdLst/>
                <a:ahLst/>
                <a:rect l="l" t="t" r="r" b="b"/>
                <a:pathLst>
                  <a:path w="35" h="38">
                    <a:moveTo>
                      <a:pt x="30" y="33"/>
                    </a:moveTo>
                    <a:lnTo>
                      <a:pt x="0" y="38"/>
                    </a:lnTo>
                    <a:lnTo>
                      <a:pt x="23" y="25"/>
                    </a:lnTo>
                    <a:lnTo>
                      <a:pt x="35" y="0"/>
                    </a:lnTo>
                    <a:lnTo>
                      <a:pt x="30" y="33"/>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035" name=""/>
              <p:cNvSpPr/>
              <p:nvPr/>
            </p:nvSpPr>
            <p:spPr>
              <a:xfrm>
                <a:off x="5610960" y="2679480"/>
                <a:ext cx="14760" cy="25560"/>
              </a:xfrm>
              <a:custGeom>
                <a:avLst/>
                <a:gdLst/>
                <a:ahLst/>
                <a:rect l="l" t="t" r="r" b="b"/>
                <a:pathLst>
                  <a:path w="37" h="61">
                    <a:moveTo>
                      <a:pt x="35" y="56"/>
                    </a:moveTo>
                    <a:lnTo>
                      <a:pt x="0" y="61"/>
                    </a:lnTo>
                    <a:lnTo>
                      <a:pt x="28" y="48"/>
                    </a:lnTo>
                    <a:lnTo>
                      <a:pt x="37" y="0"/>
                    </a:lnTo>
                    <a:lnTo>
                      <a:pt x="35" y="56"/>
                    </a:lnTo>
                    <a:close/>
                  </a:path>
                </a:pathLst>
              </a:custGeom>
              <a:solidFill>
                <a:srgbClr val="bf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036" name=""/>
              <p:cNvSpPr/>
              <p:nvPr/>
            </p:nvSpPr>
            <p:spPr>
              <a:xfrm>
                <a:off x="5610240" y="2708640"/>
                <a:ext cx="4680" cy="14040"/>
              </a:xfrm>
              <a:custGeom>
                <a:avLst/>
                <a:gdLst/>
                <a:ahLst/>
                <a:rect l="l" t="t" r="r" b="b"/>
                <a:pathLst>
                  <a:path w="11" h="32">
                    <a:moveTo>
                      <a:pt x="11" y="0"/>
                    </a:moveTo>
                    <a:lnTo>
                      <a:pt x="9" y="32"/>
                    </a:lnTo>
                    <a:lnTo>
                      <a:pt x="0" y="1"/>
                    </a:lnTo>
                    <a:lnTo>
                      <a:pt x="11"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037" name=""/>
              <p:cNvSpPr/>
              <p:nvPr/>
            </p:nvSpPr>
            <p:spPr>
              <a:xfrm>
                <a:off x="5627520" y="2601360"/>
                <a:ext cx="16560" cy="7200"/>
              </a:xfrm>
              <a:custGeom>
                <a:avLst/>
                <a:gdLst/>
                <a:ahLst/>
                <a:rect l="l" t="t" r="r" b="b"/>
                <a:pathLst>
                  <a:path w="42" h="16">
                    <a:moveTo>
                      <a:pt x="0" y="0"/>
                    </a:moveTo>
                    <a:lnTo>
                      <a:pt x="24" y="16"/>
                    </a:lnTo>
                    <a:lnTo>
                      <a:pt x="42" y="1"/>
                    </a:lnTo>
                    <a:lnTo>
                      <a:pt x="0" y="0"/>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038" name=""/>
              <p:cNvSpPr/>
              <p:nvPr/>
            </p:nvSpPr>
            <p:spPr>
              <a:xfrm>
                <a:off x="5653440" y="2597760"/>
                <a:ext cx="20520" cy="11520"/>
              </a:xfrm>
              <a:custGeom>
                <a:avLst/>
                <a:gdLst/>
                <a:ahLst/>
                <a:rect l="l" t="t" r="r" b="b"/>
                <a:pathLst>
                  <a:path w="51" h="28">
                    <a:moveTo>
                      <a:pt x="25" y="28"/>
                    </a:moveTo>
                    <a:lnTo>
                      <a:pt x="0" y="10"/>
                    </a:lnTo>
                    <a:lnTo>
                      <a:pt x="25" y="12"/>
                    </a:lnTo>
                    <a:lnTo>
                      <a:pt x="51" y="0"/>
                    </a:lnTo>
                    <a:lnTo>
                      <a:pt x="25" y="28"/>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039" name=""/>
              <p:cNvSpPr/>
              <p:nvPr/>
            </p:nvSpPr>
            <p:spPr>
              <a:xfrm>
                <a:off x="5587920" y="2600640"/>
                <a:ext cx="28800" cy="18720"/>
              </a:xfrm>
              <a:custGeom>
                <a:avLst/>
                <a:gdLst/>
                <a:ahLst/>
                <a:rect l="l" t="t" r="r" b="b"/>
                <a:pathLst>
                  <a:path w="69" h="48">
                    <a:moveTo>
                      <a:pt x="23" y="48"/>
                    </a:moveTo>
                    <a:lnTo>
                      <a:pt x="0" y="28"/>
                    </a:lnTo>
                    <a:lnTo>
                      <a:pt x="25" y="35"/>
                    </a:lnTo>
                    <a:lnTo>
                      <a:pt x="69" y="0"/>
                    </a:lnTo>
                    <a:lnTo>
                      <a:pt x="23" y="48"/>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040" name=""/>
              <p:cNvSpPr/>
              <p:nvPr/>
            </p:nvSpPr>
            <p:spPr>
              <a:xfrm>
                <a:off x="5575320" y="2615400"/>
                <a:ext cx="12240" cy="13320"/>
              </a:xfrm>
              <a:custGeom>
                <a:avLst/>
                <a:gdLst/>
                <a:ahLst/>
                <a:rect l="l" t="t" r="r" b="b"/>
                <a:pathLst>
                  <a:path w="29" h="32">
                    <a:moveTo>
                      <a:pt x="29" y="5"/>
                    </a:moveTo>
                    <a:lnTo>
                      <a:pt x="0" y="32"/>
                    </a:lnTo>
                    <a:lnTo>
                      <a:pt x="21" y="0"/>
                    </a:lnTo>
                    <a:lnTo>
                      <a:pt x="29" y="5"/>
                    </a:lnTo>
                    <a:close/>
                  </a:path>
                </a:pathLst>
              </a:custGeom>
              <a:solidFill>
                <a:srgbClr val="b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041" name=""/>
              <p:cNvSpPr/>
              <p:nvPr/>
            </p:nvSpPr>
            <p:spPr>
              <a:xfrm>
                <a:off x="5678280" y="2535480"/>
                <a:ext cx="9000" cy="12240"/>
              </a:xfrm>
              <a:custGeom>
                <a:avLst/>
                <a:gdLst/>
                <a:ahLst/>
                <a:rect l="l" t="t" r="r" b="b"/>
                <a:pathLst>
                  <a:path w="22" h="30">
                    <a:moveTo>
                      <a:pt x="0" y="0"/>
                    </a:moveTo>
                    <a:lnTo>
                      <a:pt x="1" y="30"/>
                    </a:lnTo>
                    <a:lnTo>
                      <a:pt x="22" y="29"/>
                    </a:lnTo>
                    <a:lnTo>
                      <a:pt x="0" y="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042" name=""/>
              <p:cNvSpPr/>
              <p:nvPr/>
            </p:nvSpPr>
            <p:spPr>
              <a:xfrm>
                <a:off x="5691600" y="2553840"/>
                <a:ext cx="15840" cy="10440"/>
              </a:xfrm>
              <a:custGeom>
                <a:avLst/>
                <a:gdLst/>
                <a:ahLst/>
                <a:rect l="l" t="t" r="r" b="b"/>
                <a:pathLst>
                  <a:path w="37" h="26">
                    <a:moveTo>
                      <a:pt x="0" y="26"/>
                    </a:moveTo>
                    <a:lnTo>
                      <a:pt x="0" y="0"/>
                    </a:lnTo>
                    <a:lnTo>
                      <a:pt x="12" y="18"/>
                    </a:lnTo>
                    <a:lnTo>
                      <a:pt x="37" y="23"/>
                    </a:lnTo>
                    <a:lnTo>
                      <a:pt x="0" y="26"/>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043" name=""/>
              <p:cNvSpPr/>
              <p:nvPr/>
            </p:nvSpPr>
            <p:spPr>
              <a:xfrm>
                <a:off x="5647680" y="2518920"/>
                <a:ext cx="25560" cy="12600"/>
              </a:xfrm>
              <a:custGeom>
                <a:avLst/>
                <a:gdLst/>
                <a:ahLst/>
                <a:rect l="l" t="t" r="r" b="b"/>
                <a:pathLst>
                  <a:path w="63" h="31">
                    <a:moveTo>
                      <a:pt x="0" y="31"/>
                    </a:moveTo>
                    <a:lnTo>
                      <a:pt x="1" y="0"/>
                    </a:lnTo>
                    <a:lnTo>
                      <a:pt x="10" y="22"/>
                    </a:lnTo>
                    <a:lnTo>
                      <a:pt x="63" y="20"/>
                    </a:lnTo>
                    <a:lnTo>
                      <a:pt x="0" y="31"/>
                    </a:lnTo>
                    <a:close/>
                  </a:path>
                </a:pathLst>
              </a:custGeom>
              <a:solidFill>
                <a:srgbClr val="b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44" name=""/>
              <p:cNvSpPr/>
              <p:nvPr/>
            </p:nvSpPr>
            <p:spPr>
              <a:xfrm>
                <a:off x="5628600" y="2518920"/>
                <a:ext cx="14760" cy="5760"/>
              </a:xfrm>
              <a:custGeom>
                <a:avLst/>
                <a:gdLst/>
                <a:ahLst/>
                <a:rect l="l" t="t" r="r" b="b"/>
                <a:pathLst>
                  <a:path w="36" h="14">
                    <a:moveTo>
                      <a:pt x="36" y="8"/>
                    </a:moveTo>
                    <a:lnTo>
                      <a:pt x="0" y="14"/>
                    </a:lnTo>
                    <a:lnTo>
                      <a:pt x="36" y="0"/>
                    </a:lnTo>
                    <a:lnTo>
                      <a:pt x="36" y="8"/>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045" name=""/>
              <p:cNvSpPr/>
              <p:nvPr/>
            </p:nvSpPr>
            <p:spPr>
              <a:xfrm>
                <a:off x="5749200" y="2513160"/>
                <a:ext cx="10440" cy="15480"/>
              </a:xfrm>
              <a:custGeom>
                <a:avLst/>
                <a:gdLst/>
                <a:ahLst/>
                <a:rect l="l" t="t" r="r" b="b"/>
                <a:pathLst>
                  <a:path w="24" h="38">
                    <a:moveTo>
                      <a:pt x="24" y="0"/>
                    </a:moveTo>
                    <a:lnTo>
                      <a:pt x="0" y="25"/>
                    </a:lnTo>
                    <a:lnTo>
                      <a:pt x="13" y="38"/>
                    </a:lnTo>
                    <a:lnTo>
                      <a:pt x="24" y="0"/>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046" name=""/>
              <p:cNvSpPr/>
              <p:nvPr/>
            </p:nvSpPr>
            <p:spPr>
              <a:xfrm>
                <a:off x="5744160" y="2536920"/>
                <a:ext cx="9000" cy="18000"/>
              </a:xfrm>
              <a:custGeom>
                <a:avLst/>
                <a:gdLst/>
                <a:ahLst/>
                <a:rect l="l" t="t" r="r" b="b"/>
                <a:pathLst>
                  <a:path w="22" h="44">
                    <a:moveTo>
                      <a:pt x="0" y="25"/>
                    </a:moveTo>
                    <a:lnTo>
                      <a:pt x="21" y="0"/>
                    </a:lnTo>
                    <a:lnTo>
                      <a:pt x="14" y="23"/>
                    </a:lnTo>
                    <a:lnTo>
                      <a:pt x="22" y="44"/>
                    </a:lnTo>
                    <a:lnTo>
                      <a:pt x="0" y="25"/>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047" name=""/>
              <p:cNvSpPr/>
              <p:nvPr/>
            </p:nvSpPr>
            <p:spPr>
              <a:xfrm>
                <a:off x="5744880" y="2477880"/>
                <a:ext cx="18000" cy="24120"/>
              </a:xfrm>
              <a:custGeom>
                <a:avLst/>
                <a:gdLst/>
                <a:ahLst/>
                <a:rect l="l" t="t" r="r" b="b"/>
                <a:pathLst>
                  <a:path w="43" h="58">
                    <a:moveTo>
                      <a:pt x="0" y="24"/>
                    </a:moveTo>
                    <a:lnTo>
                      <a:pt x="26" y="0"/>
                    </a:lnTo>
                    <a:lnTo>
                      <a:pt x="13" y="24"/>
                    </a:lnTo>
                    <a:lnTo>
                      <a:pt x="43" y="58"/>
                    </a:lnTo>
                    <a:lnTo>
                      <a:pt x="0" y="24"/>
                    </a:lnTo>
                    <a:close/>
                  </a:path>
                </a:pathLst>
              </a:custGeom>
              <a:solidFill>
                <a:srgbClr val="b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048" name=""/>
              <p:cNvSpPr/>
              <p:nvPr/>
            </p:nvSpPr>
            <p:spPr>
              <a:xfrm>
                <a:off x="5740200" y="2470680"/>
                <a:ext cx="12960" cy="8280"/>
              </a:xfrm>
              <a:custGeom>
                <a:avLst/>
                <a:gdLst/>
                <a:ahLst/>
                <a:rect l="l" t="t" r="r" b="b"/>
                <a:pathLst>
                  <a:path w="32" h="21">
                    <a:moveTo>
                      <a:pt x="25" y="21"/>
                    </a:moveTo>
                    <a:lnTo>
                      <a:pt x="0" y="0"/>
                    </a:lnTo>
                    <a:lnTo>
                      <a:pt x="32" y="13"/>
                    </a:lnTo>
                    <a:lnTo>
                      <a:pt x="25" y="21"/>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049" name=""/>
              <p:cNvSpPr/>
              <p:nvPr/>
            </p:nvSpPr>
            <p:spPr>
              <a:xfrm>
                <a:off x="5720040" y="2601360"/>
                <a:ext cx="18720" cy="18720"/>
              </a:xfrm>
              <a:custGeom>
                <a:avLst/>
                <a:gdLst/>
                <a:ahLst/>
                <a:rect l="l" t="t" r="r" b="b"/>
                <a:pathLst>
                  <a:path w="47" h="46">
                    <a:moveTo>
                      <a:pt x="44" y="39"/>
                    </a:moveTo>
                    <a:lnTo>
                      <a:pt x="47" y="0"/>
                    </a:lnTo>
                    <a:lnTo>
                      <a:pt x="2" y="5"/>
                    </a:lnTo>
                    <a:lnTo>
                      <a:pt x="0" y="46"/>
                    </a:lnTo>
                    <a:lnTo>
                      <a:pt x="44" y="39"/>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050" name=""/>
              <p:cNvSpPr/>
              <p:nvPr/>
            </p:nvSpPr>
            <p:spPr>
              <a:xfrm>
                <a:off x="5717520" y="2597760"/>
                <a:ext cx="26280" cy="24120"/>
              </a:xfrm>
              <a:custGeom>
                <a:avLst/>
                <a:gdLst/>
                <a:ahLst/>
                <a:rect l="l" t="t" r="r" b="b"/>
                <a:pathLst>
                  <a:path w="62" h="57">
                    <a:moveTo>
                      <a:pt x="62" y="25"/>
                    </a:moveTo>
                    <a:lnTo>
                      <a:pt x="32" y="0"/>
                    </a:lnTo>
                    <a:lnTo>
                      <a:pt x="0" y="33"/>
                    </a:lnTo>
                    <a:lnTo>
                      <a:pt x="28" y="57"/>
                    </a:lnTo>
                    <a:lnTo>
                      <a:pt x="62" y="25"/>
                    </a:lnTo>
                    <a:close/>
                  </a:path>
                </a:pathLst>
              </a:custGeom>
              <a:solidFill>
                <a:srgbClr val="b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051" name=""/>
              <p:cNvSpPr/>
              <p:nvPr/>
            </p:nvSpPr>
            <p:spPr>
              <a:xfrm>
                <a:off x="5561280" y="2580480"/>
                <a:ext cx="202680" cy="72000"/>
              </a:xfrm>
              <a:custGeom>
                <a:avLst/>
                <a:gdLst/>
                <a:ahLst/>
                <a:rect l="l" t="t" r="r" b="b"/>
                <a:pathLst>
                  <a:path w="488" h="173">
                    <a:moveTo>
                      <a:pt x="488" y="69"/>
                    </a:moveTo>
                    <a:lnTo>
                      <a:pt x="368" y="0"/>
                    </a:lnTo>
                    <a:lnTo>
                      <a:pt x="287" y="87"/>
                    </a:lnTo>
                    <a:lnTo>
                      <a:pt x="245" y="68"/>
                    </a:lnTo>
                    <a:lnTo>
                      <a:pt x="207" y="88"/>
                    </a:lnTo>
                    <a:lnTo>
                      <a:pt x="171" y="90"/>
                    </a:lnTo>
                    <a:lnTo>
                      <a:pt x="148" y="106"/>
                    </a:lnTo>
                    <a:lnTo>
                      <a:pt x="98" y="77"/>
                    </a:lnTo>
                    <a:lnTo>
                      <a:pt x="50" y="129"/>
                    </a:lnTo>
                    <a:lnTo>
                      <a:pt x="26" y="117"/>
                    </a:lnTo>
                    <a:lnTo>
                      <a:pt x="0" y="143"/>
                    </a:lnTo>
                    <a:lnTo>
                      <a:pt x="31" y="158"/>
                    </a:lnTo>
                    <a:lnTo>
                      <a:pt x="51" y="142"/>
                    </a:lnTo>
                    <a:lnTo>
                      <a:pt x="110" y="166"/>
                    </a:lnTo>
                    <a:lnTo>
                      <a:pt x="151" y="135"/>
                    </a:lnTo>
                    <a:lnTo>
                      <a:pt x="181" y="151"/>
                    </a:lnTo>
                    <a:lnTo>
                      <a:pt x="212" y="138"/>
                    </a:lnTo>
                    <a:lnTo>
                      <a:pt x="257" y="150"/>
                    </a:lnTo>
                    <a:lnTo>
                      <a:pt x="290" y="113"/>
                    </a:lnTo>
                    <a:lnTo>
                      <a:pt x="392" y="173"/>
                    </a:lnTo>
                    <a:lnTo>
                      <a:pt x="488" y="69"/>
                    </a:lnTo>
                    <a:close/>
                  </a:path>
                </a:pathLst>
              </a:custGeom>
              <a:solidFill>
                <a:srgbClr val="3f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052" name=""/>
              <p:cNvSpPr/>
              <p:nvPr/>
            </p:nvSpPr>
            <p:spPr>
              <a:xfrm>
                <a:off x="5618520" y="2586240"/>
                <a:ext cx="135360" cy="136440"/>
              </a:xfrm>
              <a:custGeom>
                <a:avLst/>
                <a:gdLst/>
                <a:ahLst/>
                <a:rect l="l" t="t" r="r" b="b"/>
                <a:pathLst>
                  <a:path w="326" h="327">
                    <a:moveTo>
                      <a:pt x="309" y="0"/>
                    </a:moveTo>
                    <a:lnTo>
                      <a:pt x="157" y="22"/>
                    </a:lnTo>
                    <a:lnTo>
                      <a:pt x="173" y="126"/>
                    </a:lnTo>
                    <a:lnTo>
                      <a:pt x="118" y="135"/>
                    </a:lnTo>
                    <a:lnTo>
                      <a:pt x="113" y="172"/>
                    </a:lnTo>
                    <a:lnTo>
                      <a:pt x="95" y="194"/>
                    </a:lnTo>
                    <a:lnTo>
                      <a:pt x="84" y="218"/>
                    </a:lnTo>
                    <a:lnTo>
                      <a:pt x="21" y="228"/>
                    </a:lnTo>
                    <a:lnTo>
                      <a:pt x="29" y="289"/>
                    </a:lnTo>
                    <a:lnTo>
                      <a:pt x="0" y="294"/>
                    </a:lnTo>
                    <a:lnTo>
                      <a:pt x="6" y="327"/>
                    </a:lnTo>
                    <a:lnTo>
                      <a:pt x="46" y="320"/>
                    </a:lnTo>
                    <a:lnTo>
                      <a:pt x="58" y="301"/>
                    </a:lnTo>
                    <a:lnTo>
                      <a:pt x="111" y="283"/>
                    </a:lnTo>
                    <a:lnTo>
                      <a:pt x="113" y="235"/>
                    </a:lnTo>
                    <a:lnTo>
                      <a:pt x="150" y="230"/>
                    </a:lnTo>
                    <a:lnTo>
                      <a:pt x="167" y="205"/>
                    </a:lnTo>
                    <a:lnTo>
                      <a:pt x="205" y="184"/>
                    </a:lnTo>
                    <a:lnTo>
                      <a:pt x="198" y="141"/>
                    </a:lnTo>
                    <a:lnTo>
                      <a:pt x="326" y="121"/>
                    </a:lnTo>
                    <a:lnTo>
                      <a:pt x="309" y="0"/>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3" name=""/>
              <p:cNvSpPr/>
              <p:nvPr/>
            </p:nvSpPr>
            <p:spPr>
              <a:xfrm>
                <a:off x="5674320" y="2580480"/>
                <a:ext cx="89640" cy="161280"/>
              </a:xfrm>
              <a:custGeom>
                <a:avLst/>
                <a:gdLst/>
                <a:ahLst/>
                <a:rect l="l" t="t" r="r" b="b"/>
                <a:pathLst>
                  <a:path w="215" h="389">
                    <a:moveTo>
                      <a:pt x="152" y="389"/>
                    </a:moveTo>
                    <a:lnTo>
                      <a:pt x="177" y="362"/>
                    </a:lnTo>
                    <a:lnTo>
                      <a:pt x="153" y="348"/>
                    </a:lnTo>
                    <a:lnTo>
                      <a:pt x="186" y="302"/>
                    </a:lnTo>
                    <a:lnTo>
                      <a:pt x="153" y="267"/>
                    </a:lnTo>
                    <a:lnTo>
                      <a:pt x="174" y="243"/>
                    </a:lnTo>
                    <a:lnTo>
                      <a:pt x="160" y="218"/>
                    </a:lnTo>
                    <a:lnTo>
                      <a:pt x="176" y="182"/>
                    </a:lnTo>
                    <a:lnTo>
                      <a:pt x="134" y="157"/>
                    </a:lnTo>
                    <a:lnTo>
                      <a:pt x="215" y="69"/>
                    </a:lnTo>
                    <a:lnTo>
                      <a:pt x="96" y="0"/>
                    </a:lnTo>
                    <a:lnTo>
                      <a:pt x="0" y="101"/>
                    </a:lnTo>
                    <a:lnTo>
                      <a:pt x="104" y="162"/>
                    </a:lnTo>
                    <a:lnTo>
                      <a:pt x="85" y="197"/>
                    </a:lnTo>
                    <a:lnTo>
                      <a:pt x="90" y="232"/>
                    </a:lnTo>
                    <a:lnTo>
                      <a:pt x="89" y="256"/>
                    </a:lnTo>
                    <a:lnTo>
                      <a:pt x="115" y="273"/>
                    </a:lnTo>
                    <a:lnTo>
                      <a:pt x="85" y="315"/>
                    </a:lnTo>
                    <a:lnTo>
                      <a:pt x="137" y="350"/>
                    </a:lnTo>
                    <a:lnTo>
                      <a:pt x="120" y="370"/>
                    </a:lnTo>
                    <a:lnTo>
                      <a:pt x="152" y="389"/>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4" name=""/>
              <p:cNvSpPr/>
              <p:nvPr/>
            </p:nvSpPr>
            <p:spPr>
              <a:xfrm>
                <a:off x="5684400" y="2585520"/>
                <a:ext cx="159480" cy="105480"/>
              </a:xfrm>
              <a:custGeom>
                <a:avLst/>
                <a:gdLst/>
                <a:ahLst/>
                <a:rect l="l" t="t" r="r" b="b"/>
                <a:pathLst>
                  <a:path w="385" h="252">
                    <a:moveTo>
                      <a:pt x="350" y="218"/>
                    </a:moveTo>
                    <a:lnTo>
                      <a:pt x="342" y="155"/>
                    </a:lnTo>
                    <a:lnTo>
                      <a:pt x="278" y="166"/>
                    </a:lnTo>
                    <a:lnTo>
                      <a:pt x="274" y="137"/>
                    </a:lnTo>
                    <a:lnTo>
                      <a:pt x="236" y="131"/>
                    </a:lnTo>
                    <a:lnTo>
                      <a:pt x="221" y="96"/>
                    </a:lnTo>
                    <a:lnTo>
                      <a:pt x="166" y="104"/>
                    </a:lnTo>
                    <a:lnTo>
                      <a:pt x="151" y="0"/>
                    </a:lnTo>
                    <a:lnTo>
                      <a:pt x="0" y="23"/>
                    </a:lnTo>
                    <a:lnTo>
                      <a:pt x="17" y="145"/>
                    </a:lnTo>
                    <a:lnTo>
                      <a:pt x="146" y="125"/>
                    </a:lnTo>
                    <a:lnTo>
                      <a:pt x="166" y="163"/>
                    </a:lnTo>
                    <a:lnTo>
                      <a:pt x="195" y="178"/>
                    </a:lnTo>
                    <a:lnTo>
                      <a:pt x="219" y="196"/>
                    </a:lnTo>
                    <a:lnTo>
                      <a:pt x="255" y="190"/>
                    </a:lnTo>
                    <a:lnTo>
                      <a:pt x="272" y="237"/>
                    </a:lnTo>
                    <a:lnTo>
                      <a:pt x="341" y="229"/>
                    </a:lnTo>
                    <a:lnTo>
                      <a:pt x="343" y="252"/>
                    </a:lnTo>
                    <a:lnTo>
                      <a:pt x="385" y="246"/>
                    </a:lnTo>
                    <a:lnTo>
                      <a:pt x="379" y="213"/>
                    </a:lnTo>
                    <a:lnTo>
                      <a:pt x="350" y="218"/>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5" name=""/>
              <p:cNvSpPr/>
              <p:nvPr/>
            </p:nvSpPr>
            <p:spPr>
              <a:xfrm>
                <a:off x="5674320" y="2577240"/>
                <a:ext cx="202680" cy="74160"/>
              </a:xfrm>
              <a:custGeom>
                <a:avLst/>
                <a:gdLst/>
                <a:ahLst/>
                <a:rect l="l" t="t" r="r" b="b"/>
                <a:pathLst>
                  <a:path w="488" h="179">
                    <a:moveTo>
                      <a:pt x="488" y="35"/>
                    </a:moveTo>
                    <a:lnTo>
                      <a:pt x="460" y="23"/>
                    </a:lnTo>
                    <a:lnTo>
                      <a:pt x="438" y="36"/>
                    </a:lnTo>
                    <a:lnTo>
                      <a:pt x="376" y="0"/>
                    </a:lnTo>
                    <a:lnTo>
                      <a:pt x="336" y="43"/>
                    </a:lnTo>
                    <a:lnTo>
                      <a:pt x="308" y="27"/>
                    </a:lnTo>
                    <a:lnTo>
                      <a:pt x="275" y="43"/>
                    </a:lnTo>
                    <a:lnTo>
                      <a:pt x="235" y="36"/>
                    </a:lnTo>
                    <a:lnTo>
                      <a:pt x="197" y="65"/>
                    </a:lnTo>
                    <a:lnTo>
                      <a:pt x="96" y="6"/>
                    </a:lnTo>
                    <a:lnTo>
                      <a:pt x="0" y="108"/>
                    </a:lnTo>
                    <a:lnTo>
                      <a:pt x="120" y="179"/>
                    </a:lnTo>
                    <a:lnTo>
                      <a:pt x="202" y="92"/>
                    </a:lnTo>
                    <a:lnTo>
                      <a:pt x="247" y="103"/>
                    </a:lnTo>
                    <a:lnTo>
                      <a:pt x="288" y="98"/>
                    </a:lnTo>
                    <a:lnTo>
                      <a:pt x="320" y="109"/>
                    </a:lnTo>
                    <a:lnTo>
                      <a:pt x="341" y="73"/>
                    </a:lnTo>
                    <a:lnTo>
                      <a:pt x="404" y="97"/>
                    </a:lnTo>
                    <a:lnTo>
                      <a:pt x="439" y="48"/>
                    </a:lnTo>
                    <a:lnTo>
                      <a:pt x="463" y="62"/>
                    </a:lnTo>
                    <a:lnTo>
                      <a:pt x="488" y="35"/>
                    </a:lnTo>
                    <a:close/>
                  </a:path>
                </a:pathLst>
              </a:custGeom>
              <a:solidFill>
                <a:srgbClr val="3fffff"/>
              </a:solidFill>
              <a:ln w="0">
                <a:noFill/>
              </a:ln>
            </p:spPr>
            <p:style>
              <a:lnRef idx="0"/>
              <a:fillRef idx="0"/>
              <a:effectRef idx="0"/>
              <a:fontRef idx="minor"/>
            </p:style>
            <p:txBody>
              <a:bodyPr lIns="90000" rIns="90000" tIns="27360" bIns="27360" anchor="t">
                <a:noAutofit/>
              </a:bodyPr>
              <a:p>
                <a:endParaRPr b="0" lang="en-US" sz="2400" strike="noStrike" u="none">
                  <a:solidFill>
                    <a:srgbClr val="000000"/>
                  </a:solidFill>
                  <a:effectLst/>
                  <a:uFillTx/>
                  <a:latin typeface="Times New Roman"/>
                </a:endParaRPr>
              </a:p>
            </p:txBody>
          </p:sp>
          <p:sp>
            <p:nvSpPr>
              <p:cNvPr id="2056" name=""/>
              <p:cNvSpPr/>
              <p:nvPr/>
            </p:nvSpPr>
            <p:spPr>
              <a:xfrm>
                <a:off x="5684400" y="2508840"/>
                <a:ext cx="135360" cy="136440"/>
              </a:xfrm>
              <a:custGeom>
                <a:avLst/>
                <a:gdLst/>
                <a:ahLst/>
                <a:rect l="l" t="t" r="r" b="b"/>
                <a:pathLst>
                  <a:path w="326" h="327">
                    <a:moveTo>
                      <a:pt x="321" y="0"/>
                    </a:moveTo>
                    <a:lnTo>
                      <a:pt x="272" y="10"/>
                    </a:lnTo>
                    <a:lnTo>
                      <a:pt x="278" y="38"/>
                    </a:lnTo>
                    <a:lnTo>
                      <a:pt x="226" y="36"/>
                    </a:lnTo>
                    <a:lnTo>
                      <a:pt x="213" y="92"/>
                    </a:lnTo>
                    <a:lnTo>
                      <a:pt x="178" y="96"/>
                    </a:lnTo>
                    <a:lnTo>
                      <a:pt x="169" y="125"/>
                    </a:lnTo>
                    <a:lnTo>
                      <a:pt x="122" y="141"/>
                    </a:lnTo>
                    <a:lnTo>
                      <a:pt x="129" y="185"/>
                    </a:lnTo>
                    <a:lnTo>
                      <a:pt x="0" y="205"/>
                    </a:lnTo>
                    <a:lnTo>
                      <a:pt x="17" y="327"/>
                    </a:lnTo>
                    <a:lnTo>
                      <a:pt x="171" y="304"/>
                    </a:lnTo>
                    <a:lnTo>
                      <a:pt x="154" y="200"/>
                    </a:lnTo>
                    <a:lnTo>
                      <a:pt x="196" y="186"/>
                    </a:lnTo>
                    <a:lnTo>
                      <a:pt x="211" y="155"/>
                    </a:lnTo>
                    <a:lnTo>
                      <a:pt x="247" y="137"/>
                    </a:lnTo>
                    <a:lnTo>
                      <a:pt x="243" y="108"/>
                    </a:lnTo>
                    <a:lnTo>
                      <a:pt x="307" y="99"/>
                    </a:lnTo>
                    <a:lnTo>
                      <a:pt x="297" y="36"/>
                    </a:lnTo>
                    <a:lnTo>
                      <a:pt x="326" y="32"/>
                    </a:lnTo>
                    <a:lnTo>
                      <a:pt x="321" y="0"/>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7" name=""/>
              <p:cNvSpPr/>
              <p:nvPr/>
            </p:nvSpPr>
            <p:spPr>
              <a:xfrm>
                <a:off x="5675040" y="2489040"/>
                <a:ext cx="89640" cy="161280"/>
              </a:xfrm>
              <a:custGeom>
                <a:avLst/>
                <a:gdLst/>
                <a:ahLst/>
                <a:rect l="l" t="t" r="r" b="b"/>
                <a:pathLst>
                  <a:path w="217" h="388">
                    <a:moveTo>
                      <a:pt x="113" y="227"/>
                    </a:moveTo>
                    <a:lnTo>
                      <a:pt x="130" y="190"/>
                    </a:lnTo>
                    <a:lnTo>
                      <a:pt x="118" y="164"/>
                    </a:lnTo>
                    <a:lnTo>
                      <a:pt x="127" y="133"/>
                    </a:lnTo>
                    <a:lnTo>
                      <a:pt x="100" y="116"/>
                    </a:lnTo>
                    <a:lnTo>
                      <a:pt x="120" y="66"/>
                    </a:lnTo>
                    <a:lnTo>
                      <a:pt x="79" y="38"/>
                    </a:lnTo>
                    <a:lnTo>
                      <a:pt x="97" y="19"/>
                    </a:lnTo>
                    <a:lnTo>
                      <a:pt x="65" y="0"/>
                    </a:lnTo>
                    <a:lnTo>
                      <a:pt x="39" y="28"/>
                    </a:lnTo>
                    <a:lnTo>
                      <a:pt x="61" y="42"/>
                    </a:lnTo>
                    <a:lnTo>
                      <a:pt x="13" y="93"/>
                    </a:lnTo>
                    <a:lnTo>
                      <a:pt x="64" y="122"/>
                    </a:lnTo>
                    <a:lnTo>
                      <a:pt x="41" y="145"/>
                    </a:lnTo>
                    <a:lnTo>
                      <a:pt x="58" y="172"/>
                    </a:lnTo>
                    <a:lnTo>
                      <a:pt x="39" y="207"/>
                    </a:lnTo>
                    <a:lnTo>
                      <a:pt x="82" y="232"/>
                    </a:lnTo>
                    <a:lnTo>
                      <a:pt x="0" y="319"/>
                    </a:lnTo>
                    <a:lnTo>
                      <a:pt x="120" y="388"/>
                    </a:lnTo>
                    <a:lnTo>
                      <a:pt x="217" y="287"/>
                    </a:lnTo>
                    <a:lnTo>
                      <a:pt x="113" y="227"/>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8" name=""/>
              <p:cNvSpPr/>
              <p:nvPr/>
            </p:nvSpPr>
            <p:spPr>
              <a:xfrm>
                <a:off x="5593680" y="2541240"/>
                <a:ext cx="160200" cy="103680"/>
              </a:xfrm>
              <a:custGeom>
                <a:avLst/>
                <a:gdLst/>
                <a:ahLst/>
                <a:rect l="l" t="t" r="r" b="b"/>
                <a:pathLst>
                  <a:path w="384" h="249">
                    <a:moveTo>
                      <a:pt x="238" y="123"/>
                    </a:moveTo>
                    <a:lnTo>
                      <a:pt x="221" y="83"/>
                    </a:lnTo>
                    <a:lnTo>
                      <a:pt x="185" y="77"/>
                    </a:lnTo>
                    <a:lnTo>
                      <a:pt x="165" y="53"/>
                    </a:lnTo>
                    <a:lnTo>
                      <a:pt x="125" y="64"/>
                    </a:lnTo>
                    <a:lnTo>
                      <a:pt x="122" y="8"/>
                    </a:lnTo>
                    <a:lnTo>
                      <a:pt x="45" y="20"/>
                    </a:lnTo>
                    <a:lnTo>
                      <a:pt x="27" y="0"/>
                    </a:lnTo>
                    <a:lnTo>
                      <a:pt x="0" y="2"/>
                    </a:lnTo>
                    <a:lnTo>
                      <a:pt x="5" y="35"/>
                    </a:lnTo>
                    <a:lnTo>
                      <a:pt x="34" y="31"/>
                    </a:lnTo>
                    <a:lnTo>
                      <a:pt x="43" y="92"/>
                    </a:lnTo>
                    <a:lnTo>
                      <a:pt x="106" y="83"/>
                    </a:lnTo>
                    <a:lnTo>
                      <a:pt x="110" y="112"/>
                    </a:lnTo>
                    <a:lnTo>
                      <a:pt x="141" y="121"/>
                    </a:lnTo>
                    <a:lnTo>
                      <a:pt x="164" y="145"/>
                    </a:lnTo>
                    <a:lnTo>
                      <a:pt x="217" y="145"/>
                    </a:lnTo>
                    <a:lnTo>
                      <a:pt x="233" y="249"/>
                    </a:lnTo>
                    <a:lnTo>
                      <a:pt x="384" y="226"/>
                    </a:lnTo>
                    <a:lnTo>
                      <a:pt x="366" y="104"/>
                    </a:lnTo>
                    <a:lnTo>
                      <a:pt x="238" y="123"/>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9" name=""/>
              <p:cNvSpPr/>
              <p:nvPr/>
            </p:nvSpPr>
            <p:spPr>
              <a:xfrm>
                <a:off x="5617800" y="2582280"/>
                <a:ext cx="16560" cy="6480"/>
              </a:xfrm>
              <a:custGeom>
                <a:avLst/>
                <a:gdLst/>
                <a:ahLst/>
                <a:rect l="l" t="t" r="r" b="b"/>
                <a:pathLst>
                  <a:path w="42" h="17">
                    <a:moveTo>
                      <a:pt x="0" y="3"/>
                    </a:moveTo>
                    <a:lnTo>
                      <a:pt x="37" y="0"/>
                    </a:lnTo>
                    <a:lnTo>
                      <a:pt x="42" y="17"/>
                    </a:lnTo>
                    <a:lnTo>
                      <a:pt x="0" y="3"/>
                    </a:lnTo>
                    <a:close/>
                  </a:path>
                </a:pathLst>
              </a:custGeom>
              <a:solidFill>
                <a:srgbClr val="3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060" name=""/>
              <p:cNvSpPr/>
              <p:nvPr/>
            </p:nvSpPr>
            <p:spPr>
              <a:xfrm>
                <a:off x="5643360" y="2591280"/>
                <a:ext cx="14760" cy="12240"/>
              </a:xfrm>
              <a:custGeom>
                <a:avLst/>
                <a:gdLst/>
                <a:ahLst/>
                <a:rect l="l" t="t" r="r" b="b"/>
                <a:pathLst>
                  <a:path w="37" h="30">
                    <a:moveTo>
                      <a:pt x="31" y="0"/>
                    </a:moveTo>
                    <a:lnTo>
                      <a:pt x="0" y="3"/>
                    </a:lnTo>
                    <a:lnTo>
                      <a:pt x="23" y="10"/>
                    </a:lnTo>
                    <a:lnTo>
                      <a:pt x="37" y="30"/>
                    </a:lnTo>
                    <a:lnTo>
                      <a:pt x="31" y="0"/>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061" name=""/>
              <p:cNvSpPr/>
              <p:nvPr/>
            </p:nvSpPr>
            <p:spPr>
              <a:xfrm>
                <a:off x="5589360" y="2558880"/>
                <a:ext cx="17280" cy="22320"/>
              </a:xfrm>
              <a:custGeom>
                <a:avLst/>
                <a:gdLst/>
                <a:ahLst/>
                <a:rect l="l" t="t" r="r" b="b"/>
                <a:pathLst>
                  <a:path w="43" h="54">
                    <a:moveTo>
                      <a:pt x="36" y="0"/>
                    </a:moveTo>
                    <a:lnTo>
                      <a:pt x="0" y="6"/>
                    </a:lnTo>
                    <a:lnTo>
                      <a:pt x="29" y="11"/>
                    </a:lnTo>
                    <a:lnTo>
                      <a:pt x="43" y="54"/>
                    </a:lnTo>
                    <a:lnTo>
                      <a:pt x="36" y="0"/>
                    </a:lnTo>
                    <a:close/>
                  </a:path>
                </a:pathLst>
              </a:custGeom>
              <a:solidFill>
                <a:srgbClr val="3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062" name=""/>
              <p:cNvSpPr/>
              <p:nvPr/>
            </p:nvSpPr>
            <p:spPr>
              <a:xfrm>
                <a:off x="5587920" y="2543760"/>
                <a:ext cx="4680" cy="12960"/>
              </a:xfrm>
              <a:custGeom>
                <a:avLst/>
                <a:gdLst/>
                <a:ahLst/>
                <a:rect l="l" t="t" r="r" b="b"/>
                <a:pathLst>
                  <a:path w="10" h="32">
                    <a:moveTo>
                      <a:pt x="10" y="31"/>
                    </a:moveTo>
                    <a:lnTo>
                      <a:pt x="6" y="0"/>
                    </a:lnTo>
                    <a:lnTo>
                      <a:pt x="0" y="32"/>
                    </a:lnTo>
                    <a:lnTo>
                      <a:pt x="10" y="31"/>
                    </a:lnTo>
                    <a:close/>
                  </a:path>
                </a:pathLst>
              </a:custGeom>
              <a:solidFill>
                <a:srgbClr val="3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063" name=""/>
              <p:cNvSpPr/>
              <p:nvPr/>
            </p:nvSpPr>
            <p:spPr>
              <a:xfrm>
                <a:off x="5612760" y="2645280"/>
                <a:ext cx="18000" cy="9720"/>
              </a:xfrm>
              <a:custGeom>
                <a:avLst/>
                <a:gdLst/>
                <a:ahLst/>
                <a:rect l="l" t="t" r="r" b="b"/>
                <a:pathLst>
                  <a:path w="42" h="23">
                    <a:moveTo>
                      <a:pt x="0" y="23"/>
                    </a:moveTo>
                    <a:lnTo>
                      <a:pt x="24" y="0"/>
                    </a:lnTo>
                    <a:lnTo>
                      <a:pt x="42" y="9"/>
                    </a:lnTo>
                    <a:lnTo>
                      <a:pt x="0" y="23"/>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064" name=""/>
              <p:cNvSpPr/>
              <p:nvPr/>
            </p:nvSpPr>
            <p:spPr>
              <a:xfrm>
                <a:off x="5640120" y="2637720"/>
                <a:ext cx="21600" cy="9000"/>
              </a:xfrm>
              <a:custGeom>
                <a:avLst/>
                <a:gdLst/>
                <a:ahLst/>
                <a:rect l="l" t="t" r="r" b="b"/>
                <a:pathLst>
                  <a:path w="52" h="21">
                    <a:moveTo>
                      <a:pt x="21" y="0"/>
                    </a:moveTo>
                    <a:lnTo>
                      <a:pt x="0" y="21"/>
                    </a:lnTo>
                    <a:lnTo>
                      <a:pt x="25" y="12"/>
                    </a:lnTo>
                    <a:lnTo>
                      <a:pt x="52" y="17"/>
                    </a:lnTo>
                    <a:lnTo>
                      <a:pt x="21" y="0"/>
                    </a:lnTo>
                    <a:close/>
                  </a:path>
                </a:pathLst>
              </a:custGeom>
              <a:solidFill>
                <a:srgbClr val="3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065" name=""/>
              <p:cNvSpPr/>
              <p:nvPr/>
            </p:nvSpPr>
            <p:spPr>
              <a:xfrm>
                <a:off x="5571000" y="2646000"/>
                <a:ext cx="31680" cy="13320"/>
              </a:xfrm>
              <a:custGeom>
                <a:avLst/>
                <a:gdLst/>
                <a:ahLst/>
                <a:rect l="l" t="t" r="r" b="b"/>
                <a:pathLst>
                  <a:path w="74" h="31">
                    <a:moveTo>
                      <a:pt x="23" y="0"/>
                    </a:moveTo>
                    <a:lnTo>
                      <a:pt x="0" y="24"/>
                    </a:lnTo>
                    <a:lnTo>
                      <a:pt x="26" y="12"/>
                    </a:lnTo>
                    <a:lnTo>
                      <a:pt x="74" y="31"/>
                    </a:lnTo>
                    <a:lnTo>
                      <a:pt x="23" y="0"/>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066" name=""/>
              <p:cNvSpPr/>
              <p:nvPr/>
            </p:nvSpPr>
            <p:spPr>
              <a:xfrm>
                <a:off x="5557680" y="2644560"/>
                <a:ext cx="12240" cy="9720"/>
              </a:xfrm>
              <a:custGeom>
                <a:avLst/>
                <a:gdLst/>
                <a:ahLst/>
                <a:rect l="l" t="t" r="r" b="b"/>
                <a:pathLst>
                  <a:path w="31" h="26">
                    <a:moveTo>
                      <a:pt x="31" y="18"/>
                    </a:moveTo>
                    <a:lnTo>
                      <a:pt x="0" y="0"/>
                    </a:lnTo>
                    <a:lnTo>
                      <a:pt x="24" y="26"/>
                    </a:lnTo>
                    <a:lnTo>
                      <a:pt x="31" y="18"/>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067" name=""/>
              <p:cNvSpPr/>
              <p:nvPr/>
            </p:nvSpPr>
            <p:spPr>
              <a:xfrm>
                <a:off x="5672520" y="2687760"/>
                <a:ext cx="9720" cy="14040"/>
              </a:xfrm>
              <a:custGeom>
                <a:avLst/>
                <a:gdLst/>
                <a:ahLst/>
                <a:rect l="l" t="t" r="r" b="b"/>
                <a:pathLst>
                  <a:path w="23" h="34">
                    <a:moveTo>
                      <a:pt x="2" y="34"/>
                    </a:moveTo>
                    <a:lnTo>
                      <a:pt x="0" y="6"/>
                    </a:lnTo>
                    <a:lnTo>
                      <a:pt x="23" y="0"/>
                    </a:lnTo>
                    <a:lnTo>
                      <a:pt x="2" y="34"/>
                    </a:lnTo>
                    <a:close/>
                  </a:path>
                </a:pathLst>
              </a:custGeom>
              <a:solidFill>
                <a:srgbClr val="3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068" name=""/>
              <p:cNvSpPr/>
              <p:nvPr/>
            </p:nvSpPr>
            <p:spPr>
              <a:xfrm>
                <a:off x="5685840" y="2666880"/>
                <a:ext cx="15840" cy="13320"/>
              </a:xfrm>
              <a:custGeom>
                <a:avLst/>
                <a:gdLst/>
                <a:ahLst/>
                <a:rect l="l" t="t" r="r" b="b"/>
                <a:pathLst>
                  <a:path w="37" h="32">
                    <a:moveTo>
                      <a:pt x="0" y="7"/>
                    </a:moveTo>
                    <a:lnTo>
                      <a:pt x="1" y="32"/>
                    </a:lnTo>
                    <a:lnTo>
                      <a:pt x="11" y="12"/>
                    </a:lnTo>
                    <a:lnTo>
                      <a:pt x="37" y="0"/>
                    </a:lnTo>
                    <a:lnTo>
                      <a:pt x="0" y="7"/>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069" name=""/>
              <p:cNvSpPr/>
              <p:nvPr/>
            </p:nvSpPr>
            <p:spPr>
              <a:xfrm>
                <a:off x="5641920" y="2710440"/>
                <a:ext cx="28080" cy="15480"/>
              </a:xfrm>
              <a:custGeom>
                <a:avLst/>
                <a:gdLst/>
                <a:ahLst/>
                <a:rect l="l" t="t" r="r" b="b"/>
                <a:pathLst>
                  <a:path w="67" h="38">
                    <a:moveTo>
                      <a:pt x="0" y="10"/>
                    </a:moveTo>
                    <a:lnTo>
                      <a:pt x="3" y="38"/>
                    </a:lnTo>
                    <a:lnTo>
                      <a:pt x="11" y="15"/>
                    </a:lnTo>
                    <a:lnTo>
                      <a:pt x="67" y="0"/>
                    </a:lnTo>
                    <a:lnTo>
                      <a:pt x="0" y="10"/>
                    </a:lnTo>
                    <a:close/>
                  </a:path>
                </a:pathLst>
              </a:custGeom>
              <a:solidFill>
                <a:srgbClr val="3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070" name=""/>
              <p:cNvSpPr/>
              <p:nvPr/>
            </p:nvSpPr>
            <p:spPr>
              <a:xfrm>
                <a:off x="5622840" y="2723400"/>
                <a:ext cx="16560" cy="3960"/>
              </a:xfrm>
              <a:custGeom>
                <a:avLst/>
                <a:gdLst/>
                <a:ahLst/>
                <a:rect l="l" t="t" r="r" b="b"/>
                <a:pathLst>
                  <a:path w="40" h="9">
                    <a:moveTo>
                      <a:pt x="38" y="0"/>
                    </a:moveTo>
                    <a:lnTo>
                      <a:pt x="0" y="5"/>
                    </a:lnTo>
                    <a:lnTo>
                      <a:pt x="40" y="9"/>
                    </a:lnTo>
                    <a:lnTo>
                      <a:pt x="38" y="0"/>
                    </a:lnTo>
                    <a:close/>
                  </a:path>
                </a:pathLst>
              </a:custGeom>
              <a:solidFill>
                <a:srgbClr val="3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2071" name=""/>
              <p:cNvSpPr/>
              <p:nvPr/>
            </p:nvSpPr>
            <p:spPr>
              <a:xfrm>
                <a:off x="5748480" y="2684520"/>
                <a:ext cx="10440" cy="14040"/>
              </a:xfrm>
              <a:custGeom>
                <a:avLst/>
                <a:gdLst/>
                <a:ahLst/>
                <a:rect l="l" t="t" r="r" b="b"/>
                <a:pathLst>
                  <a:path w="25" h="34">
                    <a:moveTo>
                      <a:pt x="25" y="34"/>
                    </a:moveTo>
                    <a:lnTo>
                      <a:pt x="0" y="15"/>
                    </a:lnTo>
                    <a:lnTo>
                      <a:pt x="11" y="0"/>
                    </a:lnTo>
                    <a:lnTo>
                      <a:pt x="25" y="34"/>
                    </a:lnTo>
                    <a:close/>
                  </a:path>
                </a:pathLst>
              </a:custGeom>
              <a:solidFill>
                <a:srgbClr val="3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072" name=""/>
              <p:cNvSpPr/>
              <p:nvPr/>
            </p:nvSpPr>
            <p:spPr>
              <a:xfrm>
                <a:off x="5740920" y="2660400"/>
                <a:ext cx="9720" cy="16560"/>
              </a:xfrm>
              <a:custGeom>
                <a:avLst/>
                <a:gdLst/>
                <a:ahLst/>
                <a:rect l="l" t="t" r="r" b="b"/>
                <a:pathLst>
                  <a:path w="24" h="41">
                    <a:moveTo>
                      <a:pt x="0" y="26"/>
                    </a:moveTo>
                    <a:lnTo>
                      <a:pt x="24" y="41"/>
                    </a:lnTo>
                    <a:lnTo>
                      <a:pt x="14" y="23"/>
                    </a:lnTo>
                    <a:lnTo>
                      <a:pt x="22" y="0"/>
                    </a:lnTo>
                    <a:lnTo>
                      <a:pt x="0" y="26"/>
                    </a:lnTo>
                    <a:close/>
                  </a:path>
                </a:pathLst>
              </a:custGeom>
              <a:solidFill>
                <a:srgbClr val="3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073" name=""/>
              <p:cNvSpPr/>
              <p:nvPr/>
            </p:nvSpPr>
            <p:spPr>
              <a:xfrm>
                <a:off x="5745960" y="2706840"/>
                <a:ext cx="18000" cy="24840"/>
              </a:xfrm>
              <a:custGeom>
                <a:avLst/>
                <a:gdLst/>
                <a:ahLst/>
                <a:rect l="l" t="t" r="r" b="b"/>
                <a:pathLst>
                  <a:path w="42" h="61">
                    <a:moveTo>
                      <a:pt x="0" y="44"/>
                    </a:moveTo>
                    <a:lnTo>
                      <a:pt x="29" y="61"/>
                    </a:lnTo>
                    <a:lnTo>
                      <a:pt x="14" y="42"/>
                    </a:lnTo>
                    <a:lnTo>
                      <a:pt x="42" y="0"/>
                    </a:lnTo>
                    <a:lnTo>
                      <a:pt x="0" y="44"/>
                    </a:lnTo>
                    <a:close/>
                  </a:path>
                </a:pathLst>
              </a:custGeom>
              <a:solidFill>
                <a:srgbClr val="3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074" name=""/>
              <p:cNvSpPr/>
              <p:nvPr/>
            </p:nvSpPr>
            <p:spPr>
              <a:xfrm>
                <a:off x="5742360" y="2732760"/>
                <a:ext cx="12960" cy="10440"/>
              </a:xfrm>
              <a:custGeom>
                <a:avLst/>
                <a:gdLst/>
                <a:ahLst/>
                <a:rect l="l" t="t" r="r" b="b"/>
                <a:pathLst>
                  <a:path w="32" h="27">
                    <a:moveTo>
                      <a:pt x="32" y="6"/>
                    </a:moveTo>
                    <a:lnTo>
                      <a:pt x="23" y="0"/>
                    </a:lnTo>
                    <a:lnTo>
                      <a:pt x="0" y="27"/>
                    </a:lnTo>
                    <a:lnTo>
                      <a:pt x="32" y="6"/>
                    </a:lnTo>
                    <a:close/>
                  </a:path>
                </a:pathLst>
              </a:custGeom>
              <a:solidFill>
                <a:srgbClr val="3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075" name=""/>
              <p:cNvSpPr/>
              <p:nvPr/>
            </p:nvSpPr>
            <p:spPr>
              <a:xfrm>
                <a:off x="5803920" y="2642040"/>
                <a:ext cx="16560" cy="7200"/>
              </a:xfrm>
              <a:custGeom>
                <a:avLst/>
                <a:gdLst/>
                <a:ahLst/>
                <a:rect l="l" t="t" r="r" b="b"/>
                <a:pathLst>
                  <a:path w="40" h="17">
                    <a:moveTo>
                      <a:pt x="40" y="14"/>
                    </a:moveTo>
                    <a:lnTo>
                      <a:pt x="5" y="17"/>
                    </a:lnTo>
                    <a:lnTo>
                      <a:pt x="0" y="0"/>
                    </a:lnTo>
                    <a:lnTo>
                      <a:pt x="40" y="14"/>
                    </a:lnTo>
                    <a:close/>
                  </a:path>
                </a:pathLst>
              </a:custGeom>
              <a:solidFill>
                <a:srgbClr val="3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076" name=""/>
              <p:cNvSpPr/>
              <p:nvPr/>
            </p:nvSpPr>
            <p:spPr>
              <a:xfrm>
                <a:off x="5779080" y="2628000"/>
                <a:ext cx="15840" cy="12240"/>
              </a:xfrm>
              <a:custGeom>
                <a:avLst/>
                <a:gdLst/>
                <a:ahLst/>
                <a:rect l="l" t="t" r="r" b="b"/>
                <a:pathLst>
                  <a:path w="38" h="30">
                    <a:moveTo>
                      <a:pt x="7" y="30"/>
                    </a:moveTo>
                    <a:lnTo>
                      <a:pt x="38" y="27"/>
                    </a:lnTo>
                    <a:lnTo>
                      <a:pt x="15" y="20"/>
                    </a:lnTo>
                    <a:lnTo>
                      <a:pt x="0" y="0"/>
                    </a:lnTo>
                    <a:lnTo>
                      <a:pt x="7" y="30"/>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077" name=""/>
              <p:cNvSpPr/>
              <p:nvPr/>
            </p:nvSpPr>
            <p:spPr>
              <a:xfrm>
                <a:off x="5831640" y="2651400"/>
                <a:ext cx="17280" cy="21240"/>
              </a:xfrm>
              <a:custGeom>
                <a:avLst/>
                <a:gdLst/>
                <a:ahLst/>
                <a:rect l="l" t="t" r="r" b="b"/>
                <a:pathLst>
                  <a:path w="42" h="53">
                    <a:moveTo>
                      <a:pt x="6" y="53"/>
                    </a:moveTo>
                    <a:lnTo>
                      <a:pt x="42" y="47"/>
                    </a:lnTo>
                    <a:lnTo>
                      <a:pt x="14" y="42"/>
                    </a:lnTo>
                    <a:lnTo>
                      <a:pt x="0" y="0"/>
                    </a:lnTo>
                    <a:lnTo>
                      <a:pt x="6" y="53"/>
                    </a:lnTo>
                    <a:close/>
                  </a:path>
                </a:pathLst>
              </a:custGeom>
              <a:solidFill>
                <a:srgbClr val="3f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2078" name=""/>
              <p:cNvSpPr/>
              <p:nvPr/>
            </p:nvSpPr>
            <p:spPr>
              <a:xfrm>
                <a:off x="5845680" y="2674440"/>
                <a:ext cx="3960" cy="13320"/>
              </a:xfrm>
              <a:custGeom>
                <a:avLst/>
                <a:gdLst/>
                <a:ahLst/>
                <a:rect l="l" t="t" r="r" b="b"/>
                <a:pathLst>
                  <a:path w="11" h="32">
                    <a:moveTo>
                      <a:pt x="0" y="1"/>
                    </a:moveTo>
                    <a:lnTo>
                      <a:pt x="4" y="32"/>
                    </a:lnTo>
                    <a:lnTo>
                      <a:pt x="11" y="0"/>
                    </a:lnTo>
                    <a:lnTo>
                      <a:pt x="0" y="1"/>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079" name=""/>
              <p:cNvSpPr/>
              <p:nvPr/>
            </p:nvSpPr>
            <p:spPr>
              <a:xfrm>
                <a:off x="5806440" y="2577240"/>
                <a:ext cx="18000" cy="9720"/>
              </a:xfrm>
              <a:custGeom>
                <a:avLst/>
                <a:gdLst/>
                <a:ahLst/>
                <a:rect l="l" t="t" r="r" b="b"/>
                <a:pathLst>
                  <a:path w="44" h="23">
                    <a:moveTo>
                      <a:pt x="44" y="0"/>
                    </a:moveTo>
                    <a:lnTo>
                      <a:pt x="18" y="23"/>
                    </a:lnTo>
                    <a:lnTo>
                      <a:pt x="0" y="14"/>
                    </a:lnTo>
                    <a:lnTo>
                      <a:pt x="44" y="0"/>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080" name=""/>
              <p:cNvSpPr/>
              <p:nvPr/>
            </p:nvSpPr>
            <p:spPr>
              <a:xfrm>
                <a:off x="5775840" y="2586240"/>
                <a:ext cx="21600" cy="8280"/>
              </a:xfrm>
              <a:custGeom>
                <a:avLst/>
                <a:gdLst/>
                <a:ahLst/>
                <a:rect l="l" t="t" r="r" b="b"/>
                <a:pathLst>
                  <a:path w="52" h="20">
                    <a:moveTo>
                      <a:pt x="31" y="20"/>
                    </a:moveTo>
                    <a:lnTo>
                      <a:pt x="52" y="0"/>
                    </a:lnTo>
                    <a:lnTo>
                      <a:pt x="28" y="8"/>
                    </a:lnTo>
                    <a:lnTo>
                      <a:pt x="0" y="4"/>
                    </a:lnTo>
                    <a:lnTo>
                      <a:pt x="31" y="20"/>
                    </a:lnTo>
                    <a:close/>
                  </a:path>
                </a:pathLst>
              </a:custGeom>
              <a:solidFill>
                <a:srgbClr val="3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081" name=""/>
              <p:cNvSpPr/>
              <p:nvPr/>
            </p:nvSpPr>
            <p:spPr>
              <a:xfrm>
                <a:off x="5834880" y="2572920"/>
                <a:ext cx="31680" cy="13320"/>
              </a:xfrm>
              <a:custGeom>
                <a:avLst/>
                <a:gdLst/>
                <a:ahLst/>
                <a:rect l="l" t="t" r="r" b="b"/>
                <a:pathLst>
                  <a:path w="76" h="31">
                    <a:moveTo>
                      <a:pt x="53" y="31"/>
                    </a:moveTo>
                    <a:lnTo>
                      <a:pt x="76" y="6"/>
                    </a:lnTo>
                    <a:lnTo>
                      <a:pt x="49" y="20"/>
                    </a:lnTo>
                    <a:lnTo>
                      <a:pt x="0" y="0"/>
                    </a:lnTo>
                    <a:lnTo>
                      <a:pt x="53" y="31"/>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082" name=""/>
              <p:cNvSpPr/>
              <p:nvPr/>
            </p:nvSpPr>
            <p:spPr>
              <a:xfrm>
                <a:off x="5867280" y="2577960"/>
                <a:ext cx="13320" cy="9720"/>
              </a:xfrm>
              <a:custGeom>
                <a:avLst/>
                <a:gdLst/>
                <a:ahLst/>
                <a:rect l="l" t="t" r="r" b="b"/>
                <a:pathLst>
                  <a:path w="32" h="26">
                    <a:moveTo>
                      <a:pt x="0" y="8"/>
                    </a:moveTo>
                    <a:lnTo>
                      <a:pt x="32" y="26"/>
                    </a:lnTo>
                    <a:lnTo>
                      <a:pt x="8" y="0"/>
                    </a:lnTo>
                    <a:lnTo>
                      <a:pt x="0" y="8"/>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083" name=""/>
              <p:cNvSpPr/>
              <p:nvPr/>
            </p:nvSpPr>
            <p:spPr>
              <a:xfrm>
                <a:off x="5758200" y="2530440"/>
                <a:ext cx="9000" cy="13320"/>
              </a:xfrm>
              <a:custGeom>
                <a:avLst/>
                <a:gdLst/>
                <a:ahLst/>
                <a:rect l="l" t="t" r="r" b="b"/>
                <a:pathLst>
                  <a:path w="22" h="34">
                    <a:moveTo>
                      <a:pt x="19" y="0"/>
                    </a:moveTo>
                    <a:lnTo>
                      <a:pt x="22" y="28"/>
                    </a:lnTo>
                    <a:lnTo>
                      <a:pt x="0" y="34"/>
                    </a:lnTo>
                    <a:lnTo>
                      <a:pt x="19" y="0"/>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084" name=""/>
              <p:cNvSpPr/>
              <p:nvPr/>
            </p:nvSpPr>
            <p:spPr>
              <a:xfrm>
                <a:off x="5738400" y="2551320"/>
                <a:ext cx="15840" cy="13320"/>
              </a:xfrm>
              <a:custGeom>
                <a:avLst/>
                <a:gdLst/>
                <a:ahLst/>
                <a:rect l="l" t="t" r="r" b="b"/>
                <a:pathLst>
                  <a:path w="38" h="32">
                    <a:moveTo>
                      <a:pt x="38" y="24"/>
                    </a:moveTo>
                    <a:lnTo>
                      <a:pt x="36" y="0"/>
                    </a:lnTo>
                    <a:lnTo>
                      <a:pt x="26" y="20"/>
                    </a:lnTo>
                    <a:lnTo>
                      <a:pt x="0" y="32"/>
                    </a:lnTo>
                    <a:lnTo>
                      <a:pt x="38" y="24"/>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085" name=""/>
              <p:cNvSpPr/>
              <p:nvPr/>
            </p:nvSpPr>
            <p:spPr>
              <a:xfrm>
                <a:off x="5770800" y="2505600"/>
                <a:ext cx="28080" cy="15840"/>
              </a:xfrm>
              <a:custGeom>
                <a:avLst/>
                <a:gdLst/>
                <a:ahLst/>
                <a:rect l="l" t="t" r="r" b="b"/>
                <a:pathLst>
                  <a:path w="67" h="36">
                    <a:moveTo>
                      <a:pt x="67" y="28"/>
                    </a:moveTo>
                    <a:lnTo>
                      <a:pt x="61" y="0"/>
                    </a:lnTo>
                    <a:lnTo>
                      <a:pt x="53" y="23"/>
                    </a:lnTo>
                    <a:lnTo>
                      <a:pt x="0" y="36"/>
                    </a:lnTo>
                    <a:lnTo>
                      <a:pt x="67" y="28"/>
                    </a:lnTo>
                    <a:close/>
                  </a:path>
                </a:pathLst>
              </a:custGeom>
              <a:solidFill>
                <a:srgbClr val="3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86" name=""/>
              <p:cNvSpPr/>
              <p:nvPr/>
            </p:nvSpPr>
            <p:spPr>
              <a:xfrm>
                <a:off x="5801400" y="2504520"/>
                <a:ext cx="16560" cy="3240"/>
              </a:xfrm>
              <a:custGeom>
                <a:avLst/>
                <a:gdLst/>
                <a:ahLst/>
                <a:rect l="l" t="t" r="r" b="b"/>
                <a:pathLst>
                  <a:path w="41" h="8">
                    <a:moveTo>
                      <a:pt x="1" y="8"/>
                    </a:moveTo>
                    <a:lnTo>
                      <a:pt x="41" y="4"/>
                    </a:lnTo>
                    <a:lnTo>
                      <a:pt x="0" y="0"/>
                    </a:lnTo>
                    <a:lnTo>
                      <a:pt x="1" y="8"/>
                    </a:lnTo>
                    <a:close/>
                  </a:path>
                </a:pathLst>
              </a:custGeom>
              <a:solidFill>
                <a:srgbClr val="3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087" name=""/>
              <p:cNvSpPr/>
              <p:nvPr/>
            </p:nvSpPr>
            <p:spPr>
              <a:xfrm>
                <a:off x="5681160" y="2532240"/>
                <a:ext cx="10440" cy="14040"/>
              </a:xfrm>
              <a:custGeom>
                <a:avLst/>
                <a:gdLst/>
                <a:ahLst/>
                <a:rect l="l" t="t" r="r" b="b"/>
                <a:pathLst>
                  <a:path w="27" h="33">
                    <a:moveTo>
                      <a:pt x="0" y="0"/>
                    </a:moveTo>
                    <a:lnTo>
                      <a:pt x="27" y="17"/>
                    </a:lnTo>
                    <a:lnTo>
                      <a:pt x="14" y="33"/>
                    </a:lnTo>
                    <a:lnTo>
                      <a:pt x="0" y="0"/>
                    </a:lnTo>
                    <a:close/>
                  </a:path>
                </a:pathLst>
              </a:custGeom>
              <a:solidFill>
                <a:srgbClr val="3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088" name=""/>
              <p:cNvSpPr/>
              <p:nvPr/>
            </p:nvSpPr>
            <p:spPr>
              <a:xfrm>
                <a:off x="5689440" y="2552760"/>
                <a:ext cx="9000" cy="17280"/>
              </a:xfrm>
              <a:custGeom>
                <a:avLst/>
                <a:gdLst/>
                <a:ahLst/>
                <a:rect l="l" t="t" r="r" b="b"/>
                <a:pathLst>
                  <a:path w="22" h="41">
                    <a:moveTo>
                      <a:pt x="22" y="16"/>
                    </a:moveTo>
                    <a:lnTo>
                      <a:pt x="0" y="0"/>
                    </a:lnTo>
                    <a:lnTo>
                      <a:pt x="8" y="19"/>
                    </a:lnTo>
                    <a:lnTo>
                      <a:pt x="1" y="41"/>
                    </a:lnTo>
                    <a:lnTo>
                      <a:pt x="22" y="16"/>
                    </a:lnTo>
                    <a:close/>
                  </a:path>
                </a:pathLst>
              </a:custGeom>
              <a:solidFill>
                <a:srgbClr val="3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089" name=""/>
              <p:cNvSpPr/>
              <p:nvPr/>
            </p:nvSpPr>
            <p:spPr>
              <a:xfrm>
                <a:off x="5675760" y="2498760"/>
                <a:ext cx="17280" cy="24840"/>
              </a:xfrm>
              <a:custGeom>
                <a:avLst/>
                <a:gdLst/>
                <a:ahLst/>
                <a:rect l="l" t="t" r="r" b="b"/>
                <a:pathLst>
                  <a:path w="41" h="60">
                    <a:moveTo>
                      <a:pt x="41" y="18"/>
                    </a:moveTo>
                    <a:lnTo>
                      <a:pt x="12" y="0"/>
                    </a:lnTo>
                    <a:lnTo>
                      <a:pt x="27" y="21"/>
                    </a:lnTo>
                    <a:lnTo>
                      <a:pt x="0" y="60"/>
                    </a:lnTo>
                    <a:lnTo>
                      <a:pt x="41" y="18"/>
                    </a:lnTo>
                    <a:close/>
                  </a:path>
                </a:pathLst>
              </a:custGeom>
              <a:solidFill>
                <a:srgbClr val="3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090" name=""/>
              <p:cNvSpPr/>
              <p:nvPr/>
            </p:nvSpPr>
            <p:spPr>
              <a:xfrm>
                <a:off x="5684400" y="2486160"/>
                <a:ext cx="13320" cy="10800"/>
              </a:xfrm>
              <a:custGeom>
                <a:avLst/>
                <a:gdLst/>
                <a:ahLst/>
                <a:rect l="l" t="t" r="r" b="b"/>
                <a:pathLst>
                  <a:path w="33" h="25">
                    <a:moveTo>
                      <a:pt x="8" y="25"/>
                    </a:moveTo>
                    <a:lnTo>
                      <a:pt x="33" y="0"/>
                    </a:lnTo>
                    <a:lnTo>
                      <a:pt x="0" y="20"/>
                    </a:lnTo>
                    <a:lnTo>
                      <a:pt x="8" y="25"/>
                    </a:lnTo>
                    <a:close/>
                  </a:path>
                </a:pathLst>
              </a:custGeom>
              <a:solidFill>
                <a:srgbClr val="3fffff"/>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91" name=""/>
              <p:cNvSpPr/>
              <p:nvPr/>
            </p:nvSpPr>
            <p:spPr>
              <a:xfrm>
                <a:off x="5791680" y="2555280"/>
                <a:ext cx="14040" cy="9720"/>
              </a:xfrm>
              <a:custGeom>
                <a:avLst/>
                <a:gdLst/>
                <a:ahLst/>
                <a:rect l="l" t="t" r="r" b="b"/>
                <a:pathLst>
                  <a:path w="34" h="26">
                    <a:moveTo>
                      <a:pt x="34" y="0"/>
                    </a:moveTo>
                    <a:lnTo>
                      <a:pt x="0" y="7"/>
                    </a:lnTo>
                    <a:lnTo>
                      <a:pt x="0" y="26"/>
                    </a:lnTo>
                    <a:lnTo>
                      <a:pt x="34" y="0"/>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092" name=""/>
              <p:cNvSpPr/>
              <p:nvPr/>
            </p:nvSpPr>
            <p:spPr>
              <a:xfrm>
                <a:off x="5771520" y="2571120"/>
                <a:ext cx="13320" cy="15840"/>
              </a:xfrm>
              <a:custGeom>
                <a:avLst/>
                <a:gdLst/>
                <a:ahLst/>
                <a:rect l="l" t="t" r="r" b="b"/>
                <a:pathLst>
                  <a:path w="31" h="37">
                    <a:moveTo>
                      <a:pt x="0" y="6"/>
                    </a:moveTo>
                    <a:lnTo>
                      <a:pt x="31" y="0"/>
                    </a:lnTo>
                    <a:lnTo>
                      <a:pt x="10" y="13"/>
                    </a:lnTo>
                    <a:lnTo>
                      <a:pt x="1" y="37"/>
                    </a:lnTo>
                    <a:lnTo>
                      <a:pt x="0" y="6"/>
                    </a:lnTo>
                    <a:close/>
                  </a:path>
                </a:pathLst>
              </a:custGeom>
              <a:solidFill>
                <a:srgbClr val="3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93" name=""/>
              <p:cNvSpPr/>
              <p:nvPr/>
            </p:nvSpPr>
            <p:spPr>
              <a:xfrm>
                <a:off x="5811480" y="2525400"/>
                <a:ext cx="14760" cy="24120"/>
              </a:xfrm>
              <a:custGeom>
                <a:avLst/>
                <a:gdLst/>
                <a:ahLst/>
                <a:rect l="l" t="t" r="r" b="b"/>
                <a:pathLst>
                  <a:path w="35" h="57">
                    <a:moveTo>
                      <a:pt x="0" y="4"/>
                    </a:moveTo>
                    <a:lnTo>
                      <a:pt x="35" y="0"/>
                    </a:lnTo>
                    <a:lnTo>
                      <a:pt x="10" y="12"/>
                    </a:lnTo>
                    <a:lnTo>
                      <a:pt x="8" y="57"/>
                    </a:lnTo>
                    <a:lnTo>
                      <a:pt x="0" y="4"/>
                    </a:lnTo>
                    <a:close/>
                  </a:path>
                </a:pathLst>
              </a:custGeom>
              <a:solidFill>
                <a:srgbClr val="3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094" name=""/>
              <p:cNvSpPr/>
              <p:nvPr/>
            </p:nvSpPr>
            <p:spPr>
              <a:xfrm>
                <a:off x="5819760" y="2508840"/>
                <a:ext cx="6480" cy="12960"/>
              </a:xfrm>
              <a:custGeom>
                <a:avLst/>
                <a:gdLst/>
                <a:ahLst/>
                <a:rect l="l" t="t" r="r" b="b"/>
                <a:pathLst>
                  <a:path w="16" h="31">
                    <a:moveTo>
                      <a:pt x="6" y="31"/>
                    </a:moveTo>
                    <a:lnTo>
                      <a:pt x="0" y="0"/>
                    </a:lnTo>
                    <a:lnTo>
                      <a:pt x="16" y="28"/>
                    </a:lnTo>
                    <a:lnTo>
                      <a:pt x="6" y="31"/>
                    </a:lnTo>
                    <a:close/>
                  </a:path>
                </a:pathLst>
              </a:custGeom>
              <a:solidFill>
                <a:srgbClr val="3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095" name=""/>
              <p:cNvSpPr/>
              <p:nvPr/>
            </p:nvSpPr>
            <p:spPr>
              <a:xfrm>
                <a:off x="5812200" y="2616120"/>
                <a:ext cx="19080" cy="5760"/>
              </a:xfrm>
              <a:custGeom>
                <a:avLst/>
                <a:gdLst/>
                <a:ahLst/>
                <a:rect l="l" t="t" r="r" b="b"/>
                <a:pathLst>
                  <a:path w="45" h="15">
                    <a:moveTo>
                      <a:pt x="45" y="15"/>
                    </a:moveTo>
                    <a:lnTo>
                      <a:pt x="15" y="0"/>
                    </a:lnTo>
                    <a:lnTo>
                      <a:pt x="0" y="15"/>
                    </a:lnTo>
                    <a:lnTo>
                      <a:pt x="45" y="15"/>
                    </a:lnTo>
                    <a:close/>
                  </a:path>
                </a:pathLst>
              </a:custGeom>
              <a:solidFill>
                <a:srgbClr val="3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096" name=""/>
              <p:cNvSpPr/>
              <p:nvPr/>
            </p:nvSpPr>
            <p:spPr>
              <a:xfrm>
                <a:off x="5781600" y="2616120"/>
                <a:ext cx="19080" cy="10800"/>
              </a:xfrm>
              <a:custGeom>
                <a:avLst/>
                <a:gdLst/>
                <a:ahLst/>
                <a:rect l="l" t="t" r="r" b="b"/>
                <a:pathLst>
                  <a:path w="46" h="25">
                    <a:moveTo>
                      <a:pt x="25" y="0"/>
                    </a:moveTo>
                    <a:lnTo>
                      <a:pt x="46" y="20"/>
                    </a:lnTo>
                    <a:lnTo>
                      <a:pt x="25" y="12"/>
                    </a:lnTo>
                    <a:lnTo>
                      <a:pt x="0" y="25"/>
                    </a:lnTo>
                    <a:lnTo>
                      <a:pt x="25" y="0"/>
                    </a:lnTo>
                    <a:close/>
                  </a:path>
                </a:pathLst>
              </a:custGeom>
              <a:solidFill>
                <a:srgbClr val="3fffff"/>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97" name=""/>
              <p:cNvSpPr/>
              <p:nvPr/>
            </p:nvSpPr>
            <p:spPr>
              <a:xfrm>
                <a:off x="5842440" y="2604600"/>
                <a:ext cx="28800" cy="18000"/>
              </a:xfrm>
              <a:custGeom>
                <a:avLst/>
                <a:gdLst/>
                <a:ahLst/>
                <a:rect l="l" t="t" r="r" b="b"/>
                <a:pathLst>
                  <a:path w="71" h="45">
                    <a:moveTo>
                      <a:pt x="42" y="0"/>
                    </a:moveTo>
                    <a:lnTo>
                      <a:pt x="71" y="17"/>
                    </a:lnTo>
                    <a:lnTo>
                      <a:pt x="42" y="11"/>
                    </a:lnTo>
                    <a:lnTo>
                      <a:pt x="0" y="45"/>
                    </a:lnTo>
                    <a:lnTo>
                      <a:pt x="42" y="0"/>
                    </a:lnTo>
                    <a:close/>
                  </a:path>
                </a:pathLst>
              </a:custGeom>
              <a:solidFill>
                <a:srgbClr val="3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098" name=""/>
              <p:cNvSpPr/>
              <p:nvPr/>
            </p:nvSpPr>
            <p:spPr>
              <a:xfrm>
                <a:off x="5871240" y="2596320"/>
                <a:ext cx="9000" cy="12240"/>
              </a:xfrm>
              <a:custGeom>
                <a:avLst/>
                <a:gdLst/>
                <a:ahLst/>
                <a:rect l="l" t="t" r="r" b="b"/>
                <a:pathLst>
                  <a:path w="23" h="31">
                    <a:moveTo>
                      <a:pt x="0" y="27"/>
                    </a:moveTo>
                    <a:lnTo>
                      <a:pt x="23" y="0"/>
                    </a:lnTo>
                    <a:lnTo>
                      <a:pt x="9" y="31"/>
                    </a:lnTo>
                    <a:lnTo>
                      <a:pt x="0" y="27"/>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099" name=""/>
              <p:cNvSpPr/>
              <p:nvPr/>
            </p:nvSpPr>
            <p:spPr>
              <a:xfrm>
                <a:off x="5774040" y="2672640"/>
                <a:ext cx="12600" cy="11520"/>
              </a:xfrm>
              <a:custGeom>
                <a:avLst/>
                <a:gdLst/>
                <a:ahLst/>
                <a:rect l="l" t="t" r="r" b="b"/>
                <a:pathLst>
                  <a:path w="29" h="27">
                    <a:moveTo>
                      <a:pt x="29" y="27"/>
                    </a:moveTo>
                    <a:lnTo>
                      <a:pt x="23" y="0"/>
                    </a:lnTo>
                    <a:lnTo>
                      <a:pt x="0" y="2"/>
                    </a:lnTo>
                    <a:lnTo>
                      <a:pt x="29" y="27"/>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100" name=""/>
              <p:cNvSpPr/>
              <p:nvPr/>
            </p:nvSpPr>
            <p:spPr>
              <a:xfrm>
                <a:off x="5749920" y="2657880"/>
                <a:ext cx="18000" cy="10440"/>
              </a:xfrm>
              <a:custGeom>
                <a:avLst/>
                <a:gdLst/>
                <a:ahLst/>
                <a:rect l="l" t="t" r="r" b="b"/>
                <a:pathLst>
                  <a:path w="44" h="25">
                    <a:moveTo>
                      <a:pt x="37" y="0"/>
                    </a:moveTo>
                    <a:lnTo>
                      <a:pt x="44" y="25"/>
                    </a:lnTo>
                    <a:lnTo>
                      <a:pt x="28" y="9"/>
                    </a:lnTo>
                    <a:lnTo>
                      <a:pt x="0" y="4"/>
                    </a:lnTo>
                    <a:lnTo>
                      <a:pt x="37" y="0"/>
                    </a:lnTo>
                    <a:close/>
                  </a:path>
                </a:pathLst>
              </a:custGeom>
              <a:solidFill>
                <a:srgbClr val="3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101" name=""/>
              <p:cNvSpPr/>
              <p:nvPr/>
            </p:nvSpPr>
            <p:spPr>
              <a:xfrm>
                <a:off x="5793120" y="2687760"/>
                <a:ext cx="29880" cy="11160"/>
              </a:xfrm>
              <a:custGeom>
                <a:avLst/>
                <a:gdLst/>
                <a:ahLst/>
                <a:rect l="l" t="t" r="r" b="b"/>
                <a:pathLst>
                  <a:path w="71" h="29">
                    <a:moveTo>
                      <a:pt x="67" y="0"/>
                    </a:moveTo>
                    <a:lnTo>
                      <a:pt x="71" y="29"/>
                    </a:lnTo>
                    <a:lnTo>
                      <a:pt x="56" y="8"/>
                    </a:lnTo>
                    <a:lnTo>
                      <a:pt x="0" y="10"/>
                    </a:lnTo>
                    <a:lnTo>
                      <a:pt x="67" y="0"/>
                    </a:lnTo>
                    <a:close/>
                  </a:path>
                </a:pathLst>
              </a:custGeom>
              <a:solidFill>
                <a:srgbClr val="3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02" name=""/>
              <p:cNvSpPr/>
              <p:nvPr/>
            </p:nvSpPr>
            <p:spPr>
              <a:xfrm>
                <a:off x="5826600" y="2692800"/>
                <a:ext cx="16560" cy="6480"/>
              </a:xfrm>
              <a:custGeom>
                <a:avLst/>
                <a:gdLst/>
                <a:ahLst/>
                <a:rect l="l" t="t" r="r" b="b"/>
                <a:pathLst>
                  <a:path w="40" h="15">
                    <a:moveTo>
                      <a:pt x="0" y="6"/>
                    </a:moveTo>
                    <a:lnTo>
                      <a:pt x="40" y="0"/>
                    </a:lnTo>
                    <a:lnTo>
                      <a:pt x="2" y="15"/>
                    </a:lnTo>
                    <a:lnTo>
                      <a:pt x="0" y="6"/>
                    </a:lnTo>
                    <a:close/>
                  </a:path>
                </a:pathLst>
              </a:custGeom>
              <a:solidFill>
                <a:srgbClr val="3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103" name=""/>
              <p:cNvSpPr/>
              <p:nvPr/>
            </p:nvSpPr>
            <p:spPr>
              <a:xfrm>
                <a:off x="5704200" y="2692080"/>
                <a:ext cx="8280" cy="14760"/>
              </a:xfrm>
              <a:custGeom>
                <a:avLst/>
                <a:gdLst/>
                <a:ahLst/>
                <a:rect l="l" t="t" r="r" b="b"/>
                <a:pathLst>
                  <a:path w="19" h="37">
                    <a:moveTo>
                      <a:pt x="0" y="37"/>
                    </a:moveTo>
                    <a:lnTo>
                      <a:pt x="19" y="13"/>
                    </a:lnTo>
                    <a:lnTo>
                      <a:pt x="3" y="0"/>
                    </a:lnTo>
                    <a:lnTo>
                      <a:pt x="0" y="37"/>
                    </a:lnTo>
                    <a:close/>
                  </a:path>
                </a:pathLst>
              </a:custGeom>
              <a:solidFill>
                <a:srgbClr val="3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104" name=""/>
              <p:cNvSpPr/>
              <p:nvPr/>
            </p:nvSpPr>
            <p:spPr>
              <a:xfrm>
                <a:off x="5701680" y="2666880"/>
                <a:ext cx="11520" cy="17280"/>
              </a:xfrm>
              <a:custGeom>
                <a:avLst/>
                <a:gdLst/>
                <a:ahLst/>
                <a:rect l="l" t="t" r="r" b="b"/>
                <a:pathLst>
                  <a:path w="29" h="40">
                    <a:moveTo>
                      <a:pt x="29" y="18"/>
                    </a:moveTo>
                    <a:lnTo>
                      <a:pt x="10" y="40"/>
                    </a:lnTo>
                    <a:lnTo>
                      <a:pt x="14" y="19"/>
                    </a:lnTo>
                    <a:lnTo>
                      <a:pt x="0" y="0"/>
                    </a:lnTo>
                    <a:lnTo>
                      <a:pt x="29" y="18"/>
                    </a:lnTo>
                    <a:close/>
                  </a:path>
                </a:pathLst>
              </a:custGeom>
              <a:solidFill>
                <a:srgbClr val="3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105" name=""/>
              <p:cNvSpPr/>
              <p:nvPr/>
            </p:nvSpPr>
            <p:spPr>
              <a:xfrm>
                <a:off x="5701680" y="2716200"/>
                <a:ext cx="21240" cy="22320"/>
              </a:xfrm>
              <a:custGeom>
                <a:avLst/>
                <a:gdLst/>
                <a:ahLst/>
                <a:rect l="l" t="t" r="r" b="b"/>
                <a:pathLst>
                  <a:path w="51" h="53">
                    <a:moveTo>
                      <a:pt x="51" y="30"/>
                    </a:moveTo>
                    <a:lnTo>
                      <a:pt x="30" y="53"/>
                    </a:lnTo>
                    <a:lnTo>
                      <a:pt x="38" y="31"/>
                    </a:lnTo>
                    <a:lnTo>
                      <a:pt x="0" y="0"/>
                    </a:lnTo>
                    <a:lnTo>
                      <a:pt x="51" y="30"/>
                    </a:lnTo>
                    <a:close/>
                  </a:path>
                </a:pathLst>
              </a:custGeom>
              <a:solidFill>
                <a:srgbClr val="3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106" name=""/>
              <p:cNvSpPr/>
              <p:nvPr/>
            </p:nvSpPr>
            <p:spPr>
              <a:xfrm>
                <a:off x="5717520" y="2737800"/>
                <a:ext cx="14760" cy="7200"/>
              </a:xfrm>
              <a:custGeom>
                <a:avLst/>
                <a:gdLst/>
                <a:ahLst/>
                <a:rect l="l" t="t" r="r" b="b"/>
                <a:pathLst>
                  <a:path w="36" h="17">
                    <a:moveTo>
                      <a:pt x="0" y="8"/>
                    </a:moveTo>
                    <a:lnTo>
                      <a:pt x="5" y="0"/>
                    </a:lnTo>
                    <a:lnTo>
                      <a:pt x="36" y="17"/>
                    </a:lnTo>
                    <a:lnTo>
                      <a:pt x="0" y="8"/>
                    </a:lnTo>
                    <a:close/>
                  </a:path>
                </a:pathLst>
              </a:custGeom>
              <a:solidFill>
                <a:srgbClr val="3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107" name=""/>
              <p:cNvSpPr/>
              <p:nvPr/>
            </p:nvSpPr>
            <p:spPr>
              <a:xfrm>
                <a:off x="5631120" y="2666160"/>
                <a:ext cx="14760" cy="9720"/>
              </a:xfrm>
              <a:custGeom>
                <a:avLst/>
                <a:gdLst/>
                <a:ahLst/>
                <a:rect l="l" t="t" r="r" b="b"/>
                <a:pathLst>
                  <a:path w="36" h="25">
                    <a:moveTo>
                      <a:pt x="0" y="25"/>
                    </a:moveTo>
                    <a:lnTo>
                      <a:pt x="36" y="18"/>
                    </a:lnTo>
                    <a:lnTo>
                      <a:pt x="35" y="0"/>
                    </a:lnTo>
                    <a:lnTo>
                      <a:pt x="0" y="25"/>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08" name=""/>
              <p:cNvSpPr/>
              <p:nvPr/>
            </p:nvSpPr>
            <p:spPr>
              <a:xfrm>
                <a:off x="5652720" y="2645280"/>
                <a:ext cx="12240" cy="14760"/>
              </a:xfrm>
              <a:custGeom>
                <a:avLst/>
                <a:gdLst/>
                <a:ahLst/>
                <a:rect l="l" t="t" r="r" b="b"/>
                <a:pathLst>
                  <a:path w="31" h="37">
                    <a:moveTo>
                      <a:pt x="31" y="30"/>
                    </a:moveTo>
                    <a:lnTo>
                      <a:pt x="0" y="37"/>
                    </a:lnTo>
                    <a:lnTo>
                      <a:pt x="21" y="23"/>
                    </a:lnTo>
                    <a:lnTo>
                      <a:pt x="29" y="0"/>
                    </a:lnTo>
                    <a:lnTo>
                      <a:pt x="31" y="30"/>
                    </a:lnTo>
                    <a:close/>
                  </a:path>
                </a:pathLst>
              </a:custGeom>
              <a:solidFill>
                <a:srgbClr val="3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109" name=""/>
              <p:cNvSpPr/>
              <p:nvPr/>
            </p:nvSpPr>
            <p:spPr>
              <a:xfrm>
                <a:off x="5609160" y="2682720"/>
                <a:ext cx="15840" cy="24120"/>
              </a:xfrm>
              <a:custGeom>
                <a:avLst/>
                <a:gdLst/>
                <a:ahLst/>
                <a:rect l="l" t="t" r="r" b="b"/>
                <a:pathLst>
                  <a:path w="36" h="57">
                    <a:moveTo>
                      <a:pt x="36" y="51"/>
                    </a:moveTo>
                    <a:lnTo>
                      <a:pt x="0" y="57"/>
                    </a:lnTo>
                    <a:lnTo>
                      <a:pt x="27" y="44"/>
                    </a:lnTo>
                    <a:lnTo>
                      <a:pt x="28" y="0"/>
                    </a:lnTo>
                    <a:lnTo>
                      <a:pt x="36" y="51"/>
                    </a:lnTo>
                    <a:close/>
                  </a:path>
                </a:pathLst>
              </a:custGeom>
              <a:solidFill>
                <a:srgbClr val="3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110" name=""/>
              <p:cNvSpPr/>
              <p:nvPr/>
            </p:nvSpPr>
            <p:spPr>
              <a:xfrm>
                <a:off x="5609160" y="2710440"/>
                <a:ext cx="6480" cy="12240"/>
              </a:xfrm>
              <a:custGeom>
                <a:avLst/>
                <a:gdLst/>
                <a:ahLst/>
                <a:rect l="l" t="t" r="r" b="b"/>
                <a:pathLst>
                  <a:path w="16" h="30">
                    <a:moveTo>
                      <a:pt x="12" y="0"/>
                    </a:moveTo>
                    <a:lnTo>
                      <a:pt x="16" y="30"/>
                    </a:lnTo>
                    <a:lnTo>
                      <a:pt x="0" y="1"/>
                    </a:lnTo>
                    <a:lnTo>
                      <a:pt x="12" y="0"/>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111" name=""/>
              <p:cNvSpPr/>
              <p:nvPr/>
            </p:nvSpPr>
            <p:spPr>
              <a:xfrm>
                <a:off x="5606280" y="2610360"/>
                <a:ext cx="18720" cy="5400"/>
              </a:xfrm>
              <a:custGeom>
                <a:avLst/>
                <a:gdLst/>
                <a:ahLst/>
                <a:rect l="l" t="t" r="r" b="b"/>
                <a:pathLst>
                  <a:path w="44" h="13">
                    <a:moveTo>
                      <a:pt x="0" y="0"/>
                    </a:moveTo>
                    <a:lnTo>
                      <a:pt x="30" y="13"/>
                    </a:lnTo>
                    <a:lnTo>
                      <a:pt x="44" y="0"/>
                    </a:lnTo>
                    <a:lnTo>
                      <a:pt x="0" y="0"/>
                    </a:lnTo>
                    <a:close/>
                  </a:path>
                </a:pathLst>
              </a:custGeom>
              <a:solidFill>
                <a:srgbClr val="3fffff"/>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2112" name=""/>
              <p:cNvSpPr/>
              <p:nvPr/>
            </p:nvSpPr>
            <p:spPr>
              <a:xfrm>
                <a:off x="5635080" y="2605320"/>
                <a:ext cx="20520" cy="11520"/>
              </a:xfrm>
              <a:custGeom>
                <a:avLst/>
                <a:gdLst/>
                <a:ahLst/>
                <a:rect l="l" t="t" r="r" b="b"/>
                <a:pathLst>
                  <a:path w="50" h="28">
                    <a:moveTo>
                      <a:pt x="27" y="28"/>
                    </a:moveTo>
                    <a:lnTo>
                      <a:pt x="0" y="12"/>
                    </a:lnTo>
                    <a:lnTo>
                      <a:pt x="25" y="13"/>
                    </a:lnTo>
                    <a:lnTo>
                      <a:pt x="50" y="0"/>
                    </a:lnTo>
                    <a:lnTo>
                      <a:pt x="27" y="28"/>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113" name=""/>
              <p:cNvSpPr/>
              <p:nvPr/>
            </p:nvSpPr>
            <p:spPr>
              <a:xfrm>
                <a:off x="5565960" y="2608920"/>
                <a:ext cx="28800" cy="18720"/>
              </a:xfrm>
              <a:custGeom>
                <a:avLst/>
                <a:gdLst/>
                <a:ahLst/>
                <a:rect l="l" t="t" r="r" b="b"/>
                <a:pathLst>
                  <a:path w="70" h="46">
                    <a:moveTo>
                      <a:pt x="29" y="46"/>
                    </a:moveTo>
                    <a:lnTo>
                      <a:pt x="0" y="30"/>
                    </a:lnTo>
                    <a:lnTo>
                      <a:pt x="29" y="34"/>
                    </a:lnTo>
                    <a:lnTo>
                      <a:pt x="70" y="0"/>
                    </a:lnTo>
                    <a:lnTo>
                      <a:pt x="29" y="46"/>
                    </a:lnTo>
                    <a:close/>
                  </a:path>
                </a:pathLst>
              </a:custGeom>
              <a:solidFill>
                <a:srgbClr val="3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114" name=""/>
              <p:cNvSpPr/>
              <p:nvPr/>
            </p:nvSpPr>
            <p:spPr>
              <a:xfrm>
                <a:off x="5556240" y="2623680"/>
                <a:ext cx="9720" cy="12240"/>
              </a:xfrm>
              <a:custGeom>
                <a:avLst/>
                <a:gdLst/>
                <a:ahLst/>
                <a:rect l="l" t="t" r="r" b="b"/>
                <a:pathLst>
                  <a:path w="24" h="31">
                    <a:moveTo>
                      <a:pt x="24" y="6"/>
                    </a:moveTo>
                    <a:lnTo>
                      <a:pt x="0" y="31"/>
                    </a:lnTo>
                    <a:lnTo>
                      <a:pt x="15" y="0"/>
                    </a:lnTo>
                    <a:lnTo>
                      <a:pt x="24" y="6"/>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115" name=""/>
              <p:cNvSpPr/>
              <p:nvPr/>
            </p:nvSpPr>
            <p:spPr>
              <a:xfrm>
                <a:off x="5647680" y="2548080"/>
                <a:ext cx="12240" cy="11520"/>
              </a:xfrm>
              <a:custGeom>
                <a:avLst/>
                <a:gdLst/>
                <a:ahLst/>
                <a:rect l="l" t="t" r="r" b="b"/>
                <a:pathLst>
                  <a:path w="29" h="28">
                    <a:moveTo>
                      <a:pt x="0" y="0"/>
                    </a:moveTo>
                    <a:lnTo>
                      <a:pt x="6" y="28"/>
                    </a:lnTo>
                    <a:lnTo>
                      <a:pt x="29" y="26"/>
                    </a:lnTo>
                    <a:lnTo>
                      <a:pt x="0" y="0"/>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116" name=""/>
              <p:cNvSpPr/>
              <p:nvPr/>
            </p:nvSpPr>
            <p:spPr>
              <a:xfrm>
                <a:off x="5666760" y="2564640"/>
                <a:ext cx="17280" cy="9720"/>
              </a:xfrm>
              <a:custGeom>
                <a:avLst/>
                <a:gdLst/>
                <a:ahLst/>
                <a:rect l="l" t="t" r="r" b="b"/>
                <a:pathLst>
                  <a:path w="42" h="25">
                    <a:moveTo>
                      <a:pt x="5" y="25"/>
                    </a:moveTo>
                    <a:lnTo>
                      <a:pt x="0" y="0"/>
                    </a:lnTo>
                    <a:lnTo>
                      <a:pt x="15" y="16"/>
                    </a:lnTo>
                    <a:lnTo>
                      <a:pt x="42" y="21"/>
                    </a:lnTo>
                    <a:lnTo>
                      <a:pt x="5" y="25"/>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7" name=""/>
              <p:cNvSpPr/>
              <p:nvPr/>
            </p:nvSpPr>
            <p:spPr>
              <a:xfrm>
                <a:off x="5612040" y="2533680"/>
                <a:ext cx="28800" cy="11520"/>
              </a:xfrm>
              <a:custGeom>
                <a:avLst/>
                <a:gdLst/>
                <a:ahLst/>
                <a:rect l="l" t="t" r="r" b="b"/>
                <a:pathLst>
                  <a:path w="71" h="29">
                    <a:moveTo>
                      <a:pt x="5" y="29"/>
                    </a:moveTo>
                    <a:lnTo>
                      <a:pt x="0" y="0"/>
                    </a:lnTo>
                    <a:lnTo>
                      <a:pt x="14" y="19"/>
                    </a:lnTo>
                    <a:lnTo>
                      <a:pt x="71" y="18"/>
                    </a:lnTo>
                    <a:lnTo>
                      <a:pt x="5" y="29"/>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118" name=""/>
              <p:cNvSpPr/>
              <p:nvPr/>
            </p:nvSpPr>
            <p:spPr>
              <a:xfrm>
                <a:off x="5591160" y="2533680"/>
                <a:ext cx="17280" cy="5760"/>
              </a:xfrm>
              <a:custGeom>
                <a:avLst/>
                <a:gdLst/>
                <a:ahLst/>
                <a:rect l="l" t="t" r="r" b="b"/>
                <a:pathLst>
                  <a:path w="40" h="15">
                    <a:moveTo>
                      <a:pt x="40" y="8"/>
                    </a:moveTo>
                    <a:lnTo>
                      <a:pt x="0" y="15"/>
                    </a:lnTo>
                    <a:lnTo>
                      <a:pt x="38" y="0"/>
                    </a:lnTo>
                    <a:lnTo>
                      <a:pt x="40" y="8"/>
                    </a:lnTo>
                    <a:close/>
                  </a:path>
                </a:pathLst>
              </a:custGeom>
              <a:solidFill>
                <a:srgbClr val="3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119" name=""/>
              <p:cNvSpPr/>
              <p:nvPr/>
            </p:nvSpPr>
            <p:spPr>
              <a:xfrm>
                <a:off x="5722560" y="2524680"/>
                <a:ext cx="8280" cy="14760"/>
              </a:xfrm>
              <a:custGeom>
                <a:avLst/>
                <a:gdLst/>
                <a:ahLst/>
                <a:rect l="l" t="t" r="r" b="b"/>
                <a:pathLst>
                  <a:path w="21" h="37">
                    <a:moveTo>
                      <a:pt x="21" y="0"/>
                    </a:moveTo>
                    <a:lnTo>
                      <a:pt x="0" y="25"/>
                    </a:lnTo>
                    <a:lnTo>
                      <a:pt x="16" y="37"/>
                    </a:lnTo>
                    <a:lnTo>
                      <a:pt x="21" y="0"/>
                    </a:lnTo>
                    <a:close/>
                  </a:path>
                </a:pathLst>
              </a:custGeom>
              <a:solidFill>
                <a:srgbClr val="3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120" name=""/>
              <p:cNvSpPr/>
              <p:nvPr/>
            </p:nvSpPr>
            <p:spPr>
              <a:xfrm>
                <a:off x="5720760" y="2547000"/>
                <a:ext cx="11520" cy="16560"/>
              </a:xfrm>
              <a:custGeom>
                <a:avLst/>
                <a:gdLst/>
                <a:ahLst/>
                <a:rect l="l" t="t" r="r" b="b"/>
                <a:pathLst>
                  <a:path w="28" h="39">
                    <a:moveTo>
                      <a:pt x="0" y="21"/>
                    </a:moveTo>
                    <a:lnTo>
                      <a:pt x="17" y="0"/>
                    </a:lnTo>
                    <a:lnTo>
                      <a:pt x="14" y="19"/>
                    </a:lnTo>
                    <a:lnTo>
                      <a:pt x="28" y="39"/>
                    </a:lnTo>
                    <a:lnTo>
                      <a:pt x="0" y="21"/>
                    </a:lnTo>
                    <a:close/>
                  </a:path>
                </a:pathLst>
              </a:custGeom>
              <a:solidFill>
                <a:srgbClr val="3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21" name=""/>
              <p:cNvSpPr/>
              <p:nvPr/>
            </p:nvSpPr>
            <p:spPr>
              <a:xfrm>
                <a:off x="5710680" y="2493000"/>
                <a:ext cx="21600" cy="21240"/>
              </a:xfrm>
              <a:custGeom>
                <a:avLst/>
                <a:gdLst/>
                <a:ahLst/>
                <a:rect l="l" t="t" r="r" b="b"/>
                <a:pathLst>
                  <a:path w="52" h="53">
                    <a:moveTo>
                      <a:pt x="0" y="25"/>
                    </a:moveTo>
                    <a:lnTo>
                      <a:pt x="21" y="0"/>
                    </a:lnTo>
                    <a:lnTo>
                      <a:pt x="15" y="24"/>
                    </a:lnTo>
                    <a:lnTo>
                      <a:pt x="52" y="53"/>
                    </a:lnTo>
                    <a:lnTo>
                      <a:pt x="0" y="25"/>
                    </a:lnTo>
                    <a:close/>
                  </a:path>
                </a:pathLst>
              </a:custGeom>
              <a:solidFill>
                <a:srgbClr val="3f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2122" name=""/>
              <p:cNvSpPr/>
              <p:nvPr/>
            </p:nvSpPr>
            <p:spPr>
              <a:xfrm>
                <a:off x="5701680" y="2486160"/>
                <a:ext cx="15840" cy="6480"/>
              </a:xfrm>
              <a:custGeom>
                <a:avLst/>
                <a:gdLst/>
                <a:ahLst/>
                <a:rect l="l" t="t" r="r" b="b"/>
                <a:pathLst>
                  <a:path w="38" h="18">
                    <a:moveTo>
                      <a:pt x="30" y="18"/>
                    </a:moveTo>
                    <a:lnTo>
                      <a:pt x="0" y="0"/>
                    </a:lnTo>
                    <a:lnTo>
                      <a:pt x="38" y="11"/>
                    </a:lnTo>
                    <a:lnTo>
                      <a:pt x="30" y="18"/>
                    </a:lnTo>
                    <a:close/>
                  </a:path>
                </a:pathLst>
              </a:custGeom>
              <a:solidFill>
                <a:srgbClr val="3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123" name=""/>
              <p:cNvSpPr/>
              <p:nvPr/>
            </p:nvSpPr>
            <p:spPr>
              <a:xfrm>
                <a:off x="5709240" y="2607120"/>
                <a:ext cx="20880" cy="18000"/>
              </a:xfrm>
              <a:custGeom>
                <a:avLst/>
                <a:gdLst/>
                <a:ahLst/>
                <a:rect l="l" t="t" r="r" b="b"/>
                <a:pathLst>
                  <a:path w="51" h="43">
                    <a:moveTo>
                      <a:pt x="51" y="36"/>
                    </a:moveTo>
                    <a:lnTo>
                      <a:pt x="45" y="0"/>
                    </a:lnTo>
                    <a:lnTo>
                      <a:pt x="0" y="6"/>
                    </a:lnTo>
                    <a:lnTo>
                      <a:pt x="6" y="43"/>
                    </a:lnTo>
                    <a:lnTo>
                      <a:pt x="51" y="36"/>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124" name=""/>
              <p:cNvSpPr/>
              <p:nvPr/>
            </p:nvSpPr>
            <p:spPr>
              <a:xfrm>
                <a:off x="5706000" y="2604600"/>
                <a:ext cx="26280" cy="21240"/>
              </a:xfrm>
              <a:custGeom>
                <a:avLst/>
                <a:gdLst/>
                <a:ahLst/>
                <a:rect l="l" t="t" r="r" b="b"/>
                <a:pathLst>
                  <a:path w="65" h="53">
                    <a:moveTo>
                      <a:pt x="65" y="22"/>
                    </a:moveTo>
                    <a:lnTo>
                      <a:pt x="29" y="0"/>
                    </a:lnTo>
                    <a:lnTo>
                      <a:pt x="0" y="31"/>
                    </a:lnTo>
                    <a:lnTo>
                      <a:pt x="36" y="53"/>
                    </a:lnTo>
                    <a:lnTo>
                      <a:pt x="65" y="22"/>
                    </a:lnTo>
                    <a:close/>
                  </a:path>
                </a:pathLst>
              </a:custGeom>
              <a:solidFill>
                <a:srgbClr val="bf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2125" name=""/>
              <p:cNvSpPr/>
              <p:nvPr/>
            </p:nvSpPr>
            <p:spPr>
              <a:xfrm>
                <a:off x="5443920" y="2373840"/>
                <a:ext cx="99000" cy="106560"/>
              </a:xfrm>
              <a:custGeom>
                <a:avLst/>
                <a:gdLst/>
                <a:ahLst/>
                <a:rect l="l" t="t" r="r" b="b"/>
                <a:pathLst>
                  <a:path w="237" h="256">
                    <a:moveTo>
                      <a:pt x="203" y="237"/>
                    </a:moveTo>
                    <a:lnTo>
                      <a:pt x="237" y="114"/>
                    </a:lnTo>
                    <a:lnTo>
                      <a:pt x="135" y="131"/>
                    </a:lnTo>
                    <a:lnTo>
                      <a:pt x="140" y="93"/>
                    </a:lnTo>
                    <a:lnTo>
                      <a:pt x="112" y="85"/>
                    </a:lnTo>
                    <a:lnTo>
                      <a:pt x="100" y="65"/>
                    </a:lnTo>
                    <a:lnTo>
                      <a:pt x="80" y="63"/>
                    </a:lnTo>
                    <a:lnTo>
                      <a:pt x="93" y="14"/>
                    </a:lnTo>
                    <a:lnTo>
                      <a:pt x="32" y="24"/>
                    </a:lnTo>
                    <a:lnTo>
                      <a:pt x="39" y="0"/>
                    </a:lnTo>
                    <a:lnTo>
                      <a:pt x="7" y="6"/>
                    </a:lnTo>
                    <a:lnTo>
                      <a:pt x="0" y="34"/>
                    </a:lnTo>
                    <a:lnTo>
                      <a:pt x="21" y="34"/>
                    </a:lnTo>
                    <a:lnTo>
                      <a:pt x="13" y="86"/>
                    </a:lnTo>
                    <a:lnTo>
                      <a:pt x="53" y="89"/>
                    </a:lnTo>
                    <a:lnTo>
                      <a:pt x="45" y="117"/>
                    </a:lnTo>
                    <a:lnTo>
                      <a:pt x="66" y="125"/>
                    </a:lnTo>
                    <a:lnTo>
                      <a:pt x="67" y="159"/>
                    </a:lnTo>
                    <a:lnTo>
                      <a:pt x="111" y="153"/>
                    </a:lnTo>
                    <a:lnTo>
                      <a:pt x="81" y="256"/>
                    </a:lnTo>
                    <a:lnTo>
                      <a:pt x="203" y="237"/>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6" name=""/>
              <p:cNvSpPr/>
              <p:nvPr/>
            </p:nvSpPr>
            <p:spPr>
              <a:xfrm>
                <a:off x="5384880" y="2414880"/>
                <a:ext cx="161280" cy="71280"/>
              </a:xfrm>
              <a:custGeom>
                <a:avLst/>
                <a:gdLst/>
                <a:ahLst/>
                <a:rect l="l" t="t" r="r" b="b"/>
                <a:pathLst>
                  <a:path w="388" h="172">
                    <a:moveTo>
                      <a:pt x="388" y="72"/>
                    </a:moveTo>
                    <a:lnTo>
                      <a:pt x="327" y="0"/>
                    </a:lnTo>
                    <a:lnTo>
                      <a:pt x="233" y="85"/>
                    </a:lnTo>
                    <a:lnTo>
                      <a:pt x="211" y="59"/>
                    </a:lnTo>
                    <a:lnTo>
                      <a:pt x="174" y="84"/>
                    </a:lnTo>
                    <a:lnTo>
                      <a:pt x="150" y="90"/>
                    </a:lnTo>
                    <a:lnTo>
                      <a:pt x="124" y="101"/>
                    </a:lnTo>
                    <a:lnTo>
                      <a:pt x="90" y="91"/>
                    </a:lnTo>
                    <a:lnTo>
                      <a:pt x="42" y="122"/>
                    </a:lnTo>
                    <a:lnTo>
                      <a:pt x="30" y="107"/>
                    </a:lnTo>
                    <a:lnTo>
                      <a:pt x="0" y="135"/>
                    </a:lnTo>
                    <a:lnTo>
                      <a:pt x="18" y="154"/>
                    </a:lnTo>
                    <a:lnTo>
                      <a:pt x="38" y="137"/>
                    </a:lnTo>
                    <a:lnTo>
                      <a:pt x="74" y="161"/>
                    </a:lnTo>
                    <a:lnTo>
                      <a:pt x="116" y="130"/>
                    </a:lnTo>
                    <a:lnTo>
                      <a:pt x="129" y="147"/>
                    </a:lnTo>
                    <a:lnTo>
                      <a:pt x="157" y="139"/>
                    </a:lnTo>
                    <a:lnTo>
                      <a:pt x="186" y="146"/>
                    </a:lnTo>
                    <a:lnTo>
                      <a:pt x="226" y="110"/>
                    </a:lnTo>
                    <a:lnTo>
                      <a:pt x="278" y="172"/>
                    </a:lnTo>
                    <a:lnTo>
                      <a:pt x="388" y="72"/>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127" name=""/>
              <p:cNvSpPr/>
              <p:nvPr/>
            </p:nvSpPr>
            <p:spPr>
              <a:xfrm>
                <a:off x="5396400" y="2421360"/>
                <a:ext cx="146520" cy="132840"/>
              </a:xfrm>
              <a:custGeom>
                <a:avLst/>
                <a:gdLst/>
                <a:ahLst/>
                <a:rect l="l" t="t" r="r" b="b"/>
                <a:pathLst>
                  <a:path w="353" h="320">
                    <a:moveTo>
                      <a:pt x="0" y="320"/>
                    </a:moveTo>
                    <a:lnTo>
                      <a:pt x="34" y="314"/>
                    </a:lnTo>
                    <a:lnTo>
                      <a:pt x="40" y="290"/>
                    </a:lnTo>
                    <a:lnTo>
                      <a:pt x="91" y="274"/>
                    </a:lnTo>
                    <a:lnTo>
                      <a:pt x="115" y="230"/>
                    </a:lnTo>
                    <a:lnTo>
                      <a:pt x="144" y="226"/>
                    </a:lnTo>
                    <a:lnTo>
                      <a:pt x="164" y="199"/>
                    </a:lnTo>
                    <a:lnTo>
                      <a:pt x="203" y="182"/>
                    </a:lnTo>
                    <a:lnTo>
                      <a:pt x="216" y="139"/>
                    </a:lnTo>
                    <a:lnTo>
                      <a:pt x="318" y="122"/>
                    </a:lnTo>
                    <a:lnTo>
                      <a:pt x="353" y="0"/>
                    </a:lnTo>
                    <a:lnTo>
                      <a:pt x="230" y="19"/>
                    </a:lnTo>
                    <a:lnTo>
                      <a:pt x="202" y="123"/>
                    </a:lnTo>
                    <a:lnTo>
                      <a:pt x="165" y="138"/>
                    </a:lnTo>
                    <a:lnTo>
                      <a:pt x="134" y="166"/>
                    </a:lnTo>
                    <a:lnTo>
                      <a:pt x="108" y="184"/>
                    </a:lnTo>
                    <a:lnTo>
                      <a:pt x="104" y="221"/>
                    </a:lnTo>
                    <a:lnTo>
                      <a:pt x="55" y="239"/>
                    </a:lnTo>
                    <a:lnTo>
                      <a:pt x="34" y="283"/>
                    </a:lnTo>
                    <a:lnTo>
                      <a:pt x="9" y="287"/>
                    </a:lnTo>
                    <a:lnTo>
                      <a:pt x="0" y="32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8" name=""/>
              <p:cNvSpPr/>
              <p:nvPr/>
            </p:nvSpPr>
            <p:spPr>
              <a:xfrm>
                <a:off x="5468040" y="2414880"/>
                <a:ext cx="77760" cy="162000"/>
              </a:xfrm>
              <a:custGeom>
                <a:avLst/>
                <a:gdLst/>
                <a:ahLst/>
                <a:rect l="l" t="t" r="r" b="b"/>
                <a:pathLst>
                  <a:path w="189" h="389">
                    <a:moveTo>
                      <a:pt x="34" y="349"/>
                    </a:moveTo>
                    <a:lnTo>
                      <a:pt x="65" y="300"/>
                    </a:lnTo>
                    <a:lnTo>
                      <a:pt x="64" y="268"/>
                    </a:lnTo>
                    <a:lnTo>
                      <a:pt x="92" y="245"/>
                    </a:lnTo>
                    <a:lnTo>
                      <a:pt x="86" y="219"/>
                    </a:lnTo>
                    <a:lnTo>
                      <a:pt x="116" y="184"/>
                    </a:lnTo>
                    <a:lnTo>
                      <a:pt x="95" y="158"/>
                    </a:lnTo>
                    <a:lnTo>
                      <a:pt x="189" y="73"/>
                    </a:lnTo>
                    <a:lnTo>
                      <a:pt x="128" y="0"/>
                    </a:lnTo>
                    <a:lnTo>
                      <a:pt x="16" y="101"/>
                    </a:lnTo>
                    <a:lnTo>
                      <a:pt x="69" y="162"/>
                    </a:lnTo>
                    <a:lnTo>
                      <a:pt x="38" y="201"/>
                    </a:lnTo>
                    <a:lnTo>
                      <a:pt x="31" y="229"/>
                    </a:lnTo>
                    <a:lnTo>
                      <a:pt x="22" y="255"/>
                    </a:lnTo>
                    <a:lnTo>
                      <a:pt x="35" y="273"/>
                    </a:lnTo>
                    <a:lnTo>
                      <a:pt x="14" y="304"/>
                    </a:lnTo>
                    <a:lnTo>
                      <a:pt x="22" y="351"/>
                    </a:lnTo>
                    <a:lnTo>
                      <a:pt x="0" y="369"/>
                    </a:lnTo>
                    <a:lnTo>
                      <a:pt x="17" y="389"/>
                    </a:lnTo>
                    <a:lnTo>
                      <a:pt x="47" y="363"/>
                    </a:lnTo>
                    <a:lnTo>
                      <a:pt x="34" y="349"/>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9" name=""/>
              <p:cNvSpPr/>
              <p:nvPr/>
            </p:nvSpPr>
            <p:spPr>
              <a:xfrm>
                <a:off x="5478840" y="2420640"/>
                <a:ext cx="97920" cy="106560"/>
              </a:xfrm>
              <a:custGeom>
                <a:avLst/>
                <a:gdLst/>
                <a:ahLst/>
                <a:rect l="l" t="t" r="r" b="b"/>
                <a:pathLst>
                  <a:path w="235" h="256">
                    <a:moveTo>
                      <a:pt x="232" y="252"/>
                    </a:moveTo>
                    <a:lnTo>
                      <a:pt x="235" y="224"/>
                    </a:lnTo>
                    <a:lnTo>
                      <a:pt x="217" y="223"/>
                    </a:lnTo>
                    <a:lnTo>
                      <a:pt x="213" y="185"/>
                    </a:lnTo>
                    <a:lnTo>
                      <a:pt x="179" y="176"/>
                    </a:lnTo>
                    <a:lnTo>
                      <a:pt x="193" y="140"/>
                    </a:lnTo>
                    <a:lnTo>
                      <a:pt x="170" y="132"/>
                    </a:lnTo>
                    <a:lnTo>
                      <a:pt x="165" y="104"/>
                    </a:lnTo>
                    <a:lnTo>
                      <a:pt x="128" y="104"/>
                    </a:lnTo>
                    <a:lnTo>
                      <a:pt x="157" y="0"/>
                    </a:lnTo>
                    <a:lnTo>
                      <a:pt x="36" y="20"/>
                    </a:lnTo>
                    <a:lnTo>
                      <a:pt x="0" y="142"/>
                    </a:lnTo>
                    <a:lnTo>
                      <a:pt x="104" y="126"/>
                    </a:lnTo>
                    <a:lnTo>
                      <a:pt x="104" y="160"/>
                    </a:lnTo>
                    <a:lnTo>
                      <a:pt x="120" y="182"/>
                    </a:lnTo>
                    <a:lnTo>
                      <a:pt x="118" y="208"/>
                    </a:lnTo>
                    <a:lnTo>
                      <a:pt x="158" y="192"/>
                    </a:lnTo>
                    <a:lnTo>
                      <a:pt x="166" y="224"/>
                    </a:lnTo>
                    <a:lnTo>
                      <a:pt x="205" y="233"/>
                    </a:lnTo>
                    <a:lnTo>
                      <a:pt x="199" y="256"/>
                    </a:lnTo>
                    <a:lnTo>
                      <a:pt x="232" y="252"/>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0" name=""/>
              <p:cNvSpPr/>
              <p:nvPr/>
            </p:nvSpPr>
            <p:spPr>
              <a:xfrm>
                <a:off x="5475240" y="2414160"/>
                <a:ext cx="161280" cy="72000"/>
              </a:xfrm>
              <a:custGeom>
                <a:avLst/>
                <a:gdLst/>
                <a:ahLst/>
                <a:rect l="l" t="t" r="r" b="b"/>
                <a:pathLst>
                  <a:path w="388" h="174">
                    <a:moveTo>
                      <a:pt x="388" y="38"/>
                    </a:moveTo>
                    <a:lnTo>
                      <a:pt x="366" y="16"/>
                    </a:lnTo>
                    <a:lnTo>
                      <a:pt x="341" y="41"/>
                    </a:lnTo>
                    <a:lnTo>
                      <a:pt x="313" y="19"/>
                    </a:lnTo>
                    <a:lnTo>
                      <a:pt x="274" y="42"/>
                    </a:lnTo>
                    <a:lnTo>
                      <a:pt x="259" y="25"/>
                    </a:lnTo>
                    <a:lnTo>
                      <a:pt x="229" y="42"/>
                    </a:lnTo>
                    <a:lnTo>
                      <a:pt x="203" y="26"/>
                    </a:lnTo>
                    <a:lnTo>
                      <a:pt x="164" y="61"/>
                    </a:lnTo>
                    <a:lnTo>
                      <a:pt x="111" y="0"/>
                    </a:lnTo>
                    <a:lnTo>
                      <a:pt x="0" y="100"/>
                    </a:lnTo>
                    <a:lnTo>
                      <a:pt x="62" y="174"/>
                    </a:lnTo>
                    <a:lnTo>
                      <a:pt x="157" y="88"/>
                    </a:lnTo>
                    <a:lnTo>
                      <a:pt x="180" y="102"/>
                    </a:lnTo>
                    <a:lnTo>
                      <a:pt x="212" y="88"/>
                    </a:lnTo>
                    <a:lnTo>
                      <a:pt x="241" y="95"/>
                    </a:lnTo>
                    <a:lnTo>
                      <a:pt x="266" y="72"/>
                    </a:lnTo>
                    <a:lnTo>
                      <a:pt x="292" y="86"/>
                    </a:lnTo>
                    <a:lnTo>
                      <a:pt x="347" y="50"/>
                    </a:lnTo>
                    <a:lnTo>
                      <a:pt x="358" y="64"/>
                    </a:lnTo>
                    <a:lnTo>
                      <a:pt x="388" y="38"/>
                    </a:lnTo>
                    <a:close/>
                  </a:path>
                </a:pathLst>
              </a:custGeom>
              <a:solidFill>
                <a:srgbClr val="bf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131" name=""/>
              <p:cNvSpPr/>
              <p:nvPr/>
            </p:nvSpPr>
            <p:spPr>
              <a:xfrm>
                <a:off x="5479560" y="2346480"/>
                <a:ext cx="146520" cy="132840"/>
              </a:xfrm>
              <a:custGeom>
                <a:avLst/>
                <a:gdLst/>
                <a:ahLst/>
                <a:rect l="l" t="t" r="r" b="b"/>
                <a:pathLst>
                  <a:path w="351" h="320">
                    <a:moveTo>
                      <a:pt x="149" y="197"/>
                    </a:moveTo>
                    <a:lnTo>
                      <a:pt x="190" y="180"/>
                    </a:lnTo>
                    <a:lnTo>
                      <a:pt x="210" y="153"/>
                    </a:lnTo>
                    <a:lnTo>
                      <a:pt x="243" y="136"/>
                    </a:lnTo>
                    <a:lnTo>
                      <a:pt x="251" y="107"/>
                    </a:lnTo>
                    <a:lnTo>
                      <a:pt x="290" y="81"/>
                    </a:lnTo>
                    <a:lnTo>
                      <a:pt x="319" y="37"/>
                    </a:lnTo>
                    <a:lnTo>
                      <a:pt x="342" y="34"/>
                    </a:lnTo>
                    <a:lnTo>
                      <a:pt x="351" y="0"/>
                    </a:lnTo>
                    <a:lnTo>
                      <a:pt x="319" y="6"/>
                    </a:lnTo>
                    <a:lnTo>
                      <a:pt x="312" y="29"/>
                    </a:lnTo>
                    <a:lnTo>
                      <a:pt x="268" y="50"/>
                    </a:lnTo>
                    <a:lnTo>
                      <a:pt x="236" y="90"/>
                    </a:lnTo>
                    <a:lnTo>
                      <a:pt x="208" y="93"/>
                    </a:lnTo>
                    <a:lnTo>
                      <a:pt x="187" y="123"/>
                    </a:lnTo>
                    <a:lnTo>
                      <a:pt x="149" y="138"/>
                    </a:lnTo>
                    <a:lnTo>
                      <a:pt x="137" y="181"/>
                    </a:lnTo>
                    <a:lnTo>
                      <a:pt x="34" y="198"/>
                    </a:lnTo>
                    <a:lnTo>
                      <a:pt x="0" y="320"/>
                    </a:lnTo>
                    <a:lnTo>
                      <a:pt x="120" y="301"/>
                    </a:lnTo>
                    <a:lnTo>
                      <a:pt x="149" y="197"/>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2" name=""/>
              <p:cNvSpPr/>
              <p:nvPr/>
            </p:nvSpPr>
            <p:spPr>
              <a:xfrm>
                <a:off x="5475240" y="2324160"/>
                <a:ext cx="74880" cy="162000"/>
              </a:xfrm>
              <a:custGeom>
                <a:avLst/>
                <a:gdLst/>
                <a:ahLst/>
                <a:rect l="l" t="t" r="r" b="b"/>
                <a:pathLst>
                  <a:path w="180" h="389">
                    <a:moveTo>
                      <a:pt x="120" y="228"/>
                    </a:moveTo>
                    <a:lnTo>
                      <a:pt x="153" y="188"/>
                    </a:lnTo>
                    <a:lnTo>
                      <a:pt x="149" y="162"/>
                    </a:lnTo>
                    <a:lnTo>
                      <a:pt x="167" y="134"/>
                    </a:lnTo>
                    <a:lnTo>
                      <a:pt x="151" y="120"/>
                    </a:lnTo>
                    <a:lnTo>
                      <a:pt x="171" y="74"/>
                    </a:lnTo>
                    <a:lnTo>
                      <a:pt x="167" y="38"/>
                    </a:lnTo>
                    <a:lnTo>
                      <a:pt x="180" y="15"/>
                    </a:lnTo>
                    <a:lnTo>
                      <a:pt x="172" y="0"/>
                    </a:lnTo>
                    <a:lnTo>
                      <a:pt x="143" y="27"/>
                    </a:lnTo>
                    <a:lnTo>
                      <a:pt x="155" y="40"/>
                    </a:lnTo>
                    <a:lnTo>
                      <a:pt x="129" y="77"/>
                    </a:lnTo>
                    <a:lnTo>
                      <a:pt x="123" y="121"/>
                    </a:lnTo>
                    <a:lnTo>
                      <a:pt x="97" y="145"/>
                    </a:lnTo>
                    <a:lnTo>
                      <a:pt x="96" y="169"/>
                    </a:lnTo>
                    <a:lnTo>
                      <a:pt x="78" y="200"/>
                    </a:lnTo>
                    <a:lnTo>
                      <a:pt x="95" y="232"/>
                    </a:lnTo>
                    <a:lnTo>
                      <a:pt x="0" y="317"/>
                    </a:lnTo>
                    <a:lnTo>
                      <a:pt x="62" y="389"/>
                    </a:lnTo>
                    <a:lnTo>
                      <a:pt x="173" y="289"/>
                    </a:lnTo>
                    <a:lnTo>
                      <a:pt x="120" y="228"/>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3" name=""/>
              <p:cNvSpPr/>
              <p:nvPr/>
            </p:nvSpPr>
            <p:spPr>
              <a:xfrm>
                <a:off x="5513760" y="2367360"/>
                <a:ext cx="6480" cy="14760"/>
              </a:xfrm>
              <a:custGeom>
                <a:avLst/>
                <a:gdLst/>
                <a:ahLst/>
                <a:rect l="l" t="t" r="r" b="b"/>
                <a:pathLst>
                  <a:path w="15" h="34">
                    <a:moveTo>
                      <a:pt x="3" y="0"/>
                    </a:moveTo>
                    <a:lnTo>
                      <a:pt x="15" y="18"/>
                    </a:lnTo>
                    <a:lnTo>
                      <a:pt x="0" y="34"/>
                    </a:lnTo>
                    <a:lnTo>
                      <a:pt x="3"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134" name=""/>
              <p:cNvSpPr/>
              <p:nvPr/>
            </p:nvSpPr>
            <p:spPr>
              <a:xfrm>
                <a:off x="5503680" y="2388960"/>
                <a:ext cx="13320" cy="17280"/>
              </a:xfrm>
              <a:custGeom>
                <a:avLst/>
                <a:gdLst/>
                <a:ahLst/>
                <a:rect l="l" t="t" r="r" b="b"/>
                <a:pathLst>
                  <a:path w="32" h="41">
                    <a:moveTo>
                      <a:pt x="32" y="16"/>
                    </a:moveTo>
                    <a:lnTo>
                      <a:pt x="22" y="0"/>
                    </a:lnTo>
                    <a:lnTo>
                      <a:pt x="21" y="19"/>
                    </a:lnTo>
                    <a:lnTo>
                      <a:pt x="0" y="41"/>
                    </a:lnTo>
                    <a:lnTo>
                      <a:pt x="32" y="16"/>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135" name=""/>
              <p:cNvSpPr/>
              <p:nvPr/>
            </p:nvSpPr>
            <p:spPr>
              <a:xfrm>
                <a:off x="5518800" y="2334960"/>
                <a:ext cx="15480" cy="27360"/>
              </a:xfrm>
              <a:custGeom>
                <a:avLst/>
                <a:gdLst/>
                <a:ahLst/>
                <a:rect l="l" t="t" r="r" b="b"/>
                <a:pathLst>
                  <a:path w="37" h="67">
                    <a:moveTo>
                      <a:pt x="37" y="18"/>
                    </a:moveTo>
                    <a:lnTo>
                      <a:pt x="22" y="0"/>
                    </a:lnTo>
                    <a:lnTo>
                      <a:pt x="25" y="21"/>
                    </a:lnTo>
                    <a:lnTo>
                      <a:pt x="0" y="67"/>
                    </a:lnTo>
                    <a:lnTo>
                      <a:pt x="37" y="18"/>
                    </a:lnTo>
                    <a:close/>
                  </a:path>
                </a:pathLst>
              </a:custGeom>
              <a:solidFill>
                <a:srgbClr val="bfff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2136" name=""/>
              <p:cNvSpPr/>
              <p:nvPr/>
            </p:nvSpPr>
            <p:spPr>
              <a:xfrm>
                <a:off x="5531400" y="2323080"/>
                <a:ext cx="14040" cy="10440"/>
              </a:xfrm>
              <a:custGeom>
                <a:avLst/>
                <a:gdLst/>
                <a:ahLst/>
                <a:rect l="l" t="t" r="r" b="b"/>
                <a:pathLst>
                  <a:path w="32" h="25">
                    <a:moveTo>
                      <a:pt x="5" y="25"/>
                    </a:moveTo>
                    <a:lnTo>
                      <a:pt x="32" y="0"/>
                    </a:lnTo>
                    <a:lnTo>
                      <a:pt x="0" y="19"/>
                    </a:lnTo>
                    <a:lnTo>
                      <a:pt x="5" y="25"/>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137" name=""/>
              <p:cNvSpPr/>
              <p:nvPr/>
            </p:nvSpPr>
            <p:spPr>
              <a:xfrm>
                <a:off x="5445720" y="2416320"/>
                <a:ext cx="11160" cy="7200"/>
              </a:xfrm>
              <a:custGeom>
                <a:avLst/>
                <a:gdLst/>
                <a:ahLst/>
                <a:rect l="l" t="t" r="r" b="b"/>
                <a:pathLst>
                  <a:path w="27" h="18">
                    <a:moveTo>
                      <a:pt x="0" y="4"/>
                    </a:moveTo>
                    <a:lnTo>
                      <a:pt x="27" y="0"/>
                    </a:lnTo>
                    <a:lnTo>
                      <a:pt x="24" y="18"/>
                    </a:lnTo>
                    <a:lnTo>
                      <a:pt x="0" y="4"/>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138" name=""/>
              <p:cNvSpPr/>
              <p:nvPr/>
            </p:nvSpPr>
            <p:spPr>
              <a:xfrm>
                <a:off x="5460480" y="2426400"/>
                <a:ext cx="10440" cy="12240"/>
              </a:xfrm>
              <a:custGeom>
                <a:avLst/>
                <a:gdLst/>
                <a:ahLst/>
                <a:rect l="l" t="t" r="r" b="b"/>
                <a:pathLst>
                  <a:path w="26" h="30">
                    <a:moveTo>
                      <a:pt x="26" y="0"/>
                    </a:moveTo>
                    <a:lnTo>
                      <a:pt x="0" y="3"/>
                    </a:lnTo>
                    <a:lnTo>
                      <a:pt x="17" y="11"/>
                    </a:lnTo>
                    <a:lnTo>
                      <a:pt x="18" y="30"/>
                    </a:lnTo>
                    <a:lnTo>
                      <a:pt x="26" y="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139" name=""/>
              <p:cNvSpPr/>
              <p:nvPr/>
            </p:nvSpPr>
            <p:spPr>
              <a:xfrm>
                <a:off x="5433120" y="2392200"/>
                <a:ext cx="12600" cy="22320"/>
              </a:xfrm>
              <a:custGeom>
                <a:avLst/>
                <a:gdLst/>
                <a:ahLst/>
                <a:rect l="l" t="t" r="r" b="b"/>
                <a:pathLst>
                  <a:path w="30" h="53">
                    <a:moveTo>
                      <a:pt x="30" y="0"/>
                    </a:moveTo>
                    <a:lnTo>
                      <a:pt x="0" y="4"/>
                    </a:lnTo>
                    <a:lnTo>
                      <a:pt x="19" y="10"/>
                    </a:lnTo>
                    <a:lnTo>
                      <a:pt x="14" y="53"/>
                    </a:lnTo>
                    <a:lnTo>
                      <a:pt x="30" y="0"/>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140" name=""/>
              <p:cNvSpPr/>
              <p:nvPr/>
            </p:nvSpPr>
            <p:spPr>
              <a:xfrm>
                <a:off x="5434560" y="2378160"/>
                <a:ext cx="6480" cy="13320"/>
              </a:xfrm>
              <a:custGeom>
                <a:avLst/>
                <a:gdLst/>
                <a:ahLst/>
                <a:rect l="l" t="t" r="r" b="b"/>
                <a:pathLst>
                  <a:path w="17" h="32">
                    <a:moveTo>
                      <a:pt x="9" y="31"/>
                    </a:moveTo>
                    <a:lnTo>
                      <a:pt x="17" y="0"/>
                    </a:lnTo>
                    <a:lnTo>
                      <a:pt x="0" y="32"/>
                    </a:lnTo>
                    <a:lnTo>
                      <a:pt x="9" y="31"/>
                    </a:lnTo>
                    <a:close/>
                  </a:path>
                </a:pathLst>
              </a:custGeom>
              <a:solidFill>
                <a:srgbClr val="b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141" name=""/>
              <p:cNvSpPr/>
              <p:nvPr/>
            </p:nvSpPr>
            <p:spPr>
              <a:xfrm>
                <a:off x="5418000" y="2477880"/>
                <a:ext cx="14760" cy="9000"/>
              </a:xfrm>
              <a:custGeom>
                <a:avLst/>
                <a:gdLst/>
                <a:ahLst/>
                <a:rect l="l" t="t" r="r" b="b"/>
                <a:pathLst>
                  <a:path w="37" h="21">
                    <a:moveTo>
                      <a:pt x="0" y="21"/>
                    </a:moveTo>
                    <a:lnTo>
                      <a:pt x="25" y="0"/>
                    </a:lnTo>
                    <a:lnTo>
                      <a:pt x="37" y="8"/>
                    </a:lnTo>
                    <a:lnTo>
                      <a:pt x="0" y="21"/>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142" name=""/>
              <p:cNvSpPr/>
              <p:nvPr/>
            </p:nvSpPr>
            <p:spPr>
              <a:xfrm>
                <a:off x="5440680" y="2471400"/>
                <a:ext cx="16560" cy="8280"/>
              </a:xfrm>
              <a:custGeom>
                <a:avLst/>
                <a:gdLst/>
                <a:ahLst/>
                <a:rect l="l" t="t" r="r" b="b"/>
                <a:pathLst>
                  <a:path w="40" h="19">
                    <a:moveTo>
                      <a:pt x="24" y="0"/>
                    </a:moveTo>
                    <a:lnTo>
                      <a:pt x="0" y="19"/>
                    </a:lnTo>
                    <a:lnTo>
                      <a:pt x="22" y="10"/>
                    </a:lnTo>
                    <a:lnTo>
                      <a:pt x="40" y="16"/>
                    </a:lnTo>
                    <a:lnTo>
                      <a:pt x="24" y="0"/>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143" name=""/>
              <p:cNvSpPr/>
              <p:nvPr/>
            </p:nvSpPr>
            <p:spPr>
              <a:xfrm>
                <a:off x="5386680" y="2477880"/>
                <a:ext cx="25560" cy="9720"/>
              </a:xfrm>
              <a:custGeom>
                <a:avLst/>
                <a:gdLst/>
                <a:ahLst/>
                <a:rect l="l" t="t" r="r" b="b"/>
                <a:pathLst>
                  <a:path w="61" h="23">
                    <a:moveTo>
                      <a:pt x="26" y="0"/>
                    </a:moveTo>
                    <a:lnTo>
                      <a:pt x="0" y="23"/>
                    </a:lnTo>
                    <a:lnTo>
                      <a:pt x="25" y="10"/>
                    </a:lnTo>
                    <a:lnTo>
                      <a:pt x="61" y="22"/>
                    </a:lnTo>
                    <a:lnTo>
                      <a:pt x="26" y="0"/>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44" name=""/>
              <p:cNvSpPr/>
              <p:nvPr/>
            </p:nvSpPr>
            <p:spPr>
              <a:xfrm>
                <a:off x="5381640" y="2475360"/>
                <a:ext cx="6480" cy="10440"/>
              </a:xfrm>
              <a:custGeom>
                <a:avLst/>
                <a:gdLst/>
                <a:ahLst/>
                <a:rect l="l" t="t" r="r" b="b"/>
                <a:pathLst>
                  <a:path w="16" h="27">
                    <a:moveTo>
                      <a:pt x="16" y="18"/>
                    </a:moveTo>
                    <a:lnTo>
                      <a:pt x="0" y="0"/>
                    </a:lnTo>
                    <a:lnTo>
                      <a:pt x="8" y="27"/>
                    </a:lnTo>
                    <a:lnTo>
                      <a:pt x="16" y="18"/>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145" name=""/>
              <p:cNvSpPr/>
              <p:nvPr/>
            </p:nvSpPr>
            <p:spPr>
              <a:xfrm>
                <a:off x="5443920" y="2521440"/>
                <a:ext cx="10440" cy="12960"/>
              </a:xfrm>
              <a:custGeom>
                <a:avLst/>
                <a:gdLst/>
                <a:ahLst/>
                <a:rect l="l" t="t" r="r" b="b"/>
                <a:pathLst>
                  <a:path w="28" h="32">
                    <a:moveTo>
                      <a:pt x="0" y="32"/>
                    </a:moveTo>
                    <a:lnTo>
                      <a:pt x="9" y="4"/>
                    </a:lnTo>
                    <a:lnTo>
                      <a:pt x="28" y="0"/>
                    </a:lnTo>
                    <a:lnTo>
                      <a:pt x="0" y="32"/>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46" name=""/>
              <p:cNvSpPr/>
              <p:nvPr/>
            </p:nvSpPr>
            <p:spPr>
              <a:xfrm>
                <a:off x="5460480" y="2501280"/>
                <a:ext cx="16560" cy="12960"/>
              </a:xfrm>
              <a:custGeom>
                <a:avLst/>
                <a:gdLst/>
                <a:ahLst/>
                <a:rect l="l" t="t" r="r" b="b"/>
                <a:pathLst>
                  <a:path w="41" h="31">
                    <a:moveTo>
                      <a:pt x="10" y="7"/>
                    </a:moveTo>
                    <a:lnTo>
                      <a:pt x="0" y="31"/>
                    </a:lnTo>
                    <a:lnTo>
                      <a:pt x="17" y="13"/>
                    </a:lnTo>
                    <a:lnTo>
                      <a:pt x="41" y="0"/>
                    </a:lnTo>
                    <a:lnTo>
                      <a:pt x="10" y="7"/>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47" name=""/>
              <p:cNvSpPr/>
              <p:nvPr/>
            </p:nvSpPr>
            <p:spPr>
              <a:xfrm>
                <a:off x="5412240" y="2539800"/>
                <a:ext cx="23040" cy="19800"/>
              </a:xfrm>
              <a:custGeom>
                <a:avLst/>
                <a:gdLst/>
                <a:ahLst/>
                <a:rect l="l" t="t" r="r" b="b"/>
                <a:pathLst>
                  <a:path w="58" h="48">
                    <a:moveTo>
                      <a:pt x="7" y="19"/>
                    </a:moveTo>
                    <a:lnTo>
                      <a:pt x="0" y="48"/>
                    </a:lnTo>
                    <a:lnTo>
                      <a:pt x="15" y="23"/>
                    </a:lnTo>
                    <a:lnTo>
                      <a:pt x="58" y="0"/>
                    </a:lnTo>
                    <a:lnTo>
                      <a:pt x="7" y="19"/>
                    </a:lnTo>
                    <a:close/>
                  </a:path>
                </a:pathLst>
              </a:custGeom>
              <a:solidFill>
                <a:srgbClr val="bf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148" name=""/>
              <p:cNvSpPr/>
              <p:nvPr/>
            </p:nvSpPr>
            <p:spPr>
              <a:xfrm>
                <a:off x="5395680" y="2556360"/>
                <a:ext cx="13320" cy="3960"/>
              </a:xfrm>
              <a:custGeom>
                <a:avLst/>
                <a:gdLst/>
                <a:ahLst/>
                <a:rect l="l" t="t" r="r" b="b"/>
                <a:pathLst>
                  <a:path w="31" h="9">
                    <a:moveTo>
                      <a:pt x="28" y="9"/>
                    </a:moveTo>
                    <a:lnTo>
                      <a:pt x="31" y="0"/>
                    </a:lnTo>
                    <a:lnTo>
                      <a:pt x="0" y="4"/>
                    </a:lnTo>
                    <a:lnTo>
                      <a:pt x="28" y="9"/>
                    </a:lnTo>
                    <a:close/>
                  </a:path>
                </a:pathLst>
              </a:custGeom>
              <a:solidFill>
                <a:srgbClr val="b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2149" name=""/>
              <p:cNvSpPr/>
              <p:nvPr/>
            </p:nvSpPr>
            <p:spPr>
              <a:xfrm>
                <a:off x="5501160" y="2520360"/>
                <a:ext cx="6480" cy="13320"/>
              </a:xfrm>
              <a:custGeom>
                <a:avLst/>
                <a:gdLst/>
                <a:ahLst/>
                <a:rect l="l" t="t" r="r" b="b"/>
                <a:pathLst>
                  <a:path w="16" h="34">
                    <a:moveTo>
                      <a:pt x="14" y="34"/>
                    </a:moveTo>
                    <a:lnTo>
                      <a:pt x="0" y="15"/>
                    </a:lnTo>
                    <a:lnTo>
                      <a:pt x="16" y="0"/>
                    </a:lnTo>
                    <a:lnTo>
                      <a:pt x="14" y="34"/>
                    </a:lnTo>
                    <a:close/>
                  </a:path>
                </a:pathLst>
              </a:custGeom>
              <a:solidFill>
                <a:srgbClr val="b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150" name=""/>
              <p:cNvSpPr/>
              <p:nvPr/>
            </p:nvSpPr>
            <p:spPr>
              <a:xfrm>
                <a:off x="5503680" y="2495520"/>
                <a:ext cx="10800" cy="16560"/>
              </a:xfrm>
              <a:custGeom>
                <a:avLst/>
                <a:gdLst/>
                <a:ahLst/>
                <a:rect l="l" t="t" r="r" b="b"/>
                <a:pathLst>
                  <a:path w="27" h="42">
                    <a:moveTo>
                      <a:pt x="0" y="26"/>
                    </a:moveTo>
                    <a:lnTo>
                      <a:pt x="12" y="42"/>
                    </a:lnTo>
                    <a:lnTo>
                      <a:pt x="12" y="23"/>
                    </a:lnTo>
                    <a:lnTo>
                      <a:pt x="27" y="0"/>
                    </a:lnTo>
                    <a:lnTo>
                      <a:pt x="0" y="26"/>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51" name=""/>
              <p:cNvSpPr/>
              <p:nvPr/>
            </p:nvSpPr>
            <p:spPr>
              <a:xfrm>
                <a:off x="5487120" y="2541240"/>
                <a:ext cx="14040" cy="25560"/>
              </a:xfrm>
              <a:custGeom>
                <a:avLst/>
                <a:gdLst/>
                <a:ahLst/>
                <a:rect l="l" t="t" r="r" b="b"/>
                <a:pathLst>
                  <a:path w="34" h="62">
                    <a:moveTo>
                      <a:pt x="0" y="45"/>
                    </a:moveTo>
                    <a:lnTo>
                      <a:pt x="15" y="62"/>
                    </a:lnTo>
                    <a:lnTo>
                      <a:pt x="11" y="42"/>
                    </a:lnTo>
                    <a:lnTo>
                      <a:pt x="34" y="0"/>
                    </a:lnTo>
                    <a:lnTo>
                      <a:pt x="0" y="45"/>
                    </a:lnTo>
                    <a:close/>
                  </a:path>
                </a:pathLst>
              </a:custGeom>
              <a:solidFill>
                <a:srgbClr val="bf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152" name=""/>
              <p:cNvSpPr/>
              <p:nvPr/>
            </p:nvSpPr>
            <p:spPr>
              <a:xfrm>
                <a:off x="5476320" y="2567880"/>
                <a:ext cx="12960" cy="10440"/>
              </a:xfrm>
              <a:custGeom>
                <a:avLst/>
                <a:gdLst/>
                <a:ahLst/>
                <a:rect l="l" t="t" r="r" b="b"/>
                <a:pathLst>
                  <a:path w="33" h="26">
                    <a:moveTo>
                      <a:pt x="28" y="0"/>
                    </a:moveTo>
                    <a:lnTo>
                      <a:pt x="0" y="26"/>
                    </a:lnTo>
                    <a:lnTo>
                      <a:pt x="33" y="6"/>
                    </a:lnTo>
                    <a:lnTo>
                      <a:pt x="28"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153" name=""/>
              <p:cNvSpPr/>
              <p:nvPr/>
            </p:nvSpPr>
            <p:spPr>
              <a:xfrm>
                <a:off x="5559480" y="2477880"/>
                <a:ext cx="9000" cy="12600"/>
              </a:xfrm>
              <a:custGeom>
                <a:avLst/>
                <a:gdLst/>
                <a:ahLst/>
                <a:rect l="l" t="t" r="r" b="b"/>
                <a:pathLst>
                  <a:path w="22" h="30">
                    <a:moveTo>
                      <a:pt x="22" y="28"/>
                    </a:moveTo>
                    <a:lnTo>
                      <a:pt x="0" y="30"/>
                    </a:lnTo>
                    <a:lnTo>
                      <a:pt x="11" y="0"/>
                    </a:lnTo>
                    <a:lnTo>
                      <a:pt x="22" y="28"/>
                    </a:lnTo>
                    <a:close/>
                  </a:path>
                </a:pathLst>
              </a:custGeom>
              <a:solidFill>
                <a:srgbClr val="b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154" name=""/>
              <p:cNvSpPr/>
              <p:nvPr/>
            </p:nvSpPr>
            <p:spPr>
              <a:xfrm>
                <a:off x="5549400" y="2463840"/>
                <a:ext cx="9720" cy="11520"/>
              </a:xfrm>
              <a:custGeom>
                <a:avLst/>
                <a:gdLst/>
                <a:ahLst/>
                <a:rect l="l" t="t" r="r" b="b"/>
                <a:pathLst>
                  <a:path w="24" h="29">
                    <a:moveTo>
                      <a:pt x="0" y="29"/>
                    </a:moveTo>
                    <a:lnTo>
                      <a:pt x="24" y="27"/>
                    </a:lnTo>
                    <a:lnTo>
                      <a:pt x="9" y="20"/>
                    </a:lnTo>
                    <a:lnTo>
                      <a:pt x="6" y="0"/>
                    </a:lnTo>
                    <a:lnTo>
                      <a:pt x="0" y="29"/>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155" name=""/>
              <p:cNvSpPr/>
              <p:nvPr/>
            </p:nvSpPr>
            <p:spPr>
              <a:xfrm>
                <a:off x="5574600" y="2490480"/>
                <a:ext cx="12240" cy="18000"/>
              </a:xfrm>
              <a:custGeom>
                <a:avLst/>
                <a:gdLst/>
                <a:ahLst/>
                <a:rect l="l" t="t" r="r" b="b"/>
                <a:pathLst>
                  <a:path w="28" h="45">
                    <a:moveTo>
                      <a:pt x="0" y="45"/>
                    </a:moveTo>
                    <a:lnTo>
                      <a:pt x="28" y="40"/>
                    </a:lnTo>
                    <a:lnTo>
                      <a:pt x="9" y="35"/>
                    </a:lnTo>
                    <a:lnTo>
                      <a:pt x="0" y="0"/>
                    </a:lnTo>
                    <a:lnTo>
                      <a:pt x="0" y="45"/>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156" name=""/>
              <p:cNvSpPr/>
              <p:nvPr/>
            </p:nvSpPr>
            <p:spPr>
              <a:xfrm>
                <a:off x="5578560" y="2511360"/>
                <a:ext cx="7200" cy="12960"/>
              </a:xfrm>
              <a:custGeom>
                <a:avLst/>
                <a:gdLst/>
                <a:ahLst/>
                <a:rect l="l" t="t" r="r" b="b"/>
                <a:pathLst>
                  <a:path w="18" h="32">
                    <a:moveTo>
                      <a:pt x="9" y="1"/>
                    </a:moveTo>
                    <a:lnTo>
                      <a:pt x="0" y="32"/>
                    </a:lnTo>
                    <a:lnTo>
                      <a:pt x="18" y="0"/>
                    </a:lnTo>
                    <a:lnTo>
                      <a:pt x="9" y="1"/>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57" name=""/>
              <p:cNvSpPr/>
              <p:nvPr/>
            </p:nvSpPr>
            <p:spPr>
              <a:xfrm>
                <a:off x="5588640" y="2415600"/>
                <a:ext cx="14760" cy="9720"/>
              </a:xfrm>
              <a:custGeom>
                <a:avLst/>
                <a:gdLst/>
                <a:ahLst/>
                <a:rect l="l" t="t" r="r" b="b"/>
                <a:pathLst>
                  <a:path w="36" h="23">
                    <a:moveTo>
                      <a:pt x="36" y="0"/>
                    </a:moveTo>
                    <a:lnTo>
                      <a:pt x="10" y="23"/>
                    </a:lnTo>
                    <a:lnTo>
                      <a:pt x="0" y="14"/>
                    </a:lnTo>
                    <a:lnTo>
                      <a:pt x="36" y="0"/>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58" name=""/>
              <p:cNvSpPr/>
              <p:nvPr/>
            </p:nvSpPr>
            <p:spPr>
              <a:xfrm>
                <a:off x="5564520" y="2423880"/>
                <a:ext cx="16560" cy="8280"/>
              </a:xfrm>
              <a:custGeom>
                <a:avLst/>
                <a:gdLst/>
                <a:ahLst/>
                <a:rect l="l" t="t" r="r" b="b"/>
                <a:pathLst>
                  <a:path w="41" h="19">
                    <a:moveTo>
                      <a:pt x="16" y="19"/>
                    </a:moveTo>
                    <a:lnTo>
                      <a:pt x="41" y="0"/>
                    </a:lnTo>
                    <a:lnTo>
                      <a:pt x="19" y="8"/>
                    </a:lnTo>
                    <a:lnTo>
                      <a:pt x="0" y="3"/>
                    </a:lnTo>
                    <a:lnTo>
                      <a:pt x="16" y="19"/>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159" name=""/>
              <p:cNvSpPr/>
              <p:nvPr/>
            </p:nvSpPr>
            <p:spPr>
              <a:xfrm>
                <a:off x="5612760" y="2412360"/>
                <a:ext cx="22320" cy="12240"/>
              </a:xfrm>
              <a:custGeom>
                <a:avLst/>
                <a:gdLst/>
                <a:ahLst/>
                <a:rect l="l" t="t" r="r" b="b"/>
                <a:pathLst>
                  <a:path w="53" h="30">
                    <a:moveTo>
                      <a:pt x="17" y="30"/>
                    </a:moveTo>
                    <a:lnTo>
                      <a:pt x="53" y="0"/>
                    </a:lnTo>
                    <a:lnTo>
                      <a:pt x="19" y="18"/>
                    </a:lnTo>
                    <a:lnTo>
                      <a:pt x="0" y="7"/>
                    </a:lnTo>
                    <a:lnTo>
                      <a:pt x="17" y="3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160" name=""/>
              <p:cNvSpPr/>
              <p:nvPr/>
            </p:nvSpPr>
            <p:spPr>
              <a:xfrm>
                <a:off x="5634360" y="2417040"/>
                <a:ext cx="5400" cy="9720"/>
              </a:xfrm>
              <a:custGeom>
                <a:avLst/>
                <a:gdLst/>
                <a:ahLst/>
                <a:rect l="l" t="t" r="r" b="b"/>
                <a:pathLst>
                  <a:path w="15" h="26">
                    <a:moveTo>
                      <a:pt x="0" y="7"/>
                    </a:moveTo>
                    <a:lnTo>
                      <a:pt x="15" y="26"/>
                    </a:lnTo>
                    <a:lnTo>
                      <a:pt x="7" y="0"/>
                    </a:lnTo>
                    <a:lnTo>
                      <a:pt x="0" y="7"/>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61" name=""/>
              <p:cNvSpPr/>
              <p:nvPr/>
            </p:nvSpPr>
            <p:spPr>
              <a:xfrm>
                <a:off x="5567760" y="2368080"/>
                <a:ext cx="14760" cy="11520"/>
              </a:xfrm>
              <a:custGeom>
                <a:avLst/>
                <a:gdLst/>
                <a:ahLst/>
                <a:rect l="l" t="t" r="r" b="b"/>
                <a:pathLst>
                  <a:path w="36" h="29">
                    <a:moveTo>
                      <a:pt x="36" y="0"/>
                    </a:moveTo>
                    <a:lnTo>
                      <a:pt x="19" y="24"/>
                    </a:lnTo>
                    <a:lnTo>
                      <a:pt x="0" y="29"/>
                    </a:lnTo>
                    <a:lnTo>
                      <a:pt x="36" y="0"/>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162" name=""/>
              <p:cNvSpPr/>
              <p:nvPr/>
            </p:nvSpPr>
            <p:spPr>
              <a:xfrm>
                <a:off x="5545440" y="2387520"/>
                <a:ext cx="16560" cy="12960"/>
              </a:xfrm>
              <a:custGeom>
                <a:avLst/>
                <a:gdLst/>
                <a:ahLst/>
                <a:rect l="l" t="t" r="r" b="b"/>
                <a:pathLst>
                  <a:path w="41" h="31">
                    <a:moveTo>
                      <a:pt x="30" y="25"/>
                    </a:moveTo>
                    <a:lnTo>
                      <a:pt x="41" y="0"/>
                    </a:lnTo>
                    <a:lnTo>
                      <a:pt x="25" y="20"/>
                    </a:lnTo>
                    <a:lnTo>
                      <a:pt x="0" y="31"/>
                    </a:lnTo>
                    <a:lnTo>
                      <a:pt x="30" y="25"/>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63" name=""/>
              <p:cNvSpPr/>
              <p:nvPr/>
            </p:nvSpPr>
            <p:spPr>
              <a:xfrm>
                <a:off x="5588640" y="2342520"/>
                <a:ext cx="22320" cy="20520"/>
              </a:xfrm>
              <a:custGeom>
                <a:avLst/>
                <a:gdLst/>
                <a:ahLst/>
                <a:rect l="l" t="t" r="r" b="b"/>
                <a:pathLst>
                  <a:path w="54" h="48">
                    <a:moveTo>
                      <a:pt x="46" y="29"/>
                    </a:moveTo>
                    <a:lnTo>
                      <a:pt x="54" y="0"/>
                    </a:lnTo>
                    <a:lnTo>
                      <a:pt x="39" y="23"/>
                    </a:lnTo>
                    <a:lnTo>
                      <a:pt x="0" y="48"/>
                    </a:lnTo>
                    <a:lnTo>
                      <a:pt x="46" y="29"/>
                    </a:lnTo>
                    <a:close/>
                  </a:path>
                </a:pathLst>
              </a:custGeom>
              <a:solidFill>
                <a:srgbClr val="bfff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164" name=""/>
              <p:cNvSpPr/>
              <p:nvPr/>
            </p:nvSpPr>
            <p:spPr>
              <a:xfrm>
                <a:off x="5614560" y="2341440"/>
                <a:ext cx="12240" cy="3240"/>
              </a:xfrm>
              <a:custGeom>
                <a:avLst/>
                <a:gdLst/>
                <a:ahLst/>
                <a:rect l="l" t="t" r="r" b="b"/>
                <a:pathLst>
                  <a:path w="31" h="8">
                    <a:moveTo>
                      <a:pt x="0" y="8"/>
                    </a:moveTo>
                    <a:lnTo>
                      <a:pt x="31" y="3"/>
                    </a:lnTo>
                    <a:lnTo>
                      <a:pt x="2" y="0"/>
                    </a:lnTo>
                    <a:lnTo>
                      <a:pt x="0" y="8"/>
                    </a:lnTo>
                    <a:close/>
                  </a:path>
                </a:pathLst>
              </a:custGeom>
              <a:solidFill>
                <a:srgbClr val="b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65" name=""/>
              <p:cNvSpPr/>
              <p:nvPr/>
            </p:nvSpPr>
            <p:spPr>
              <a:xfrm>
                <a:off x="5576760" y="2451240"/>
                <a:ext cx="13320" cy="5760"/>
              </a:xfrm>
              <a:custGeom>
                <a:avLst/>
                <a:gdLst/>
                <a:ahLst/>
                <a:rect l="l" t="t" r="r" b="b"/>
                <a:pathLst>
                  <a:path w="34" h="15">
                    <a:moveTo>
                      <a:pt x="34" y="15"/>
                    </a:moveTo>
                    <a:lnTo>
                      <a:pt x="17" y="0"/>
                    </a:lnTo>
                    <a:lnTo>
                      <a:pt x="0" y="13"/>
                    </a:lnTo>
                    <a:lnTo>
                      <a:pt x="34" y="15"/>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166" name=""/>
              <p:cNvSpPr/>
              <p:nvPr/>
            </p:nvSpPr>
            <p:spPr>
              <a:xfrm>
                <a:off x="5551920" y="2451240"/>
                <a:ext cx="17280" cy="9000"/>
              </a:xfrm>
              <a:custGeom>
                <a:avLst/>
                <a:gdLst/>
                <a:ahLst/>
                <a:rect l="l" t="t" r="r" b="b"/>
                <a:pathLst>
                  <a:path w="42" h="23">
                    <a:moveTo>
                      <a:pt x="28" y="0"/>
                    </a:moveTo>
                    <a:lnTo>
                      <a:pt x="42" y="13"/>
                    </a:lnTo>
                    <a:lnTo>
                      <a:pt x="25" y="11"/>
                    </a:lnTo>
                    <a:lnTo>
                      <a:pt x="0" y="23"/>
                    </a:lnTo>
                    <a:lnTo>
                      <a:pt x="28" y="0"/>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167" name=""/>
              <p:cNvSpPr/>
              <p:nvPr/>
            </p:nvSpPr>
            <p:spPr>
              <a:xfrm>
                <a:off x="5596920" y="2439720"/>
                <a:ext cx="27360" cy="15480"/>
              </a:xfrm>
              <a:custGeom>
                <a:avLst/>
                <a:gdLst/>
                <a:ahLst/>
                <a:rect l="l" t="t" r="r" b="b"/>
                <a:pathLst>
                  <a:path w="65" h="38">
                    <a:moveTo>
                      <a:pt x="51" y="0"/>
                    </a:moveTo>
                    <a:lnTo>
                      <a:pt x="65" y="17"/>
                    </a:lnTo>
                    <a:lnTo>
                      <a:pt x="47" y="11"/>
                    </a:lnTo>
                    <a:lnTo>
                      <a:pt x="0" y="38"/>
                    </a:lnTo>
                    <a:lnTo>
                      <a:pt x="51" y="0"/>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168" name=""/>
              <p:cNvSpPr/>
              <p:nvPr/>
            </p:nvSpPr>
            <p:spPr>
              <a:xfrm>
                <a:off x="5626080" y="2432160"/>
                <a:ext cx="11160" cy="12240"/>
              </a:xfrm>
              <a:custGeom>
                <a:avLst/>
                <a:gdLst/>
                <a:ahLst/>
                <a:rect l="l" t="t" r="r" b="b"/>
                <a:pathLst>
                  <a:path w="27" h="31">
                    <a:moveTo>
                      <a:pt x="0" y="26"/>
                    </a:moveTo>
                    <a:lnTo>
                      <a:pt x="27" y="0"/>
                    </a:lnTo>
                    <a:lnTo>
                      <a:pt x="4" y="31"/>
                    </a:lnTo>
                    <a:lnTo>
                      <a:pt x="0" y="26"/>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169" name=""/>
              <p:cNvSpPr/>
              <p:nvPr/>
            </p:nvSpPr>
            <p:spPr>
              <a:xfrm>
                <a:off x="5529600" y="2509560"/>
                <a:ext cx="9720" cy="9720"/>
              </a:xfrm>
              <a:custGeom>
                <a:avLst/>
                <a:gdLst/>
                <a:ahLst/>
                <a:rect l="l" t="t" r="r" b="b"/>
                <a:pathLst>
                  <a:path w="24" h="24">
                    <a:moveTo>
                      <a:pt x="22" y="24"/>
                    </a:moveTo>
                    <a:lnTo>
                      <a:pt x="24" y="0"/>
                    </a:lnTo>
                    <a:lnTo>
                      <a:pt x="0" y="1"/>
                    </a:lnTo>
                    <a:lnTo>
                      <a:pt x="22" y="24"/>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70" name=""/>
              <p:cNvSpPr/>
              <p:nvPr/>
            </p:nvSpPr>
            <p:spPr>
              <a:xfrm>
                <a:off x="5517000" y="2493720"/>
                <a:ext cx="11520" cy="11520"/>
              </a:xfrm>
              <a:custGeom>
                <a:avLst/>
                <a:gdLst/>
                <a:ahLst/>
                <a:rect l="l" t="t" r="r" b="b"/>
                <a:pathLst>
                  <a:path w="29" h="28">
                    <a:moveTo>
                      <a:pt x="29" y="0"/>
                    </a:moveTo>
                    <a:lnTo>
                      <a:pt x="16" y="28"/>
                    </a:lnTo>
                    <a:lnTo>
                      <a:pt x="19" y="9"/>
                    </a:lnTo>
                    <a:lnTo>
                      <a:pt x="0" y="3"/>
                    </a:lnTo>
                    <a:lnTo>
                      <a:pt x="29" y="0"/>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171" name=""/>
              <p:cNvSpPr/>
              <p:nvPr/>
            </p:nvSpPr>
            <p:spPr>
              <a:xfrm>
                <a:off x="5541120" y="2521440"/>
                <a:ext cx="17280" cy="14760"/>
              </a:xfrm>
              <a:custGeom>
                <a:avLst/>
                <a:gdLst/>
                <a:ahLst/>
                <a:rect l="l" t="t" r="r" b="b"/>
                <a:pathLst>
                  <a:path w="41" h="35">
                    <a:moveTo>
                      <a:pt x="41" y="0"/>
                    </a:moveTo>
                    <a:lnTo>
                      <a:pt x="32" y="35"/>
                    </a:lnTo>
                    <a:lnTo>
                      <a:pt x="30" y="15"/>
                    </a:lnTo>
                    <a:lnTo>
                      <a:pt x="0" y="2"/>
                    </a:lnTo>
                    <a:lnTo>
                      <a:pt x="41"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172" name=""/>
              <p:cNvSpPr/>
              <p:nvPr/>
            </p:nvSpPr>
            <p:spPr>
              <a:xfrm>
                <a:off x="5557680" y="2530440"/>
                <a:ext cx="14040" cy="5760"/>
              </a:xfrm>
              <a:custGeom>
                <a:avLst/>
                <a:gdLst/>
                <a:ahLst/>
                <a:rect l="l" t="t" r="r" b="b"/>
                <a:pathLst>
                  <a:path w="34" h="14">
                    <a:moveTo>
                      <a:pt x="3" y="6"/>
                    </a:moveTo>
                    <a:lnTo>
                      <a:pt x="34" y="0"/>
                    </a:lnTo>
                    <a:lnTo>
                      <a:pt x="0" y="14"/>
                    </a:lnTo>
                    <a:lnTo>
                      <a:pt x="3" y="6"/>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173" name=""/>
              <p:cNvSpPr/>
              <p:nvPr/>
            </p:nvSpPr>
            <p:spPr>
              <a:xfrm>
                <a:off x="5463720" y="2526120"/>
                <a:ext cx="9720" cy="14040"/>
              </a:xfrm>
              <a:custGeom>
                <a:avLst/>
                <a:gdLst/>
                <a:ahLst/>
                <a:rect l="l" t="t" r="r" b="b"/>
                <a:pathLst>
                  <a:path w="25" h="35">
                    <a:moveTo>
                      <a:pt x="0" y="35"/>
                    </a:moveTo>
                    <a:lnTo>
                      <a:pt x="25" y="12"/>
                    </a:lnTo>
                    <a:lnTo>
                      <a:pt x="18" y="0"/>
                    </a:lnTo>
                    <a:lnTo>
                      <a:pt x="0" y="35"/>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174" name=""/>
              <p:cNvSpPr/>
              <p:nvPr/>
            </p:nvSpPr>
            <p:spPr>
              <a:xfrm>
                <a:off x="5473800" y="2501280"/>
                <a:ext cx="9000" cy="16560"/>
              </a:xfrm>
              <a:custGeom>
                <a:avLst/>
                <a:gdLst/>
                <a:ahLst/>
                <a:rect l="l" t="t" r="r" b="b"/>
                <a:pathLst>
                  <a:path w="20" h="41">
                    <a:moveTo>
                      <a:pt x="20" y="20"/>
                    </a:moveTo>
                    <a:lnTo>
                      <a:pt x="0" y="41"/>
                    </a:lnTo>
                    <a:lnTo>
                      <a:pt x="10" y="20"/>
                    </a:lnTo>
                    <a:lnTo>
                      <a:pt x="7" y="0"/>
                    </a:lnTo>
                    <a:lnTo>
                      <a:pt x="20" y="20"/>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75" name=""/>
              <p:cNvSpPr/>
              <p:nvPr/>
            </p:nvSpPr>
            <p:spPr>
              <a:xfrm>
                <a:off x="5458680" y="2547000"/>
                <a:ext cx="13320" cy="25560"/>
              </a:xfrm>
              <a:custGeom>
                <a:avLst/>
                <a:gdLst/>
                <a:ahLst/>
                <a:rect l="l" t="t" r="r" b="b"/>
                <a:pathLst>
                  <a:path w="32" h="61">
                    <a:moveTo>
                      <a:pt x="32" y="32"/>
                    </a:moveTo>
                    <a:lnTo>
                      <a:pt x="0" y="61"/>
                    </a:lnTo>
                    <a:lnTo>
                      <a:pt x="16" y="38"/>
                    </a:lnTo>
                    <a:lnTo>
                      <a:pt x="16" y="0"/>
                    </a:lnTo>
                    <a:lnTo>
                      <a:pt x="32" y="32"/>
                    </a:lnTo>
                    <a:close/>
                  </a:path>
                </a:pathLst>
              </a:custGeom>
              <a:solidFill>
                <a:srgbClr val="bf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176" name=""/>
              <p:cNvSpPr/>
              <p:nvPr/>
            </p:nvSpPr>
            <p:spPr>
              <a:xfrm>
                <a:off x="5460480" y="2572200"/>
                <a:ext cx="9720" cy="8280"/>
              </a:xfrm>
              <a:custGeom>
                <a:avLst/>
                <a:gdLst/>
                <a:ahLst/>
                <a:rect l="l" t="t" r="r" b="b"/>
                <a:pathLst>
                  <a:path w="24" h="18">
                    <a:moveTo>
                      <a:pt x="7" y="0"/>
                    </a:moveTo>
                    <a:lnTo>
                      <a:pt x="24" y="18"/>
                    </a:lnTo>
                    <a:lnTo>
                      <a:pt x="0" y="7"/>
                    </a:lnTo>
                    <a:lnTo>
                      <a:pt x="7" y="0"/>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177" name=""/>
              <p:cNvSpPr/>
              <p:nvPr/>
            </p:nvSpPr>
            <p:spPr>
              <a:xfrm>
                <a:off x="5420520" y="2498760"/>
                <a:ext cx="14760" cy="9720"/>
              </a:xfrm>
              <a:custGeom>
                <a:avLst/>
                <a:gdLst/>
                <a:ahLst/>
                <a:rect l="l" t="t" r="r" b="b"/>
                <a:pathLst>
                  <a:path w="35" h="24">
                    <a:moveTo>
                      <a:pt x="0" y="24"/>
                    </a:moveTo>
                    <a:lnTo>
                      <a:pt x="30" y="19"/>
                    </a:lnTo>
                    <a:lnTo>
                      <a:pt x="35" y="0"/>
                    </a:lnTo>
                    <a:lnTo>
                      <a:pt x="0" y="24"/>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78" name=""/>
              <p:cNvSpPr/>
              <p:nvPr/>
            </p:nvSpPr>
            <p:spPr>
              <a:xfrm>
                <a:off x="5442840" y="2477880"/>
                <a:ext cx="14040" cy="14760"/>
              </a:xfrm>
              <a:custGeom>
                <a:avLst/>
                <a:gdLst/>
                <a:ahLst/>
                <a:rect l="l" t="t" r="r" b="b"/>
                <a:pathLst>
                  <a:path w="34" h="36">
                    <a:moveTo>
                      <a:pt x="25" y="30"/>
                    </a:moveTo>
                    <a:lnTo>
                      <a:pt x="0" y="36"/>
                    </a:lnTo>
                    <a:lnTo>
                      <a:pt x="21" y="22"/>
                    </a:lnTo>
                    <a:lnTo>
                      <a:pt x="34" y="0"/>
                    </a:lnTo>
                    <a:lnTo>
                      <a:pt x="25" y="3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179" name=""/>
              <p:cNvSpPr/>
              <p:nvPr/>
            </p:nvSpPr>
            <p:spPr>
              <a:xfrm>
                <a:off x="5393880" y="2515680"/>
                <a:ext cx="21600" cy="22320"/>
              </a:xfrm>
              <a:custGeom>
                <a:avLst/>
                <a:gdLst/>
                <a:ahLst/>
                <a:rect l="l" t="t" r="r" b="b"/>
                <a:pathLst>
                  <a:path w="52" h="54">
                    <a:moveTo>
                      <a:pt x="34" y="47"/>
                    </a:moveTo>
                    <a:lnTo>
                      <a:pt x="0" y="54"/>
                    </a:lnTo>
                    <a:lnTo>
                      <a:pt x="24" y="41"/>
                    </a:lnTo>
                    <a:lnTo>
                      <a:pt x="52" y="0"/>
                    </a:lnTo>
                    <a:lnTo>
                      <a:pt x="34" y="47"/>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180" name=""/>
              <p:cNvSpPr/>
              <p:nvPr/>
            </p:nvSpPr>
            <p:spPr>
              <a:xfrm>
                <a:off x="5392080" y="2541240"/>
                <a:ext cx="3240" cy="12240"/>
              </a:xfrm>
              <a:custGeom>
                <a:avLst/>
                <a:gdLst/>
                <a:ahLst/>
                <a:rect l="l" t="t" r="r" b="b"/>
                <a:pathLst>
                  <a:path w="8" h="31">
                    <a:moveTo>
                      <a:pt x="0" y="1"/>
                    </a:moveTo>
                    <a:lnTo>
                      <a:pt x="8" y="0"/>
                    </a:lnTo>
                    <a:lnTo>
                      <a:pt x="0" y="31"/>
                    </a:lnTo>
                    <a:lnTo>
                      <a:pt x="0" y="1"/>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181" name=""/>
              <p:cNvSpPr/>
              <p:nvPr/>
            </p:nvSpPr>
            <p:spPr>
              <a:xfrm>
                <a:off x="5429880" y="2444040"/>
                <a:ext cx="14040" cy="5400"/>
              </a:xfrm>
              <a:custGeom>
                <a:avLst/>
                <a:gdLst/>
                <a:ahLst/>
                <a:rect l="l" t="t" r="r" b="b"/>
                <a:pathLst>
                  <a:path w="33" h="15">
                    <a:moveTo>
                      <a:pt x="0" y="0"/>
                    </a:moveTo>
                    <a:lnTo>
                      <a:pt x="16" y="15"/>
                    </a:lnTo>
                    <a:lnTo>
                      <a:pt x="33" y="2"/>
                    </a:lnTo>
                    <a:lnTo>
                      <a:pt x="0" y="0"/>
                    </a:lnTo>
                    <a:close/>
                  </a:path>
                </a:pathLst>
              </a:custGeom>
              <a:solidFill>
                <a:srgbClr val="bfffff"/>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2182" name=""/>
              <p:cNvSpPr/>
              <p:nvPr/>
            </p:nvSpPr>
            <p:spPr>
              <a:xfrm>
                <a:off x="5449680" y="2439720"/>
                <a:ext cx="18000" cy="12960"/>
              </a:xfrm>
              <a:custGeom>
                <a:avLst/>
                <a:gdLst/>
                <a:ahLst/>
                <a:rect l="l" t="t" r="r" b="b"/>
                <a:pathLst>
                  <a:path w="45" h="31">
                    <a:moveTo>
                      <a:pt x="10" y="31"/>
                    </a:moveTo>
                    <a:lnTo>
                      <a:pt x="0" y="10"/>
                    </a:lnTo>
                    <a:lnTo>
                      <a:pt x="17" y="14"/>
                    </a:lnTo>
                    <a:lnTo>
                      <a:pt x="45" y="0"/>
                    </a:lnTo>
                    <a:lnTo>
                      <a:pt x="10" y="31"/>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83" name=""/>
              <p:cNvSpPr/>
              <p:nvPr/>
            </p:nvSpPr>
            <p:spPr>
              <a:xfrm>
                <a:off x="5396400" y="2445480"/>
                <a:ext cx="27360" cy="14760"/>
              </a:xfrm>
              <a:custGeom>
                <a:avLst/>
                <a:gdLst/>
                <a:ahLst/>
                <a:rect l="l" t="t" r="r" b="b"/>
                <a:pathLst>
                  <a:path w="66" h="35">
                    <a:moveTo>
                      <a:pt x="15" y="35"/>
                    </a:moveTo>
                    <a:lnTo>
                      <a:pt x="0" y="18"/>
                    </a:lnTo>
                    <a:lnTo>
                      <a:pt x="20" y="25"/>
                    </a:lnTo>
                    <a:lnTo>
                      <a:pt x="66" y="0"/>
                    </a:lnTo>
                    <a:lnTo>
                      <a:pt x="15" y="35"/>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184" name=""/>
              <p:cNvSpPr/>
              <p:nvPr/>
            </p:nvSpPr>
            <p:spPr>
              <a:xfrm>
                <a:off x="5383080" y="2456280"/>
                <a:ext cx="11520" cy="12960"/>
              </a:xfrm>
              <a:custGeom>
                <a:avLst/>
                <a:gdLst/>
                <a:ahLst/>
                <a:rect l="l" t="t" r="r" b="b"/>
                <a:pathLst>
                  <a:path w="28" h="31">
                    <a:moveTo>
                      <a:pt x="28" y="6"/>
                    </a:moveTo>
                    <a:lnTo>
                      <a:pt x="0" y="31"/>
                    </a:lnTo>
                    <a:lnTo>
                      <a:pt x="23" y="0"/>
                    </a:lnTo>
                    <a:lnTo>
                      <a:pt x="28" y="6"/>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85" name=""/>
              <p:cNvSpPr/>
              <p:nvPr/>
            </p:nvSpPr>
            <p:spPr>
              <a:xfrm>
                <a:off x="5483880" y="2381400"/>
                <a:ext cx="7200" cy="10440"/>
              </a:xfrm>
              <a:custGeom>
                <a:avLst/>
                <a:gdLst/>
                <a:ahLst/>
                <a:rect l="l" t="t" r="r" b="b"/>
                <a:pathLst>
                  <a:path w="17" h="27">
                    <a:moveTo>
                      <a:pt x="7" y="0"/>
                    </a:moveTo>
                    <a:lnTo>
                      <a:pt x="0" y="27"/>
                    </a:lnTo>
                    <a:lnTo>
                      <a:pt x="17" y="25"/>
                    </a:lnTo>
                    <a:lnTo>
                      <a:pt x="7"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186" name=""/>
              <p:cNvSpPr/>
              <p:nvPr/>
            </p:nvSpPr>
            <p:spPr>
              <a:xfrm>
                <a:off x="5490360" y="2397960"/>
                <a:ext cx="12960" cy="11520"/>
              </a:xfrm>
              <a:custGeom>
                <a:avLst/>
                <a:gdLst/>
                <a:ahLst/>
                <a:rect l="l" t="t" r="r" b="b"/>
                <a:pathLst>
                  <a:path w="32" h="28">
                    <a:moveTo>
                      <a:pt x="0" y="28"/>
                    </a:moveTo>
                    <a:lnTo>
                      <a:pt x="8" y="0"/>
                    </a:lnTo>
                    <a:lnTo>
                      <a:pt x="13" y="17"/>
                    </a:lnTo>
                    <a:lnTo>
                      <a:pt x="32" y="21"/>
                    </a:lnTo>
                    <a:lnTo>
                      <a:pt x="0" y="28"/>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187" name=""/>
              <p:cNvSpPr/>
              <p:nvPr/>
            </p:nvSpPr>
            <p:spPr>
              <a:xfrm>
                <a:off x="5462280" y="2365560"/>
                <a:ext cx="21240" cy="12240"/>
              </a:xfrm>
              <a:custGeom>
                <a:avLst/>
                <a:gdLst/>
                <a:ahLst/>
                <a:rect l="l" t="t" r="r" b="b"/>
                <a:pathLst>
                  <a:path w="53" h="30">
                    <a:moveTo>
                      <a:pt x="0" y="30"/>
                    </a:moveTo>
                    <a:lnTo>
                      <a:pt x="9" y="0"/>
                    </a:lnTo>
                    <a:lnTo>
                      <a:pt x="11" y="21"/>
                    </a:lnTo>
                    <a:lnTo>
                      <a:pt x="53" y="20"/>
                    </a:lnTo>
                    <a:lnTo>
                      <a:pt x="0" y="3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188" name=""/>
              <p:cNvSpPr/>
              <p:nvPr/>
            </p:nvSpPr>
            <p:spPr>
              <a:xfrm>
                <a:off x="5447880" y="2365560"/>
                <a:ext cx="14040" cy="5760"/>
              </a:xfrm>
              <a:custGeom>
                <a:avLst/>
                <a:gdLst/>
                <a:ahLst/>
                <a:rect l="l" t="t" r="r" b="b"/>
                <a:pathLst>
                  <a:path w="33" h="15">
                    <a:moveTo>
                      <a:pt x="31" y="9"/>
                    </a:moveTo>
                    <a:lnTo>
                      <a:pt x="0" y="15"/>
                    </a:lnTo>
                    <a:lnTo>
                      <a:pt x="33" y="0"/>
                    </a:lnTo>
                    <a:lnTo>
                      <a:pt x="31" y="9"/>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189" name=""/>
              <p:cNvSpPr/>
              <p:nvPr/>
            </p:nvSpPr>
            <p:spPr>
              <a:xfrm>
                <a:off x="5546160" y="2359800"/>
                <a:ext cx="9000" cy="14040"/>
              </a:xfrm>
              <a:custGeom>
                <a:avLst/>
                <a:gdLst/>
                <a:ahLst/>
                <a:rect l="l" t="t" r="r" b="b"/>
                <a:pathLst>
                  <a:path w="24" h="36">
                    <a:moveTo>
                      <a:pt x="24" y="0"/>
                    </a:moveTo>
                    <a:lnTo>
                      <a:pt x="0" y="24"/>
                    </a:lnTo>
                    <a:lnTo>
                      <a:pt x="7" y="36"/>
                    </a:lnTo>
                    <a:lnTo>
                      <a:pt x="24"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190" name=""/>
              <p:cNvSpPr/>
              <p:nvPr/>
            </p:nvSpPr>
            <p:spPr>
              <a:xfrm>
                <a:off x="5536080" y="2382120"/>
                <a:ext cx="9000" cy="16560"/>
              </a:xfrm>
              <a:custGeom>
                <a:avLst/>
                <a:gdLst/>
                <a:ahLst/>
                <a:rect l="l" t="t" r="r" b="b"/>
                <a:pathLst>
                  <a:path w="22" h="41">
                    <a:moveTo>
                      <a:pt x="0" y="22"/>
                    </a:moveTo>
                    <a:lnTo>
                      <a:pt x="22" y="0"/>
                    </a:lnTo>
                    <a:lnTo>
                      <a:pt x="12" y="22"/>
                    </a:lnTo>
                    <a:lnTo>
                      <a:pt x="14" y="41"/>
                    </a:lnTo>
                    <a:lnTo>
                      <a:pt x="0" y="22"/>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91" name=""/>
              <p:cNvSpPr/>
              <p:nvPr/>
            </p:nvSpPr>
            <p:spPr>
              <a:xfrm>
                <a:off x="5549400" y="2327400"/>
                <a:ext cx="11520" cy="27360"/>
              </a:xfrm>
              <a:custGeom>
                <a:avLst/>
                <a:gdLst/>
                <a:ahLst/>
                <a:rect l="l" t="t" r="r" b="b"/>
                <a:pathLst>
                  <a:path w="27" h="66">
                    <a:moveTo>
                      <a:pt x="0" y="24"/>
                    </a:moveTo>
                    <a:lnTo>
                      <a:pt x="27" y="0"/>
                    </a:lnTo>
                    <a:lnTo>
                      <a:pt x="11" y="24"/>
                    </a:lnTo>
                    <a:lnTo>
                      <a:pt x="16" y="66"/>
                    </a:lnTo>
                    <a:lnTo>
                      <a:pt x="0" y="24"/>
                    </a:lnTo>
                    <a:close/>
                  </a:path>
                </a:pathLst>
              </a:custGeom>
              <a:solidFill>
                <a:srgbClr val="bfff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2192" name=""/>
              <p:cNvSpPr/>
              <p:nvPr/>
            </p:nvSpPr>
            <p:spPr>
              <a:xfrm>
                <a:off x="5548680" y="2320920"/>
                <a:ext cx="9720" cy="7200"/>
              </a:xfrm>
              <a:custGeom>
                <a:avLst/>
                <a:gdLst/>
                <a:ahLst/>
                <a:rect l="l" t="t" r="r" b="b"/>
                <a:pathLst>
                  <a:path w="25" h="18">
                    <a:moveTo>
                      <a:pt x="17" y="18"/>
                    </a:moveTo>
                    <a:lnTo>
                      <a:pt x="0" y="0"/>
                    </a:lnTo>
                    <a:lnTo>
                      <a:pt x="25" y="10"/>
                    </a:lnTo>
                    <a:lnTo>
                      <a:pt x="17" y="18"/>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193" name=""/>
              <p:cNvSpPr/>
              <p:nvPr/>
            </p:nvSpPr>
            <p:spPr>
              <a:xfrm>
                <a:off x="5585040" y="2386440"/>
                <a:ext cx="13320" cy="14040"/>
              </a:xfrm>
              <a:custGeom>
                <a:avLst/>
                <a:gdLst/>
                <a:ahLst/>
                <a:rect l="l" t="t" r="r" b="b"/>
                <a:pathLst>
                  <a:path w="32" h="34">
                    <a:moveTo>
                      <a:pt x="32" y="0"/>
                    </a:moveTo>
                    <a:lnTo>
                      <a:pt x="7" y="16"/>
                    </a:lnTo>
                    <a:lnTo>
                      <a:pt x="0" y="34"/>
                    </a:lnTo>
                    <a:lnTo>
                      <a:pt x="32"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194" name=""/>
              <p:cNvSpPr/>
              <p:nvPr/>
            </p:nvSpPr>
            <p:spPr>
              <a:xfrm>
                <a:off x="5562720" y="2406600"/>
                <a:ext cx="14760" cy="14040"/>
              </a:xfrm>
              <a:custGeom>
                <a:avLst/>
                <a:gdLst/>
                <a:ahLst/>
                <a:rect l="l" t="t" r="r" b="b"/>
                <a:pathLst>
                  <a:path w="34" h="36">
                    <a:moveTo>
                      <a:pt x="10" y="6"/>
                    </a:moveTo>
                    <a:lnTo>
                      <a:pt x="34" y="0"/>
                    </a:lnTo>
                    <a:lnTo>
                      <a:pt x="14" y="14"/>
                    </a:lnTo>
                    <a:lnTo>
                      <a:pt x="0" y="36"/>
                    </a:lnTo>
                    <a:lnTo>
                      <a:pt x="10" y="6"/>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195" name=""/>
              <p:cNvSpPr/>
              <p:nvPr/>
            </p:nvSpPr>
            <p:spPr>
              <a:xfrm>
                <a:off x="5603400" y="2361600"/>
                <a:ext cx="23040" cy="19800"/>
              </a:xfrm>
              <a:custGeom>
                <a:avLst/>
                <a:gdLst/>
                <a:ahLst/>
                <a:rect l="l" t="t" r="r" b="b"/>
                <a:pathLst>
                  <a:path w="56" h="48">
                    <a:moveTo>
                      <a:pt x="28" y="5"/>
                    </a:moveTo>
                    <a:lnTo>
                      <a:pt x="56" y="0"/>
                    </a:lnTo>
                    <a:lnTo>
                      <a:pt x="32" y="11"/>
                    </a:lnTo>
                    <a:lnTo>
                      <a:pt x="0" y="48"/>
                    </a:lnTo>
                    <a:lnTo>
                      <a:pt x="28" y="5"/>
                    </a:lnTo>
                    <a:close/>
                  </a:path>
                </a:pathLst>
              </a:custGeom>
              <a:solidFill>
                <a:srgbClr val="bf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196" name=""/>
              <p:cNvSpPr/>
              <p:nvPr/>
            </p:nvSpPr>
            <p:spPr>
              <a:xfrm>
                <a:off x="5624280" y="2345040"/>
                <a:ext cx="3960" cy="12960"/>
              </a:xfrm>
              <a:custGeom>
                <a:avLst/>
                <a:gdLst/>
                <a:ahLst/>
                <a:rect l="l" t="t" r="r" b="b"/>
                <a:pathLst>
                  <a:path w="11" h="31">
                    <a:moveTo>
                      <a:pt x="0" y="31"/>
                    </a:moveTo>
                    <a:lnTo>
                      <a:pt x="10" y="0"/>
                    </a:lnTo>
                    <a:lnTo>
                      <a:pt x="11" y="30"/>
                    </a:lnTo>
                    <a:lnTo>
                      <a:pt x="0" y="31"/>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197" name=""/>
              <p:cNvSpPr/>
              <p:nvPr/>
            </p:nvSpPr>
            <p:spPr>
              <a:xfrm>
                <a:off x="5499720" y="2439720"/>
                <a:ext cx="21600" cy="22320"/>
              </a:xfrm>
              <a:custGeom>
                <a:avLst/>
                <a:gdLst/>
                <a:ahLst/>
                <a:rect l="l" t="t" r="r" b="b"/>
                <a:pathLst>
                  <a:path w="53" h="53">
                    <a:moveTo>
                      <a:pt x="19" y="53"/>
                    </a:moveTo>
                    <a:lnTo>
                      <a:pt x="53" y="22"/>
                    </a:lnTo>
                    <a:lnTo>
                      <a:pt x="34" y="0"/>
                    </a:lnTo>
                    <a:lnTo>
                      <a:pt x="0" y="30"/>
                    </a:lnTo>
                    <a:lnTo>
                      <a:pt x="19" y="53"/>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198" name=""/>
              <p:cNvSpPr/>
              <p:nvPr/>
            </p:nvSpPr>
            <p:spPr>
              <a:xfrm>
                <a:off x="5501160" y="2442240"/>
                <a:ext cx="19800" cy="17280"/>
              </a:xfrm>
              <a:custGeom>
                <a:avLst/>
                <a:gdLst/>
                <a:ahLst/>
                <a:rect l="l" t="t" r="r" b="b"/>
                <a:pathLst>
                  <a:path w="48" h="43">
                    <a:moveTo>
                      <a:pt x="36" y="37"/>
                    </a:moveTo>
                    <a:lnTo>
                      <a:pt x="48" y="0"/>
                    </a:lnTo>
                    <a:lnTo>
                      <a:pt x="10" y="6"/>
                    </a:lnTo>
                    <a:lnTo>
                      <a:pt x="0" y="43"/>
                    </a:lnTo>
                    <a:lnTo>
                      <a:pt x="36" y="37"/>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199" name=""/>
              <p:cNvSpPr/>
              <p:nvPr/>
            </p:nvSpPr>
            <p:spPr>
              <a:xfrm>
                <a:off x="5439600" y="2388240"/>
                <a:ext cx="94680" cy="91440"/>
              </a:xfrm>
              <a:custGeom>
                <a:avLst/>
                <a:gdLst/>
                <a:ahLst/>
                <a:rect l="l" t="t" r="r" b="b"/>
                <a:pathLst>
                  <a:path w="228" h="221">
                    <a:moveTo>
                      <a:pt x="216" y="193"/>
                    </a:moveTo>
                    <a:lnTo>
                      <a:pt x="228" y="82"/>
                    </a:lnTo>
                    <a:lnTo>
                      <a:pt x="137" y="107"/>
                    </a:lnTo>
                    <a:lnTo>
                      <a:pt x="136" y="74"/>
                    </a:lnTo>
                    <a:lnTo>
                      <a:pt x="109" y="68"/>
                    </a:lnTo>
                    <a:lnTo>
                      <a:pt x="96" y="53"/>
                    </a:lnTo>
                    <a:lnTo>
                      <a:pt x="76" y="53"/>
                    </a:lnTo>
                    <a:lnTo>
                      <a:pt x="82" y="8"/>
                    </a:lnTo>
                    <a:lnTo>
                      <a:pt x="26" y="22"/>
                    </a:lnTo>
                    <a:lnTo>
                      <a:pt x="29" y="0"/>
                    </a:lnTo>
                    <a:lnTo>
                      <a:pt x="0" y="9"/>
                    </a:lnTo>
                    <a:lnTo>
                      <a:pt x="0" y="35"/>
                    </a:lnTo>
                    <a:lnTo>
                      <a:pt x="17" y="32"/>
                    </a:lnTo>
                    <a:lnTo>
                      <a:pt x="18" y="79"/>
                    </a:lnTo>
                    <a:lnTo>
                      <a:pt x="56" y="76"/>
                    </a:lnTo>
                    <a:lnTo>
                      <a:pt x="53" y="103"/>
                    </a:lnTo>
                    <a:lnTo>
                      <a:pt x="74" y="109"/>
                    </a:lnTo>
                    <a:lnTo>
                      <a:pt x="82" y="138"/>
                    </a:lnTo>
                    <a:lnTo>
                      <a:pt x="119" y="128"/>
                    </a:lnTo>
                    <a:lnTo>
                      <a:pt x="109" y="221"/>
                    </a:lnTo>
                    <a:lnTo>
                      <a:pt x="216" y="193"/>
                    </a:lnTo>
                    <a:close/>
                  </a:path>
                </a:pathLst>
              </a:custGeom>
              <a:solidFill>
                <a:srgbClr val="60ffe2"/>
              </a:solidFill>
              <a:ln w="0">
                <a:noFill/>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2200" name=""/>
              <p:cNvSpPr/>
              <p:nvPr/>
            </p:nvSpPr>
            <p:spPr>
              <a:xfrm>
                <a:off x="5399640" y="2418120"/>
                <a:ext cx="142200" cy="68760"/>
              </a:xfrm>
              <a:custGeom>
                <a:avLst/>
                <a:gdLst/>
                <a:ahLst/>
                <a:rect l="l" t="t" r="r" b="b"/>
                <a:pathLst>
                  <a:path w="343" h="166">
                    <a:moveTo>
                      <a:pt x="343" y="58"/>
                    </a:moveTo>
                    <a:lnTo>
                      <a:pt x="275" y="0"/>
                    </a:lnTo>
                    <a:lnTo>
                      <a:pt x="204" y="83"/>
                    </a:lnTo>
                    <a:lnTo>
                      <a:pt x="180" y="63"/>
                    </a:lnTo>
                    <a:lnTo>
                      <a:pt x="150" y="89"/>
                    </a:lnTo>
                    <a:lnTo>
                      <a:pt x="129" y="96"/>
                    </a:lnTo>
                    <a:lnTo>
                      <a:pt x="106" y="108"/>
                    </a:lnTo>
                    <a:lnTo>
                      <a:pt x="75" y="102"/>
                    </a:lnTo>
                    <a:lnTo>
                      <a:pt x="36" y="134"/>
                    </a:lnTo>
                    <a:lnTo>
                      <a:pt x="23" y="123"/>
                    </a:lnTo>
                    <a:lnTo>
                      <a:pt x="0" y="150"/>
                    </a:lnTo>
                    <a:lnTo>
                      <a:pt x="18" y="165"/>
                    </a:lnTo>
                    <a:lnTo>
                      <a:pt x="35" y="147"/>
                    </a:lnTo>
                    <a:lnTo>
                      <a:pt x="71" y="166"/>
                    </a:lnTo>
                    <a:lnTo>
                      <a:pt x="104" y="135"/>
                    </a:lnTo>
                    <a:lnTo>
                      <a:pt x="120" y="149"/>
                    </a:lnTo>
                    <a:lnTo>
                      <a:pt x="143" y="139"/>
                    </a:lnTo>
                    <a:lnTo>
                      <a:pt x="172" y="143"/>
                    </a:lnTo>
                    <a:lnTo>
                      <a:pt x="200" y="107"/>
                    </a:lnTo>
                    <a:lnTo>
                      <a:pt x="259" y="157"/>
                    </a:lnTo>
                    <a:lnTo>
                      <a:pt x="343" y="58"/>
                    </a:lnTo>
                    <a:close/>
                  </a:path>
                </a:pathLst>
              </a:custGeom>
              <a:solidFill>
                <a:srgbClr val="60ffe2"/>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201" name=""/>
              <p:cNvSpPr/>
              <p:nvPr/>
            </p:nvSpPr>
            <p:spPr>
              <a:xfrm>
                <a:off x="5423760" y="2422440"/>
                <a:ext cx="110520" cy="130320"/>
              </a:xfrm>
              <a:custGeom>
                <a:avLst/>
                <a:gdLst/>
                <a:ahLst/>
                <a:rect l="l" t="t" r="r" b="b"/>
                <a:pathLst>
                  <a:path w="266" h="314">
                    <a:moveTo>
                      <a:pt x="0" y="314"/>
                    </a:moveTo>
                    <a:lnTo>
                      <a:pt x="29" y="306"/>
                    </a:lnTo>
                    <a:lnTo>
                      <a:pt x="31" y="286"/>
                    </a:lnTo>
                    <a:lnTo>
                      <a:pt x="75" y="267"/>
                    </a:lnTo>
                    <a:lnTo>
                      <a:pt x="90" y="225"/>
                    </a:lnTo>
                    <a:lnTo>
                      <a:pt x="115" y="219"/>
                    </a:lnTo>
                    <a:lnTo>
                      <a:pt x="129" y="192"/>
                    </a:lnTo>
                    <a:lnTo>
                      <a:pt x="161" y="174"/>
                    </a:lnTo>
                    <a:lnTo>
                      <a:pt x="165" y="135"/>
                    </a:lnTo>
                    <a:lnTo>
                      <a:pt x="256" y="111"/>
                    </a:lnTo>
                    <a:lnTo>
                      <a:pt x="266" y="0"/>
                    </a:lnTo>
                    <a:lnTo>
                      <a:pt x="159" y="28"/>
                    </a:lnTo>
                    <a:lnTo>
                      <a:pt x="151" y="123"/>
                    </a:lnTo>
                    <a:lnTo>
                      <a:pt x="120" y="139"/>
                    </a:lnTo>
                    <a:lnTo>
                      <a:pt x="96" y="167"/>
                    </a:lnTo>
                    <a:lnTo>
                      <a:pt x="76" y="185"/>
                    </a:lnTo>
                    <a:lnTo>
                      <a:pt x="76" y="218"/>
                    </a:lnTo>
                    <a:lnTo>
                      <a:pt x="36" y="240"/>
                    </a:lnTo>
                    <a:lnTo>
                      <a:pt x="23" y="279"/>
                    </a:lnTo>
                    <a:lnTo>
                      <a:pt x="3" y="286"/>
                    </a:lnTo>
                    <a:lnTo>
                      <a:pt x="0" y="314"/>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2" name=""/>
              <p:cNvSpPr/>
              <p:nvPr/>
            </p:nvSpPr>
            <p:spPr>
              <a:xfrm>
                <a:off x="5479560" y="2418120"/>
                <a:ext cx="62280" cy="146880"/>
              </a:xfrm>
              <a:custGeom>
                <a:avLst/>
                <a:gdLst/>
                <a:ahLst/>
                <a:rect l="l" t="t" r="r" b="b"/>
                <a:pathLst>
                  <a:path w="151" h="352">
                    <a:moveTo>
                      <a:pt x="57" y="314"/>
                    </a:moveTo>
                    <a:lnTo>
                      <a:pt x="78" y="268"/>
                    </a:lnTo>
                    <a:lnTo>
                      <a:pt x="72" y="241"/>
                    </a:lnTo>
                    <a:lnTo>
                      <a:pt x="91" y="218"/>
                    </a:lnTo>
                    <a:lnTo>
                      <a:pt x="83" y="196"/>
                    </a:lnTo>
                    <a:lnTo>
                      <a:pt x="104" y="162"/>
                    </a:lnTo>
                    <a:lnTo>
                      <a:pt x="81" y="140"/>
                    </a:lnTo>
                    <a:lnTo>
                      <a:pt x="151" y="56"/>
                    </a:lnTo>
                    <a:lnTo>
                      <a:pt x="84" y="0"/>
                    </a:lnTo>
                    <a:lnTo>
                      <a:pt x="0" y="99"/>
                    </a:lnTo>
                    <a:lnTo>
                      <a:pt x="57" y="147"/>
                    </a:lnTo>
                    <a:lnTo>
                      <a:pt x="37" y="184"/>
                    </a:lnTo>
                    <a:lnTo>
                      <a:pt x="35" y="211"/>
                    </a:lnTo>
                    <a:lnTo>
                      <a:pt x="30" y="234"/>
                    </a:lnTo>
                    <a:lnTo>
                      <a:pt x="46" y="248"/>
                    </a:lnTo>
                    <a:lnTo>
                      <a:pt x="31" y="278"/>
                    </a:lnTo>
                    <a:lnTo>
                      <a:pt x="46" y="318"/>
                    </a:lnTo>
                    <a:lnTo>
                      <a:pt x="30" y="336"/>
                    </a:lnTo>
                    <a:lnTo>
                      <a:pt x="49" y="352"/>
                    </a:lnTo>
                    <a:lnTo>
                      <a:pt x="71" y="326"/>
                    </a:lnTo>
                    <a:lnTo>
                      <a:pt x="57" y="314"/>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3" name=""/>
              <p:cNvSpPr/>
              <p:nvPr/>
            </p:nvSpPr>
            <p:spPr>
              <a:xfrm>
                <a:off x="5487120" y="2420640"/>
                <a:ext cx="94680" cy="92160"/>
              </a:xfrm>
              <a:custGeom>
                <a:avLst/>
                <a:gdLst/>
                <a:ahLst/>
                <a:rect l="l" t="t" r="r" b="b"/>
                <a:pathLst>
                  <a:path w="228" h="222">
                    <a:moveTo>
                      <a:pt x="228" y="214"/>
                    </a:moveTo>
                    <a:lnTo>
                      <a:pt x="228" y="190"/>
                    </a:lnTo>
                    <a:lnTo>
                      <a:pt x="211" y="190"/>
                    </a:lnTo>
                    <a:lnTo>
                      <a:pt x="199" y="158"/>
                    </a:lnTo>
                    <a:lnTo>
                      <a:pt x="166" y="153"/>
                    </a:lnTo>
                    <a:lnTo>
                      <a:pt x="174" y="119"/>
                    </a:lnTo>
                    <a:lnTo>
                      <a:pt x="151" y="115"/>
                    </a:lnTo>
                    <a:lnTo>
                      <a:pt x="143" y="92"/>
                    </a:lnTo>
                    <a:lnTo>
                      <a:pt x="108" y="94"/>
                    </a:lnTo>
                    <a:lnTo>
                      <a:pt x="117" y="0"/>
                    </a:lnTo>
                    <a:lnTo>
                      <a:pt x="10" y="29"/>
                    </a:lnTo>
                    <a:lnTo>
                      <a:pt x="0" y="140"/>
                    </a:lnTo>
                    <a:lnTo>
                      <a:pt x="91" y="115"/>
                    </a:lnTo>
                    <a:lnTo>
                      <a:pt x="98" y="146"/>
                    </a:lnTo>
                    <a:lnTo>
                      <a:pt x="115" y="163"/>
                    </a:lnTo>
                    <a:lnTo>
                      <a:pt x="116" y="187"/>
                    </a:lnTo>
                    <a:lnTo>
                      <a:pt x="151" y="169"/>
                    </a:lnTo>
                    <a:lnTo>
                      <a:pt x="163" y="197"/>
                    </a:lnTo>
                    <a:lnTo>
                      <a:pt x="200" y="200"/>
                    </a:lnTo>
                    <a:lnTo>
                      <a:pt x="198" y="222"/>
                    </a:lnTo>
                    <a:lnTo>
                      <a:pt x="228" y="214"/>
                    </a:lnTo>
                    <a:close/>
                  </a:path>
                </a:pathLst>
              </a:custGeom>
              <a:solidFill>
                <a:srgbClr val="60ffe2"/>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04" name=""/>
              <p:cNvSpPr/>
              <p:nvPr/>
            </p:nvSpPr>
            <p:spPr>
              <a:xfrm>
                <a:off x="5479560" y="2413080"/>
                <a:ext cx="142920" cy="69840"/>
              </a:xfrm>
              <a:custGeom>
                <a:avLst/>
                <a:gdLst/>
                <a:ahLst/>
                <a:rect l="l" t="t" r="r" b="b"/>
                <a:pathLst>
                  <a:path w="343" h="167">
                    <a:moveTo>
                      <a:pt x="343" y="18"/>
                    </a:moveTo>
                    <a:lnTo>
                      <a:pt x="317" y="0"/>
                    </a:lnTo>
                    <a:lnTo>
                      <a:pt x="299" y="24"/>
                    </a:lnTo>
                    <a:lnTo>
                      <a:pt x="271" y="8"/>
                    </a:lnTo>
                    <a:lnTo>
                      <a:pt x="239" y="31"/>
                    </a:lnTo>
                    <a:lnTo>
                      <a:pt x="223" y="19"/>
                    </a:lnTo>
                    <a:lnTo>
                      <a:pt x="198" y="36"/>
                    </a:lnTo>
                    <a:lnTo>
                      <a:pt x="171" y="26"/>
                    </a:lnTo>
                    <a:lnTo>
                      <a:pt x="141" y="60"/>
                    </a:lnTo>
                    <a:lnTo>
                      <a:pt x="84" y="11"/>
                    </a:lnTo>
                    <a:lnTo>
                      <a:pt x="0" y="110"/>
                    </a:lnTo>
                    <a:lnTo>
                      <a:pt x="67" y="167"/>
                    </a:lnTo>
                    <a:lnTo>
                      <a:pt x="139" y="83"/>
                    </a:lnTo>
                    <a:lnTo>
                      <a:pt x="163" y="95"/>
                    </a:lnTo>
                    <a:lnTo>
                      <a:pt x="191" y="79"/>
                    </a:lnTo>
                    <a:lnTo>
                      <a:pt x="216" y="82"/>
                    </a:lnTo>
                    <a:lnTo>
                      <a:pt x="236" y="59"/>
                    </a:lnTo>
                    <a:lnTo>
                      <a:pt x="262" y="68"/>
                    </a:lnTo>
                    <a:lnTo>
                      <a:pt x="307" y="33"/>
                    </a:lnTo>
                    <a:lnTo>
                      <a:pt x="320" y="44"/>
                    </a:lnTo>
                    <a:lnTo>
                      <a:pt x="343" y="18"/>
                    </a:lnTo>
                    <a:close/>
                  </a:path>
                </a:pathLst>
              </a:custGeom>
              <a:solidFill>
                <a:srgbClr val="60ffe2"/>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205" name=""/>
              <p:cNvSpPr/>
              <p:nvPr/>
            </p:nvSpPr>
            <p:spPr>
              <a:xfrm>
                <a:off x="5487120" y="2348280"/>
                <a:ext cx="111240" cy="131400"/>
              </a:xfrm>
              <a:custGeom>
                <a:avLst/>
                <a:gdLst/>
                <a:ahLst/>
                <a:rect l="l" t="t" r="r" b="b"/>
                <a:pathLst>
                  <a:path w="266" h="315">
                    <a:moveTo>
                      <a:pt x="116" y="192"/>
                    </a:moveTo>
                    <a:lnTo>
                      <a:pt x="149" y="172"/>
                    </a:lnTo>
                    <a:lnTo>
                      <a:pt x="164" y="148"/>
                    </a:lnTo>
                    <a:lnTo>
                      <a:pt x="191" y="130"/>
                    </a:lnTo>
                    <a:lnTo>
                      <a:pt x="193" y="103"/>
                    </a:lnTo>
                    <a:lnTo>
                      <a:pt x="225" y="77"/>
                    </a:lnTo>
                    <a:lnTo>
                      <a:pt x="244" y="35"/>
                    </a:lnTo>
                    <a:lnTo>
                      <a:pt x="264" y="30"/>
                    </a:lnTo>
                    <a:lnTo>
                      <a:pt x="266" y="0"/>
                    </a:lnTo>
                    <a:lnTo>
                      <a:pt x="238" y="8"/>
                    </a:lnTo>
                    <a:lnTo>
                      <a:pt x="236" y="28"/>
                    </a:lnTo>
                    <a:lnTo>
                      <a:pt x="199" y="51"/>
                    </a:lnTo>
                    <a:lnTo>
                      <a:pt x="177" y="88"/>
                    </a:lnTo>
                    <a:lnTo>
                      <a:pt x="151" y="96"/>
                    </a:lnTo>
                    <a:lnTo>
                      <a:pt x="138" y="123"/>
                    </a:lnTo>
                    <a:lnTo>
                      <a:pt x="106" y="140"/>
                    </a:lnTo>
                    <a:lnTo>
                      <a:pt x="101" y="179"/>
                    </a:lnTo>
                    <a:lnTo>
                      <a:pt x="10" y="204"/>
                    </a:lnTo>
                    <a:lnTo>
                      <a:pt x="0" y="315"/>
                    </a:lnTo>
                    <a:lnTo>
                      <a:pt x="107" y="285"/>
                    </a:lnTo>
                    <a:lnTo>
                      <a:pt x="116" y="192"/>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6" name=""/>
              <p:cNvSpPr/>
              <p:nvPr/>
            </p:nvSpPr>
            <p:spPr>
              <a:xfrm>
                <a:off x="5479560" y="2335680"/>
                <a:ext cx="63360" cy="147240"/>
              </a:xfrm>
              <a:custGeom>
                <a:avLst/>
                <a:gdLst/>
                <a:ahLst/>
                <a:rect l="l" t="t" r="r" b="b"/>
                <a:pathLst>
                  <a:path w="150" h="352">
                    <a:moveTo>
                      <a:pt x="93" y="204"/>
                    </a:moveTo>
                    <a:lnTo>
                      <a:pt x="116" y="166"/>
                    </a:lnTo>
                    <a:lnTo>
                      <a:pt x="109" y="145"/>
                    </a:lnTo>
                    <a:lnTo>
                      <a:pt x="120" y="117"/>
                    </a:lnTo>
                    <a:lnTo>
                      <a:pt x="103" y="106"/>
                    </a:lnTo>
                    <a:lnTo>
                      <a:pt x="114" y="64"/>
                    </a:lnTo>
                    <a:lnTo>
                      <a:pt x="104" y="34"/>
                    </a:lnTo>
                    <a:lnTo>
                      <a:pt x="114" y="11"/>
                    </a:lnTo>
                    <a:lnTo>
                      <a:pt x="102" y="0"/>
                    </a:lnTo>
                    <a:lnTo>
                      <a:pt x="80" y="25"/>
                    </a:lnTo>
                    <a:lnTo>
                      <a:pt x="93" y="36"/>
                    </a:lnTo>
                    <a:lnTo>
                      <a:pt x="77" y="70"/>
                    </a:lnTo>
                    <a:lnTo>
                      <a:pt x="79" y="110"/>
                    </a:lnTo>
                    <a:lnTo>
                      <a:pt x="59" y="133"/>
                    </a:lnTo>
                    <a:lnTo>
                      <a:pt x="63" y="155"/>
                    </a:lnTo>
                    <a:lnTo>
                      <a:pt x="51" y="184"/>
                    </a:lnTo>
                    <a:lnTo>
                      <a:pt x="70" y="211"/>
                    </a:lnTo>
                    <a:lnTo>
                      <a:pt x="0" y="295"/>
                    </a:lnTo>
                    <a:lnTo>
                      <a:pt x="67" y="352"/>
                    </a:lnTo>
                    <a:lnTo>
                      <a:pt x="150" y="253"/>
                    </a:lnTo>
                    <a:lnTo>
                      <a:pt x="93" y="204"/>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7" name=""/>
              <p:cNvSpPr/>
              <p:nvPr/>
            </p:nvSpPr>
            <p:spPr>
              <a:xfrm>
                <a:off x="5501160" y="2378160"/>
                <a:ext cx="5760" cy="11520"/>
              </a:xfrm>
              <a:custGeom>
                <a:avLst/>
                <a:gdLst/>
                <a:ahLst/>
                <a:rect l="l" t="t" r="r" b="b"/>
                <a:pathLst>
                  <a:path w="14" h="29">
                    <a:moveTo>
                      <a:pt x="0" y="0"/>
                    </a:moveTo>
                    <a:lnTo>
                      <a:pt x="14" y="14"/>
                    </a:lnTo>
                    <a:lnTo>
                      <a:pt x="3" y="29"/>
                    </a:lnTo>
                    <a:lnTo>
                      <a:pt x="0" y="0"/>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208" name=""/>
              <p:cNvSpPr/>
              <p:nvPr/>
            </p:nvSpPr>
            <p:spPr>
              <a:xfrm>
                <a:off x="5497200" y="2396520"/>
                <a:ext cx="10440" cy="15840"/>
              </a:xfrm>
              <a:custGeom>
                <a:avLst/>
                <a:gdLst/>
                <a:ahLst/>
                <a:rect l="l" t="t" r="r" b="b"/>
                <a:pathLst>
                  <a:path w="25" h="38">
                    <a:moveTo>
                      <a:pt x="25" y="13"/>
                    </a:moveTo>
                    <a:lnTo>
                      <a:pt x="13" y="0"/>
                    </a:lnTo>
                    <a:lnTo>
                      <a:pt x="15" y="17"/>
                    </a:lnTo>
                    <a:lnTo>
                      <a:pt x="0" y="38"/>
                    </a:lnTo>
                    <a:lnTo>
                      <a:pt x="25" y="13"/>
                    </a:lnTo>
                    <a:close/>
                  </a:path>
                </a:pathLst>
              </a:custGeom>
              <a:solidFill>
                <a:srgbClr val="60ffe2"/>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209" name=""/>
              <p:cNvSpPr/>
              <p:nvPr/>
            </p:nvSpPr>
            <p:spPr>
              <a:xfrm>
                <a:off x="5503680" y="2346480"/>
                <a:ext cx="10800" cy="25560"/>
              </a:xfrm>
              <a:custGeom>
                <a:avLst/>
                <a:gdLst/>
                <a:ahLst/>
                <a:rect l="l" t="t" r="r" b="b"/>
                <a:pathLst>
                  <a:path w="25" h="61">
                    <a:moveTo>
                      <a:pt x="25" y="14"/>
                    </a:moveTo>
                    <a:lnTo>
                      <a:pt x="9" y="0"/>
                    </a:lnTo>
                    <a:lnTo>
                      <a:pt x="15" y="19"/>
                    </a:lnTo>
                    <a:lnTo>
                      <a:pt x="0" y="61"/>
                    </a:lnTo>
                    <a:lnTo>
                      <a:pt x="25" y="14"/>
                    </a:lnTo>
                    <a:close/>
                  </a:path>
                </a:pathLst>
              </a:custGeom>
              <a:solidFill>
                <a:srgbClr val="60ffe2"/>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210" name=""/>
              <p:cNvSpPr/>
              <p:nvPr/>
            </p:nvSpPr>
            <p:spPr>
              <a:xfrm>
                <a:off x="5509440" y="2334960"/>
                <a:ext cx="11520" cy="9720"/>
              </a:xfrm>
              <a:custGeom>
                <a:avLst/>
                <a:gdLst/>
                <a:ahLst/>
                <a:rect l="l" t="t" r="r" b="b"/>
                <a:pathLst>
                  <a:path w="28" h="24">
                    <a:moveTo>
                      <a:pt x="6" y="24"/>
                    </a:moveTo>
                    <a:lnTo>
                      <a:pt x="28" y="0"/>
                    </a:lnTo>
                    <a:lnTo>
                      <a:pt x="0" y="20"/>
                    </a:lnTo>
                    <a:lnTo>
                      <a:pt x="6" y="24"/>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11" name=""/>
              <p:cNvSpPr/>
              <p:nvPr/>
            </p:nvSpPr>
            <p:spPr>
              <a:xfrm>
                <a:off x="5447160" y="2425680"/>
                <a:ext cx="9000" cy="6480"/>
              </a:xfrm>
              <a:custGeom>
                <a:avLst/>
                <a:gdLst/>
                <a:ahLst/>
                <a:rect l="l" t="t" r="r" b="b"/>
                <a:pathLst>
                  <a:path w="23" h="16">
                    <a:moveTo>
                      <a:pt x="0" y="5"/>
                    </a:moveTo>
                    <a:lnTo>
                      <a:pt x="23" y="0"/>
                    </a:lnTo>
                    <a:lnTo>
                      <a:pt x="23" y="16"/>
                    </a:lnTo>
                    <a:lnTo>
                      <a:pt x="0" y="5"/>
                    </a:lnTo>
                    <a:close/>
                  </a:path>
                </a:pathLst>
              </a:custGeom>
              <a:solidFill>
                <a:srgbClr val="60ffe2"/>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212" name=""/>
              <p:cNvSpPr/>
              <p:nvPr/>
            </p:nvSpPr>
            <p:spPr>
              <a:xfrm>
                <a:off x="5461200" y="2432880"/>
                <a:ext cx="9000" cy="11520"/>
              </a:xfrm>
              <a:custGeom>
                <a:avLst/>
                <a:gdLst/>
                <a:ahLst/>
                <a:rect l="l" t="t" r="r" b="b"/>
                <a:pathLst>
                  <a:path w="22" h="27">
                    <a:moveTo>
                      <a:pt x="22" y="0"/>
                    </a:moveTo>
                    <a:lnTo>
                      <a:pt x="0" y="4"/>
                    </a:lnTo>
                    <a:lnTo>
                      <a:pt x="14" y="10"/>
                    </a:lnTo>
                    <a:lnTo>
                      <a:pt x="21" y="27"/>
                    </a:lnTo>
                    <a:lnTo>
                      <a:pt x="22" y="0"/>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213" name=""/>
              <p:cNvSpPr/>
              <p:nvPr/>
            </p:nvSpPr>
            <p:spPr>
              <a:xfrm>
                <a:off x="5431320" y="2405520"/>
                <a:ext cx="10440" cy="19800"/>
              </a:xfrm>
              <a:custGeom>
                <a:avLst/>
                <a:gdLst/>
                <a:ahLst/>
                <a:rect l="l" t="t" r="r" b="b"/>
                <a:pathLst>
                  <a:path w="26" h="48">
                    <a:moveTo>
                      <a:pt x="26" y="0"/>
                    </a:moveTo>
                    <a:lnTo>
                      <a:pt x="0" y="7"/>
                    </a:lnTo>
                    <a:lnTo>
                      <a:pt x="19" y="10"/>
                    </a:lnTo>
                    <a:lnTo>
                      <a:pt x="21" y="48"/>
                    </a:lnTo>
                    <a:lnTo>
                      <a:pt x="26" y="0"/>
                    </a:lnTo>
                    <a:close/>
                  </a:path>
                </a:pathLst>
              </a:custGeom>
              <a:solidFill>
                <a:srgbClr val="60ffe2"/>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214" name=""/>
              <p:cNvSpPr/>
              <p:nvPr/>
            </p:nvSpPr>
            <p:spPr>
              <a:xfrm>
                <a:off x="5431320" y="2392200"/>
                <a:ext cx="3960" cy="12240"/>
              </a:xfrm>
              <a:custGeom>
                <a:avLst/>
                <a:gdLst/>
                <a:ahLst/>
                <a:rect l="l" t="t" r="r" b="b"/>
                <a:pathLst>
                  <a:path w="11" h="30">
                    <a:moveTo>
                      <a:pt x="7" y="29"/>
                    </a:moveTo>
                    <a:lnTo>
                      <a:pt x="11" y="0"/>
                    </a:lnTo>
                    <a:lnTo>
                      <a:pt x="0" y="30"/>
                    </a:lnTo>
                    <a:lnTo>
                      <a:pt x="7" y="29"/>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215" name=""/>
              <p:cNvSpPr/>
              <p:nvPr/>
            </p:nvSpPr>
            <p:spPr>
              <a:xfrm>
                <a:off x="5432040" y="2482920"/>
                <a:ext cx="13320" cy="9000"/>
              </a:xfrm>
              <a:custGeom>
                <a:avLst/>
                <a:gdLst/>
                <a:ahLst/>
                <a:rect l="l" t="t" r="r" b="b"/>
                <a:pathLst>
                  <a:path w="31" h="22">
                    <a:moveTo>
                      <a:pt x="0" y="22"/>
                    </a:moveTo>
                    <a:lnTo>
                      <a:pt x="19" y="0"/>
                    </a:lnTo>
                    <a:lnTo>
                      <a:pt x="31" y="7"/>
                    </a:lnTo>
                    <a:lnTo>
                      <a:pt x="0" y="22"/>
                    </a:lnTo>
                    <a:close/>
                  </a:path>
                </a:pathLst>
              </a:custGeom>
              <a:solidFill>
                <a:srgbClr val="60ffe2"/>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216" name=""/>
              <p:cNvSpPr/>
              <p:nvPr/>
            </p:nvSpPr>
            <p:spPr>
              <a:xfrm>
                <a:off x="5452200" y="2474640"/>
                <a:ext cx="14760" cy="8280"/>
              </a:xfrm>
              <a:custGeom>
                <a:avLst/>
                <a:gdLst/>
                <a:ahLst/>
                <a:rect l="l" t="t" r="r" b="b"/>
                <a:pathLst>
                  <a:path w="37" h="19">
                    <a:moveTo>
                      <a:pt x="18" y="0"/>
                    </a:moveTo>
                    <a:lnTo>
                      <a:pt x="0" y="19"/>
                    </a:lnTo>
                    <a:lnTo>
                      <a:pt x="18" y="10"/>
                    </a:lnTo>
                    <a:lnTo>
                      <a:pt x="37" y="12"/>
                    </a:lnTo>
                    <a:lnTo>
                      <a:pt x="18" y="0"/>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17" name=""/>
              <p:cNvSpPr/>
              <p:nvPr/>
            </p:nvSpPr>
            <p:spPr>
              <a:xfrm>
                <a:off x="5403960" y="2485440"/>
                <a:ext cx="22320" cy="9720"/>
              </a:xfrm>
              <a:custGeom>
                <a:avLst/>
                <a:gdLst/>
                <a:ahLst/>
                <a:rect l="l" t="t" r="r" b="b"/>
                <a:pathLst>
                  <a:path w="54" h="23">
                    <a:moveTo>
                      <a:pt x="20" y="0"/>
                    </a:moveTo>
                    <a:lnTo>
                      <a:pt x="0" y="23"/>
                    </a:lnTo>
                    <a:lnTo>
                      <a:pt x="20" y="9"/>
                    </a:lnTo>
                    <a:lnTo>
                      <a:pt x="54" y="17"/>
                    </a:lnTo>
                    <a:lnTo>
                      <a:pt x="20"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18" name=""/>
              <p:cNvSpPr/>
              <p:nvPr/>
            </p:nvSpPr>
            <p:spPr>
              <a:xfrm>
                <a:off x="5397480" y="2485440"/>
                <a:ext cx="7200" cy="8280"/>
              </a:xfrm>
              <a:custGeom>
                <a:avLst/>
                <a:gdLst/>
                <a:ahLst/>
                <a:rect l="l" t="t" r="r" b="b"/>
                <a:pathLst>
                  <a:path w="18" h="21">
                    <a:moveTo>
                      <a:pt x="18" y="14"/>
                    </a:moveTo>
                    <a:lnTo>
                      <a:pt x="0" y="0"/>
                    </a:lnTo>
                    <a:lnTo>
                      <a:pt x="11" y="21"/>
                    </a:lnTo>
                    <a:lnTo>
                      <a:pt x="18" y="14"/>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19" name=""/>
              <p:cNvSpPr/>
              <p:nvPr/>
            </p:nvSpPr>
            <p:spPr>
              <a:xfrm>
                <a:off x="5463720" y="2517840"/>
                <a:ext cx="7200" cy="13320"/>
              </a:xfrm>
              <a:custGeom>
                <a:avLst/>
                <a:gdLst/>
                <a:ahLst/>
                <a:rect l="l" t="t" r="r" b="b"/>
                <a:pathLst>
                  <a:path w="20" h="32">
                    <a:moveTo>
                      <a:pt x="0" y="32"/>
                    </a:moveTo>
                    <a:lnTo>
                      <a:pt x="5" y="5"/>
                    </a:lnTo>
                    <a:lnTo>
                      <a:pt x="20" y="0"/>
                    </a:lnTo>
                    <a:lnTo>
                      <a:pt x="0" y="32"/>
                    </a:lnTo>
                    <a:close/>
                  </a:path>
                </a:pathLst>
              </a:custGeom>
              <a:solidFill>
                <a:srgbClr val="60ffe2"/>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220" name=""/>
              <p:cNvSpPr/>
              <p:nvPr/>
            </p:nvSpPr>
            <p:spPr>
              <a:xfrm>
                <a:off x="5476320" y="2498760"/>
                <a:ext cx="12240" cy="12240"/>
              </a:xfrm>
              <a:custGeom>
                <a:avLst/>
                <a:gdLst/>
                <a:ahLst/>
                <a:rect l="l" t="t" r="r" b="b"/>
                <a:pathLst>
                  <a:path w="30" h="31">
                    <a:moveTo>
                      <a:pt x="5" y="8"/>
                    </a:moveTo>
                    <a:lnTo>
                      <a:pt x="0" y="31"/>
                    </a:lnTo>
                    <a:lnTo>
                      <a:pt x="12" y="13"/>
                    </a:lnTo>
                    <a:lnTo>
                      <a:pt x="30" y="0"/>
                    </a:lnTo>
                    <a:lnTo>
                      <a:pt x="5" y="8"/>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221" name=""/>
              <p:cNvSpPr/>
              <p:nvPr/>
            </p:nvSpPr>
            <p:spPr>
              <a:xfrm>
                <a:off x="5438880" y="2536200"/>
                <a:ext cx="18000" cy="18720"/>
              </a:xfrm>
              <a:custGeom>
                <a:avLst/>
                <a:gdLst/>
                <a:ahLst/>
                <a:rect l="l" t="t" r="r" b="b"/>
                <a:pathLst>
                  <a:path w="45" h="47">
                    <a:moveTo>
                      <a:pt x="4" y="21"/>
                    </a:moveTo>
                    <a:lnTo>
                      <a:pt x="0" y="47"/>
                    </a:lnTo>
                    <a:lnTo>
                      <a:pt x="10" y="25"/>
                    </a:lnTo>
                    <a:lnTo>
                      <a:pt x="45" y="0"/>
                    </a:lnTo>
                    <a:lnTo>
                      <a:pt x="4" y="21"/>
                    </a:lnTo>
                    <a:close/>
                  </a:path>
                </a:pathLst>
              </a:custGeom>
              <a:solidFill>
                <a:srgbClr val="60ffe2"/>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222" name=""/>
              <p:cNvSpPr/>
              <p:nvPr/>
            </p:nvSpPr>
            <p:spPr>
              <a:xfrm>
                <a:off x="5423760" y="2553840"/>
                <a:ext cx="11520" cy="2160"/>
              </a:xfrm>
              <a:custGeom>
                <a:avLst/>
                <a:gdLst/>
                <a:ahLst/>
                <a:rect l="l" t="t" r="r" b="b"/>
                <a:pathLst>
                  <a:path w="28" h="7">
                    <a:moveTo>
                      <a:pt x="26" y="7"/>
                    </a:moveTo>
                    <a:lnTo>
                      <a:pt x="28" y="0"/>
                    </a:lnTo>
                    <a:lnTo>
                      <a:pt x="0" y="7"/>
                    </a:lnTo>
                    <a:lnTo>
                      <a:pt x="26" y="7"/>
                    </a:lnTo>
                    <a:close/>
                  </a:path>
                </a:pathLst>
              </a:custGeom>
              <a:solidFill>
                <a:srgbClr val="60ffe2"/>
              </a:solidFill>
              <a:ln w="0">
                <a:noFill/>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2223" name=""/>
              <p:cNvSpPr/>
              <p:nvPr/>
            </p:nvSpPr>
            <p:spPr>
              <a:xfrm>
                <a:off x="5514480" y="2512080"/>
                <a:ext cx="6480" cy="11520"/>
              </a:xfrm>
              <a:custGeom>
                <a:avLst/>
                <a:gdLst/>
                <a:ahLst/>
                <a:rect l="l" t="t" r="r" b="b"/>
                <a:pathLst>
                  <a:path w="15" h="28">
                    <a:moveTo>
                      <a:pt x="15" y="28"/>
                    </a:moveTo>
                    <a:lnTo>
                      <a:pt x="0" y="15"/>
                    </a:lnTo>
                    <a:lnTo>
                      <a:pt x="11" y="0"/>
                    </a:lnTo>
                    <a:lnTo>
                      <a:pt x="15" y="28"/>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224" name=""/>
              <p:cNvSpPr/>
              <p:nvPr/>
            </p:nvSpPr>
            <p:spPr>
              <a:xfrm>
                <a:off x="5513760" y="2489760"/>
                <a:ext cx="8280" cy="15840"/>
              </a:xfrm>
              <a:custGeom>
                <a:avLst/>
                <a:gdLst/>
                <a:ahLst/>
                <a:rect l="l" t="t" r="r" b="b"/>
                <a:pathLst>
                  <a:path w="20" h="38">
                    <a:moveTo>
                      <a:pt x="0" y="26"/>
                    </a:moveTo>
                    <a:lnTo>
                      <a:pt x="13" y="38"/>
                    </a:lnTo>
                    <a:lnTo>
                      <a:pt x="11" y="21"/>
                    </a:lnTo>
                    <a:lnTo>
                      <a:pt x="20" y="0"/>
                    </a:lnTo>
                    <a:lnTo>
                      <a:pt x="0" y="26"/>
                    </a:lnTo>
                    <a:close/>
                  </a:path>
                </a:pathLst>
              </a:custGeom>
              <a:solidFill>
                <a:srgbClr val="60ffe2"/>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grpSp>
        <p:sp>
          <p:nvSpPr>
            <p:cNvPr id="2225" name=""/>
            <p:cNvSpPr/>
            <p:nvPr/>
          </p:nvSpPr>
          <p:spPr>
            <a:xfrm>
              <a:off x="5507280" y="2531160"/>
              <a:ext cx="9720" cy="23040"/>
            </a:xfrm>
            <a:custGeom>
              <a:avLst/>
              <a:gdLst/>
              <a:ahLst/>
              <a:rect l="l" t="t" r="r" b="b"/>
              <a:pathLst>
                <a:path w="24" h="55">
                  <a:moveTo>
                    <a:pt x="0" y="41"/>
                  </a:moveTo>
                  <a:lnTo>
                    <a:pt x="17" y="55"/>
                  </a:lnTo>
                  <a:lnTo>
                    <a:pt x="11" y="38"/>
                  </a:lnTo>
                  <a:lnTo>
                    <a:pt x="24" y="0"/>
                  </a:lnTo>
                  <a:lnTo>
                    <a:pt x="0" y="41"/>
                  </a:lnTo>
                  <a:close/>
                </a:path>
              </a:pathLst>
            </a:custGeom>
            <a:solidFill>
              <a:srgbClr val="60ffe2"/>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226" name=""/>
            <p:cNvSpPr/>
            <p:nvPr/>
          </p:nvSpPr>
          <p:spPr>
            <a:xfrm>
              <a:off x="5501520" y="2556360"/>
              <a:ext cx="9720" cy="9720"/>
            </a:xfrm>
            <a:custGeom>
              <a:avLst/>
              <a:gdLst/>
              <a:ahLst/>
              <a:rect l="l" t="t" r="r" b="b"/>
              <a:pathLst>
                <a:path w="26" h="25">
                  <a:moveTo>
                    <a:pt x="21" y="0"/>
                  </a:moveTo>
                  <a:lnTo>
                    <a:pt x="0" y="25"/>
                  </a:lnTo>
                  <a:lnTo>
                    <a:pt x="26" y="4"/>
                  </a:lnTo>
                  <a:lnTo>
                    <a:pt x="21"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27" name=""/>
            <p:cNvSpPr/>
            <p:nvPr/>
          </p:nvSpPr>
          <p:spPr>
            <a:xfrm>
              <a:off x="5562000" y="2469600"/>
              <a:ext cx="7200" cy="10800"/>
            </a:xfrm>
            <a:custGeom>
              <a:avLst/>
              <a:gdLst/>
              <a:ahLst/>
              <a:rect l="l" t="t" r="r" b="b"/>
              <a:pathLst>
                <a:path w="19" h="27">
                  <a:moveTo>
                    <a:pt x="19" y="24"/>
                  </a:moveTo>
                  <a:lnTo>
                    <a:pt x="0" y="27"/>
                  </a:lnTo>
                  <a:lnTo>
                    <a:pt x="6" y="0"/>
                  </a:lnTo>
                  <a:lnTo>
                    <a:pt x="19" y="24"/>
                  </a:lnTo>
                  <a:close/>
                </a:path>
              </a:pathLst>
            </a:custGeom>
            <a:solidFill>
              <a:srgbClr val="60ffe2"/>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228" name=""/>
            <p:cNvSpPr/>
            <p:nvPr/>
          </p:nvSpPr>
          <p:spPr>
            <a:xfrm>
              <a:off x="5549760" y="2458080"/>
              <a:ext cx="9000" cy="10440"/>
            </a:xfrm>
            <a:custGeom>
              <a:avLst/>
              <a:gdLst/>
              <a:ahLst/>
              <a:rect l="l" t="t" r="r" b="b"/>
              <a:pathLst>
                <a:path w="22" h="27">
                  <a:moveTo>
                    <a:pt x="0" y="27"/>
                  </a:moveTo>
                  <a:lnTo>
                    <a:pt x="22" y="22"/>
                  </a:lnTo>
                  <a:lnTo>
                    <a:pt x="8" y="18"/>
                  </a:lnTo>
                  <a:lnTo>
                    <a:pt x="1" y="0"/>
                  </a:lnTo>
                  <a:lnTo>
                    <a:pt x="0" y="27"/>
                  </a:lnTo>
                  <a:close/>
                </a:path>
              </a:pathLst>
            </a:custGeom>
            <a:solidFill>
              <a:srgbClr val="60ffe2"/>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229" name=""/>
            <p:cNvSpPr/>
            <p:nvPr/>
          </p:nvSpPr>
          <p:spPr>
            <a:xfrm>
              <a:off x="5575680" y="2479680"/>
              <a:ext cx="13680" cy="16560"/>
            </a:xfrm>
            <a:custGeom>
              <a:avLst/>
              <a:gdLst/>
              <a:ahLst/>
              <a:rect l="l" t="t" r="r" b="b"/>
              <a:pathLst>
                <a:path w="33" h="40">
                  <a:moveTo>
                    <a:pt x="7" y="40"/>
                  </a:moveTo>
                  <a:lnTo>
                    <a:pt x="33" y="33"/>
                  </a:lnTo>
                  <a:lnTo>
                    <a:pt x="15" y="30"/>
                  </a:lnTo>
                  <a:lnTo>
                    <a:pt x="0" y="0"/>
                  </a:lnTo>
                  <a:lnTo>
                    <a:pt x="7" y="40"/>
                  </a:lnTo>
                  <a:close/>
                </a:path>
              </a:pathLst>
            </a:custGeom>
            <a:solidFill>
              <a:srgbClr val="60ffe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230" name=""/>
            <p:cNvSpPr/>
            <p:nvPr/>
          </p:nvSpPr>
          <p:spPr>
            <a:xfrm>
              <a:off x="5584680" y="2496240"/>
              <a:ext cx="4680" cy="12600"/>
            </a:xfrm>
            <a:custGeom>
              <a:avLst/>
              <a:gdLst/>
              <a:ahLst/>
              <a:rect l="l" t="t" r="r" b="b"/>
              <a:pathLst>
                <a:path w="11" h="30">
                  <a:moveTo>
                    <a:pt x="3" y="2"/>
                  </a:moveTo>
                  <a:lnTo>
                    <a:pt x="0" y="30"/>
                  </a:lnTo>
                  <a:lnTo>
                    <a:pt x="11" y="0"/>
                  </a:lnTo>
                  <a:lnTo>
                    <a:pt x="3" y="2"/>
                  </a:lnTo>
                  <a:close/>
                </a:path>
              </a:pathLst>
            </a:custGeom>
            <a:solidFill>
              <a:srgbClr val="60ffe2"/>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31" name=""/>
            <p:cNvSpPr/>
            <p:nvPr/>
          </p:nvSpPr>
          <p:spPr>
            <a:xfrm>
              <a:off x="5577120" y="2411640"/>
              <a:ext cx="12240" cy="8280"/>
            </a:xfrm>
            <a:custGeom>
              <a:avLst/>
              <a:gdLst/>
              <a:ahLst/>
              <a:rect l="l" t="t" r="r" b="b"/>
              <a:pathLst>
                <a:path w="31" h="20">
                  <a:moveTo>
                    <a:pt x="31" y="0"/>
                  </a:moveTo>
                  <a:lnTo>
                    <a:pt x="12" y="20"/>
                  </a:lnTo>
                  <a:lnTo>
                    <a:pt x="0" y="15"/>
                  </a:lnTo>
                  <a:lnTo>
                    <a:pt x="31" y="0"/>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32" name=""/>
            <p:cNvSpPr/>
            <p:nvPr/>
          </p:nvSpPr>
          <p:spPr>
            <a:xfrm>
              <a:off x="5555520" y="2419920"/>
              <a:ext cx="14760" cy="8280"/>
            </a:xfrm>
            <a:custGeom>
              <a:avLst/>
              <a:gdLst/>
              <a:ahLst/>
              <a:rect l="l" t="t" r="r" b="b"/>
              <a:pathLst>
                <a:path w="34" h="20">
                  <a:moveTo>
                    <a:pt x="16" y="20"/>
                  </a:moveTo>
                  <a:lnTo>
                    <a:pt x="34" y="0"/>
                  </a:lnTo>
                  <a:lnTo>
                    <a:pt x="16" y="11"/>
                  </a:lnTo>
                  <a:lnTo>
                    <a:pt x="0" y="7"/>
                  </a:lnTo>
                  <a:lnTo>
                    <a:pt x="16" y="20"/>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33" name=""/>
            <p:cNvSpPr/>
            <p:nvPr/>
          </p:nvSpPr>
          <p:spPr>
            <a:xfrm>
              <a:off x="5598000" y="2404800"/>
              <a:ext cx="19800" cy="12240"/>
            </a:xfrm>
            <a:custGeom>
              <a:avLst/>
              <a:gdLst/>
              <a:ahLst/>
              <a:rect l="l" t="t" r="r" b="b"/>
              <a:pathLst>
                <a:path w="47" h="28">
                  <a:moveTo>
                    <a:pt x="21" y="28"/>
                  </a:moveTo>
                  <a:lnTo>
                    <a:pt x="47" y="0"/>
                  </a:lnTo>
                  <a:lnTo>
                    <a:pt x="21" y="18"/>
                  </a:lnTo>
                  <a:lnTo>
                    <a:pt x="0" y="11"/>
                  </a:lnTo>
                  <a:lnTo>
                    <a:pt x="21" y="28"/>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234" name=""/>
            <p:cNvSpPr/>
            <p:nvPr/>
          </p:nvSpPr>
          <p:spPr>
            <a:xfrm>
              <a:off x="5617800" y="2408760"/>
              <a:ext cx="7200" cy="9000"/>
            </a:xfrm>
            <a:custGeom>
              <a:avLst/>
              <a:gdLst/>
              <a:ahLst/>
              <a:rect l="l" t="t" r="r" b="b"/>
              <a:pathLst>
                <a:path w="17" h="22">
                  <a:moveTo>
                    <a:pt x="0" y="8"/>
                  </a:moveTo>
                  <a:lnTo>
                    <a:pt x="17" y="22"/>
                  </a:lnTo>
                  <a:lnTo>
                    <a:pt x="6" y="0"/>
                  </a:lnTo>
                  <a:lnTo>
                    <a:pt x="0" y="8"/>
                  </a:lnTo>
                  <a:close/>
                </a:path>
              </a:pathLst>
            </a:custGeom>
            <a:solidFill>
              <a:srgbClr val="60ffe2"/>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235" name=""/>
            <p:cNvSpPr/>
            <p:nvPr/>
          </p:nvSpPr>
          <p:spPr>
            <a:xfrm>
              <a:off x="5551200" y="2371680"/>
              <a:ext cx="11160" cy="11520"/>
            </a:xfrm>
            <a:custGeom>
              <a:avLst/>
              <a:gdLst/>
              <a:ahLst/>
              <a:rect l="l" t="t" r="r" b="b"/>
              <a:pathLst>
                <a:path w="28" h="29">
                  <a:moveTo>
                    <a:pt x="28" y="0"/>
                  </a:moveTo>
                  <a:lnTo>
                    <a:pt x="15" y="23"/>
                  </a:lnTo>
                  <a:lnTo>
                    <a:pt x="0" y="29"/>
                  </a:lnTo>
                  <a:lnTo>
                    <a:pt x="28" y="0"/>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236" name=""/>
            <p:cNvSpPr/>
            <p:nvPr/>
          </p:nvSpPr>
          <p:spPr>
            <a:xfrm>
              <a:off x="5534640" y="2390400"/>
              <a:ext cx="12600" cy="12600"/>
            </a:xfrm>
            <a:custGeom>
              <a:avLst/>
              <a:gdLst/>
              <a:ahLst/>
              <a:rect l="l" t="t" r="r" b="b"/>
              <a:pathLst>
                <a:path w="30" h="31">
                  <a:moveTo>
                    <a:pt x="25" y="22"/>
                  </a:moveTo>
                  <a:lnTo>
                    <a:pt x="30" y="0"/>
                  </a:lnTo>
                  <a:lnTo>
                    <a:pt x="18" y="18"/>
                  </a:lnTo>
                  <a:lnTo>
                    <a:pt x="0" y="31"/>
                  </a:lnTo>
                  <a:lnTo>
                    <a:pt x="25" y="22"/>
                  </a:lnTo>
                  <a:close/>
                </a:path>
              </a:pathLst>
            </a:custGeom>
            <a:solidFill>
              <a:srgbClr val="60ffe2"/>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37" name=""/>
            <p:cNvSpPr/>
            <p:nvPr/>
          </p:nvSpPr>
          <p:spPr>
            <a:xfrm>
              <a:off x="5567040" y="2345760"/>
              <a:ext cx="17280" cy="19800"/>
            </a:xfrm>
            <a:custGeom>
              <a:avLst/>
              <a:gdLst/>
              <a:ahLst/>
              <a:rect l="l" t="t" r="r" b="b"/>
              <a:pathLst>
                <a:path w="42" h="48">
                  <a:moveTo>
                    <a:pt x="39" y="28"/>
                  </a:moveTo>
                  <a:lnTo>
                    <a:pt x="42" y="0"/>
                  </a:lnTo>
                  <a:lnTo>
                    <a:pt x="32" y="23"/>
                  </a:lnTo>
                  <a:lnTo>
                    <a:pt x="0" y="48"/>
                  </a:lnTo>
                  <a:lnTo>
                    <a:pt x="39" y="28"/>
                  </a:lnTo>
                  <a:close/>
                </a:path>
              </a:pathLst>
            </a:custGeom>
            <a:solidFill>
              <a:srgbClr val="60ffe2"/>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238" name=""/>
            <p:cNvSpPr/>
            <p:nvPr/>
          </p:nvSpPr>
          <p:spPr>
            <a:xfrm>
              <a:off x="5587920" y="2345040"/>
              <a:ext cx="10440" cy="2880"/>
            </a:xfrm>
            <a:custGeom>
              <a:avLst/>
              <a:gdLst/>
              <a:ahLst/>
              <a:rect l="l" t="t" r="r" b="b"/>
              <a:pathLst>
                <a:path w="26" h="8">
                  <a:moveTo>
                    <a:pt x="0" y="8"/>
                  </a:moveTo>
                  <a:lnTo>
                    <a:pt x="26" y="0"/>
                  </a:lnTo>
                  <a:lnTo>
                    <a:pt x="0" y="0"/>
                  </a:lnTo>
                  <a:lnTo>
                    <a:pt x="0" y="8"/>
                  </a:lnTo>
                  <a:close/>
                </a:path>
              </a:pathLst>
            </a:custGeom>
            <a:solidFill>
              <a:srgbClr val="60ffe2"/>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239" name=""/>
            <p:cNvSpPr/>
            <p:nvPr/>
          </p:nvSpPr>
          <p:spPr>
            <a:xfrm>
              <a:off x="5572080" y="2444040"/>
              <a:ext cx="12240" cy="4680"/>
            </a:xfrm>
            <a:custGeom>
              <a:avLst/>
              <a:gdLst/>
              <a:ahLst/>
              <a:rect l="l" t="t" r="r" b="b"/>
              <a:pathLst>
                <a:path w="30" h="13">
                  <a:moveTo>
                    <a:pt x="30" y="12"/>
                  </a:moveTo>
                  <a:lnTo>
                    <a:pt x="12" y="0"/>
                  </a:lnTo>
                  <a:lnTo>
                    <a:pt x="0" y="13"/>
                  </a:lnTo>
                  <a:lnTo>
                    <a:pt x="30" y="12"/>
                  </a:lnTo>
                  <a:close/>
                </a:path>
              </a:pathLst>
            </a:custGeom>
            <a:solidFill>
              <a:srgbClr val="60ffe2"/>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240" name=""/>
            <p:cNvSpPr/>
            <p:nvPr/>
          </p:nvSpPr>
          <p:spPr>
            <a:xfrm>
              <a:off x="5550480" y="2445480"/>
              <a:ext cx="14760" cy="9720"/>
            </a:xfrm>
            <a:custGeom>
              <a:avLst/>
              <a:gdLst/>
              <a:ahLst/>
              <a:rect l="l" t="t" r="r" b="b"/>
              <a:pathLst>
                <a:path w="37" h="23">
                  <a:moveTo>
                    <a:pt x="22" y="0"/>
                  </a:moveTo>
                  <a:lnTo>
                    <a:pt x="37" y="10"/>
                  </a:lnTo>
                  <a:lnTo>
                    <a:pt x="19" y="10"/>
                  </a:lnTo>
                  <a:lnTo>
                    <a:pt x="0" y="23"/>
                  </a:lnTo>
                  <a:lnTo>
                    <a:pt x="22"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41" name=""/>
            <p:cNvSpPr/>
            <p:nvPr/>
          </p:nvSpPr>
          <p:spPr>
            <a:xfrm>
              <a:off x="5590440" y="2431440"/>
              <a:ext cx="23040" cy="14760"/>
            </a:xfrm>
            <a:custGeom>
              <a:avLst/>
              <a:gdLst/>
              <a:ahLst/>
              <a:rect l="l" t="t" r="r" b="b"/>
              <a:pathLst>
                <a:path w="57" h="37">
                  <a:moveTo>
                    <a:pt x="41" y="0"/>
                  </a:moveTo>
                  <a:lnTo>
                    <a:pt x="57" y="13"/>
                  </a:lnTo>
                  <a:lnTo>
                    <a:pt x="38" y="9"/>
                  </a:lnTo>
                  <a:lnTo>
                    <a:pt x="0" y="37"/>
                  </a:lnTo>
                  <a:lnTo>
                    <a:pt x="41" y="0"/>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242" name=""/>
            <p:cNvSpPr/>
            <p:nvPr/>
          </p:nvSpPr>
          <p:spPr>
            <a:xfrm>
              <a:off x="5614560" y="2422440"/>
              <a:ext cx="8280" cy="11520"/>
            </a:xfrm>
            <a:custGeom>
              <a:avLst/>
              <a:gdLst/>
              <a:ahLst/>
              <a:rect l="l" t="t" r="r" b="b"/>
              <a:pathLst>
                <a:path w="21" h="29">
                  <a:moveTo>
                    <a:pt x="0" y="25"/>
                  </a:moveTo>
                  <a:lnTo>
                    <a:pt x="21" y="0"/>
                  </a:lnTo>
                  <a:lnTo>
                    <a:pt x="5" y="29"/>
                  </a:lnTo>
                  <a:lnTo>
                    <a:pt x="0" y="25"/>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243" name=""/>
            <p:cNvSpPr/>
            <p:nvPr/>
          </p:nvSpPr>
          <p:spPr>
            <a:xfrm>
              <a:off x="5537160" y="2499480"/>
              <a:ext cx="9720" cy="8280"/>
            </a:xfrm>
            <a:custGeom>
              <a:avLst/>
              <a:gdLst/>
              <a:ahLst/>
              <a:rect l="l" t="t" r="r" b="b"/>
              <a:pathLst>
                <a:path w="24" h="19">
                  <a:moveTo>
                    <a:pt x="24" y="19"/>
                  </a:moveTo>
                  <a:lnTo>
                    <a:pt x="22" y="0"/>
                  </a:lnTo>
                  <a:lnTo>
                    <a:pt x="0" y="2"/>
                  </a:lnTo>
                  <a:lnTo>
                    <a:pt x="24" y="19"/>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44" name=""/>
            <p:cNvSpPr/>
            <p:nvPr/>
          </p:nvSpPr>
          <p:spPr>
            <a:xfrm>
              <a:off x="5523840" y="2487240"/>
              <a:ext cx="10440" cy="9720"/>
            </a:xfrm>
            <a:custGeom>
              <a:avLst/>
              <a:gdLst/>
              <a:ahLst/>
              <a:rect l="l" t="t" r="r" b="b"/>
              <a:pathLst>
                <a:path w="28" h="25">
                  <a:moveTo>
                    <a:pt x="28" y="0"/>
                  </a:moveTo>
                  <a:lnTo>
                    <a:pt x="20" y="25"/>
                  </a:lnTo>
                  <a:lnTo>
                    <a:pt x="19" y="9"/>
                  </a:lnTo>
                  <a:lnTo>
                    <a:pt x="0" y="5"/>
                  </a:lnTo>
                  <a:lnTo>
                    <a:pt x="28"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45" name=""/>
            <p:cNvSpPr/>
            <p:nvPr/>
          </p:nvSpPr>
          <p:spPr>
            <a:xfrm>
              <a:off x="5550480" y="2507760"/>
              <a:ext cx="15840" cy="14040"/>
            </a:xfrm>
            <a:custGeom>
              <a:avLst/>
              <a:gdLst/>
              <a:ahLst/>
              <a:rect l="l" t="t" r="r" b="b"/>
              <a:pathLst>
                <a:path w="38" h="34">
                  <a:moveTo>
                    <a:pt x="38" y="0"/>
                  </a:moveTo>
                  <a:lnTo>
                    <a:pt x="34" y="34"/>
                  </a:lnTo>
                  <a:lnTo>
                    <a:pt x="29" y="15"/>
                  </a:lnTo>
                  <a:lnTo>
                    <a:pt x="0" y="7"/>
                  </a:lnTo>
                  <a:lnTo>
                    <a:pt x="38" y="0"/>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246" name=""/>
            <p:cNvSpPr/>
            <p:nvPr/>
          </p:nvSpPr>
          <p:spPr>
            <a:xfrm>
              <a:off x="5568120" y="2514600"/>
              <a:ext cx="11520" cy="6480"/>
            </a:xfrm>
            <a:custGeom>
              <a:avLst/>
              <a:gdLst/>
              <a:ahLst/>
              <a:rect l="l" t="t" r="r" b="b"/>
              <a:pathLst>
                <a:path w="28" h="17">
                  <a:moveTo>
                    <a:pt x="2" y="9"/>
                  </a:moveTo>
                  <a:lnTo>
                    <a:pt x="28" y="0"/>
                  </a:lnTo>
                  <a:lnTo>
                    <a:pt x="0" y="17"/>
                  </a:lnTo>
                  <a:lnTo>
                    <a:pt x="2" y="9"/>
                  </a:lnTo>
                  <a:close/>
                </a:path>
              </a:pathLst>
            </a:custGeom>
            <a:solidFill>
              <a:srgbClr val="60ffe2"/>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247" name=""/>
            <p:cNvSpPr/>
            <p:nvPr/>
          </p:nvSpPr>
          <p:spPr>
            <a:xfrm>
              <a:off x="5483160" y="2520360"/>
              <a:ext cx="7200" cy="14040"/>
            </a:xfrm>
            <a:custGeom>
              <a:avLst/>
              <a:gdLst/>
              <a:ahLst/>
              <a:rect l="l" t="t" r="r" b="b"/>
              <a:pathLst>
                <a:path w="19" h="34">
                  <a:moveTo>
                    <a:pt x="0" y="34"/>
                  </a:moveTo>
                  <a:lnTo>
                    <a:pt x="19" y="11"/>
                  </a:lnTo>
                  <a:lnTo>
                    <a:pt x="11" y="0"/>
                  </a:lnTo>
                  <a:lnTo>
                    <a:pt x="0" y="34"/>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248" name=""/>
            <p:cNvSpPr/>
            <p:nvPr/>
          </p:nvSpPr>
          <p:spPr>
            <a:xfrm>
              <a:off x="5488920" y="2498760"/>
              <a:ext cx="6480" cy="14760"/>
            </a:xfrm>
            <a:custGeom>
              <a:avLst/>
              <a:gdLst/>
              <a:ahLst/>
              <a:rect l="l" t="t" r="r" b="b"/>
              <a:pathLst>
                <a:path w="16" h="37">
                  <a:moveTo>
                    <a:pt x="16" y="16"/>
                  </a:moveTo>
                  <a:lnTo>
                    <a:pt x="0" y="37"/>
                  </a:lnTo>
                  <a:lnTo>
                    <a:pt x="7" y="18"/>
                  </a:lnTo>
                  <a:lnTo>
                    <a:pt x="0" y="0"/>
                  </a:lnTo>
                  <a:lnTo>
                    <a:pt x="16" y="16"/>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249" name=""/>
            <p:cNvSpPr/>
            <p:nvPr/>
          </p:nvSpPr>
          <p:spPr>
            <a:xfrm>
              <a:off x="5483880" y="2540520"/>
              <a:ext cx="9720" cy="22320"/>
            </a:xfrm>
            <a:custGeom>
              <a:avLst/>
              <a:gdLst/>
              <a:ahLst/>
              <a:rect l="l" t="t" r="r" b="b"/>
              <a:pathLst>
                <a:path w="24" h="55">
                  <a:moveTo>
                    <a:pt x="24" y="27"/>
                  </a:moveTo>
                  <a:lnTo>
                    <a:pt x="0" y="55"/>
                  </a:lnTo>
                  <a:lnTo>
                    <a:pt x="10" y="34"/>
                  </a:lnTo>
                  <a:lnTo>
                    <a:pt x="4" y="0"/>
                  </a:lnTo>
                  <a:lnTo>
                    <a:pt x="24" y="27"/>
                  </a:lnTo>
                  <a:close/>
                </a:path>
              </a:pathLst>
            </a:custGeom>
            <a:solidFill>
              <a:srgbClr val="60ffe2"/>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250" name=""/>
            <p:cNvSpPr/>
            <p:nvPr/>
          </p:nvSpPr>
          <p:spPr>
            <a:xfrm>
              <a:off x="5485680" y="2562120"/>
              <a:ext cx="9720" cy="5760"/>
            </a:xfrm>
            <a:custGeom>
              <a:avLst/>
              <a:gdLst/>
              <a:ahLst/>
              <a:rect l="l" t="t" r="r" b="b"/>
              <a:pathLst>
                <a:path w="23" h="15">
                  <a:moveTo>
                    <a:pt x="6" y="0"/>
                  </a:moveTo>
                  <a:lnTo>
                    <a:pt x="23" y="15"/>
                  </a:lnTo>
                  <a:lnTo>
                    <a:pt x="0" y="8"/>
                  </a:lnTo>
                  <a:lnTo>
                    <a:pt x="6" y="0"/>
                  </a:lnTo>
                  <a:close/>
                </a:path>
              </a:pathLst>
            </a:custGeom>
            <a:solidFill>
              <a:srgbClr val="60ffe2"/>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251" name=""/>
            <p:cNvSpPr/>
            <p:nvPr/>
          </p:nvSpPr>
          <p:spPr>
            <a:xfrm>
              <a:off x="5438880" y="2499480"/>
              <a:ext cx="11520" cy="9720"/>
            </a:xfrm>
            <a:custGeom>
              <a:avLst/>
              <a:gdLst/>
              <a:ahLst/>
              <a:rect l="l" t="t" r="r" b="b"/>
              <a:pathLst>
                <a:path w="28" h="24">
                  <a:moveTo>
                    <a:pt x="0" y="24"/>
                  </a:moveTo>
                  <a:lnTo>
                    <a:pt x="25" y="17"/>
                  </a:lnTo>
                  <a:lnTo>
                    <a:pt x="28" y="0"/>
                  </a:lnTo>
                  <a:lnTo>
                    <a:pt x="0" y="24"/>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52" name=""/>
            <p:cNvSpPr/>
            <p:nvPr/>
          </p:nvSpPr>
          <p:spPr>
            <a:xfrm>
              <a:off x="5455800" y="2479680"/>
              <a:ext cx="11160" cy="14040"/>
            </a:xfrm>
            <a:custGeom>
              <a:avLst/>
              <a:gdLst/>
              <a:ahLst/>
              <a:rect l="l" t="t" r="r" b="b"/>
              <a:pathLst>
                <a:path w="28" h="35">
                  <a:moveTo>
                    <a:pt x="23" y="28"/>
                  </a:moveTo>
                  <a:lnTo>
                    <a:pt x="0" y="35"/>
                  </a:lnTo>
                  <a:lnTo>
                    <a:pt x="17" y="21"/>
                  </a:lnTo>
                  <a:lnTo>
                    <a:pt x="28" y="0"/>
                  </a:lnTo>
                  <a:lnTo>
                    <a:pt x="23" y="28"/>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253" name=""/>
            <p:cNvSpPr/>
            <p:nvPr/>
          </p:nvSpPr>
          <p:spPr>
            <a:xfrm>
              <a:off x="5419080" y="2517120"/>
              <a:ext cx="15840" cy="21240"/>
            </a:xfrm>
            <a:custGeom>
              <a:avLst/>
              <a:gdLst/>
              <a:ahLst/>
              <a:rect l="l" t="t" r="r" b="b"/>
              <a:pathLst>
                <a:path w="38" h="52">
                  <a:moveTo>
                    <a:pt x="30" y="43"/>
                  </a:moveTo>
                  <a:lnTo>
                    <a:pt x="0" y="52"/>
                  </a:lnTo>
                  <a:lnTo>
                    <a:pt x="20" y="39"/>
                  </a:lnTo>
                  <a:lnTo>
                    <a:pt x="38" y="0"/>
                  </a:lnTo>
                  <a:lnTo>
                    <a:pt x="30" y="43"/>
                  </a:lnTo>
                  <a:close/>
                </a:path>
              </a:pathLst>
            </a:custGeom>
            <a:solidFill>
              <a:srgbClr val="60ffe2"/>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2254" name=""/>
            <p:cNvSpPr/>
            <p:nvPr/>
          </p:nvSpPr>
          <p:spPr>
            <a:xfrm>
              <a:off x="5418000" y="2541240"/>
              <a:ext cx="3240" cy="11160"/>
            </a:xfrm>
            <a:custGeom>
              <a:avLst/>
              <a:gdLst/>
              <a:ahLst/>
              <a:rect l="l" t="t" r="r" b="b"/>
              <a:pathLst>
                <a:path w="8" h="29">
                  <a:moveTo>
                    <a:pt x="0" y="2"/>
                  </a:moveTo>
                  <a:lnTo>
                    <a:pt x="8" y="0"/>
                  </a:lnTo>
                  <a:lnTo>
                    <a:pt x="5" y="29"/>
                  </a:lnTo>
                  <a:lnTo>
                    <a:pt x="0" y="2"/>
                  </a:lnTo>
                  <a:close/>
                </a:path>
              </a:pathLst>
            </a:custGeom>
            <a:solidFill>
              <a:srgbClr val="60ffe2"/>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255" name=""/>
            <p:cNvSpPr/>
            <p:nvPr/>
          </p:nvSpPr>
          <p:spPr>
            <a:xfrm>
              <a:off x="5436360" y="2452320"/>
              <a:ext cx="12240" cy="4680"/>
            </a:xfrm>
            <a:custGeom>
              <a:avLst/>
              <a:gdLst/>
              <a:ahLst/>
              <a:rect l="l" t="t" r="r" b="b"/>
              <a:pathLst>
                <a:path w="30" h="12">
                  <a:moveTo>
                    <a:pt x="0" y="1"/>
                  </a:moveTo>
                  <a:lnTo>
                    <a:pt x="17" y="12"/>
                  </a:lnTo>
                  <a:lnTo>
                    <a:pt x="30" y="0"/>
                  </a:lnTo>
                  <a:lnTo>
                    <a:pt x="0" y="1"/>
                  </a:lnTo>
                  <a:close/>
                </a:path>
              </a:pathLst>
            </a:custGeom>
            <a:solidFill>
              <a:srgbClr val="60ffe2"/>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256" name=""/>
            <p:cNvSpPr/>
            <p:nvPr/>
          </p:nvSpPr>
          <p:spPr>
            <a:xfrm>
              <a:off x="5454000" y="2445480"/>
              <a:ext cx="16560" cy="13320"/>
            </a:xfrm>
            <a:custGeom>
              <a:avLst/>
              <a:gdLst/>
              <a:ahLst/>
              <a:rect l="l" t="t" r="r" b="b"/>
              <a:pathLst>
                <a:path w="41" h="31">
                  <a:moveTo>
                    <a:pt x="13" y="31"/>
                  </a:moveTo>
                  <a:lnTo>
                    <a:pt x="0" y="11"/>
                  </a:lnTo>
                  <a:lnTo>
                    <a:pt x="18" y="13"/>
                  </a:lnTo>
                  <a:lnTo>
                    <a:pt x="41" y="0"/>
                  </a:lnTo>
                  <a:lnTo>
                    <a:pt x="13" y="31"/>
                  </a:lnTo>
                  <a:close/>
                </a:path>
              </a:pathLst>
            </a:custGeom>
            <a:solidFill>
              <a:srgbClr val="60ffe2"/>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257" name=""/>
            <p:cNvSpPr/>
            <p:nvPr/>
          </p:nvSpPr>
          <p:spPr>
            <a:xfrm>
              <a:off x="5407560" y="2454840"/>
              <a:ext cx="24120" cy="14760"/>
            </a:xfrm>
            <a:custGeom>
              <a:avLst/>
              <a:gdLst/>
              <a:ahLst/>
              <a:rect l="l" t="t" r="r" b="b"/>
              <a:pathLst>
                <a:path w="58" h="37">
                  <a:moveTo>
                    <a:pt x="17" y="37"/>
                  </a:moveTo>
                  <a:lnTo>
                    <a:pt x="0" y="25"/>
                  </a:lnTo>
                  <a:lnTo>
                    <a:pt x="19" y="28"/>
                  </a:lnTo>
                  <a:lnTo>
                    <a:pt x="58" y="0"/>
                  </a:lnTo>
                  <a:lnTo>
                    <a:pt x="17" y="37"/>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258" name=""/>
            <p:cNvSpPr/>
            <p:nvPr/>
          </p:nvSpPr>
          <p:spPr>
            <a:xfrm>
              <a:off x="5398200" y="2467080"/>
              <a:ext cx="8280" cy="12240"/>
            </a:xfrm>
            <a:custGeom>
              <a:avLst/>
              <a:gdLst/>
              <a:ahLst/>
              <a:rect l="l" t="t" r="r" b="b"/>
              <a:pathLst>
                <a:path w="20" h="30">
                  <a:moveTo>
                    <a:pt x="20" y="5"/>
                  </a:moveTo>
                  <a:lnTo>
                    <a:pt x="0" y="30"/>
                  </a:lnTo>
                  <a:lnTo>
                    <a:pt x="16" y="0"/>
                  </a:lnTo>
                  <a:lnTo>
                    <a:pt x="20" y="5"/>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259" name=""/>
            <p:cNvSpPr/>
            <p:nvPr/>
          </p:nvSpPr>
          <p:spPr>
            <a:xfrm>
              <a:off x="5476320" y="2391480"/>
              <a:ext cx="6480" cy="10440"/>
            </a:xfrm>
            <a:custGeom>
              <a:avLst/>
              <a:gdLst/>
              <a:ahLst/>
              <a:rect l="l" t="t" r="r" b="b"/>
              <a:pathLst>
                <a:path w="17" h="26">
                  <a:moveTo>
                    <a:pt x="2" y="0"/>
                  </a:moveTo>
                  <a:lnTo>
                    <a:pt x="0" y="26"/>
                  </a:lnTo>
                  <a:lnTo>
                    <a:pt x="17" y="22"/>
                  </a:lnTo>
                  <a:lnTo>
                    <a:pt x="2" y="0"/>
                  </a:lnTo>
                  <a:close/>
                </a:path>
              </a:pathLst>
            </a:custGeom>
            <a:solidFill>
              <a:srgbClr val="60ffe2"/>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260" name=""/>
            <p:cNvSpPr/>
            <p:nvPr/>
          </p:nvSpPr>
          <p:spPr>
            <a:xfrm>
              <a:off x="5485680" y="2405520"/>
              <a:ext cx="11520" cy="10440"/>
            </a:xfrm>
            <a:custGeom>
              <a:avLst/>
              <a:gdLst/>
              <a:ahLst/>
              <a:rect l="l" t="t" r="r" b="b"/>
              <a:pathLst>
                <a:path w="28" h="26">
                  <a:moveTo>
                    <a:pt x="0" y="26"/>
                  </a:moveTo>
                  <a:lnTo>
                    <a:pt x="3" y="0"/>
                  </a:lnTo>
                  <a:lnTo>
                    <a:pt x="10" y="14"/>
                  </a:lnTo>
                  <a:lnTo>
                    <a:pt x="28" y="16"/>
                  </a:lnTo>
                  <a:lnTo>
                    <a:pt x="0" y="26"/>
                  </a:lnTo>
                  <a:close/>
                </a:path>
              </a:pathLst>
            </a:custGeom>
            <a:solidFill>
              <a:srgbClr val="60ffe2"/>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261" name=""/>
            <p:cNvSpPr/>
            <p:nvPr/>
          </p:nvSpPr>
          <p:spPr>
            <a:xfrm>
              <a:off x="5454720" y="2379960"/>
              <a:ext cx="19080" cy="11520"/>
            </a:xfrm>
            <a:custGeom>
              <a:avLst/>
              <a:gdLst/>
              <a:ahLst/>
              <a:rect l="l" t="t" r="r" b="b"/>
              <a:pathLst>
                <a:path w="47" h="27">
                  <a:moveTo>
                    <a:pt x="0" y="27"/>
                  </a:moveTo>
                  <a:lnTo>
                    <a:pt x="3" y="0"/>
                  </a:lnTo>
                  <a:lnTo>
                    <a:pt x="9" y="18"/>
                  </a:lnTo>
                  <a:lnTo>
                    <a:pt x="47" y="12"/>
                  </a:lnTo>
                  <a:lnTo>
                    <a:pt x="0" y="27"/>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262" name=""/>
            <p:cNvSpPr/>
            <p:nvPr/>
          </p:nvSpPr>
          <p:spPr>
            <a:xfrm>
              <a:off x="5441400" y="2379960"/>
              <a:ext cx="10440" cy="6480"/>
            </a:xfrm>
            <a:custGeom>
              <a:avLst/>
              <a:gdLst/>
              <a:ahLst/>
              <a:rect l="l" t="t" r="r" b="b"/>
              <a:pathLst>
                <a:path w="28" h="16">
                  <a:moveTo>
                    <a:pt x="28" y="9"/>
                  </a:moveTo>
                  <a:lnTo>
                    <a:pt x="0" y="16"/>
                  </a:lnTo>
                  <a:lnTo>
                    <a:pt x="28" y="0"/>
                  </a:lnTo>
                  <a:lnTo>
                    <a:pt x="28" y="9"/>
                  </a:lnTo>
                  <a:close/>
                </a:path>
              </a:pathLst>
            </a:custGeom>
            <a:solidFill>
              <a:srgbClr val="60ffe2"/>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263" name=""/>
            <p:cNvSpPr/>
            <p:nvPr/>
          </p:nvSpPr>
          <p:spPr>
            <a:xfrm>
              <a:off x="5529600" y="2365560"/>
              <a:ext cx="7200" cy="14040"/>
            </a:xfrm>
            <a:custGeom>
              <a:avLst/>
              <a:gdLst/>
              <a:ahLst/>
              <a:rect l="l" t="t" r="r" b="b"/>
              <a:pathLst>
                <a:path w="19" h="34">
                  <a:moveTo>
                    <a:pt x="19" y="0"/>
                  </a:moveTo>
                  <a:lnTo>
                    <a:pt x="0" y="24"/>
                  </a:lnTo>
                  <a:lnTo>
                    <a:pt x="9" y="34"/>
                  </a:lnTo>
                  <a:lnTo>
                    <a:pt x="19" y="0"/>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264" name=""/>
            <p:cNvSpPr/>
            <p:nvPr/>
          </p:nvSpPr>
          <p:spPr>
            <a:xfrm>
              <a:off x="5524920" y="2386440"/>
              <a:ext cx="6480" cy="15840"/>
            </a:xfrm>
            <a:custGeom>
              <a:avLst/>
              <a:gdLst/>
              <a:ahLst/>
              <a:rect l="l" t="t" r="r" b="b"/>
              <a:pathLst>
                <a:path w="16" h="37">
                  <a:moveTo>
                    <a:pt x="0" y="22"/>
                  </a:moveTo>
                  <a:lnTo>
                    <a:pt x="16" y="0"/>
                  </a:lnTo>
                  <a:lnTo>
                    <a:pt x="9" y="20"/>
                  </a:lnTo>
                  <a:lnTo>
                    <a:pt x="15" y="37"/>
                  </a:lnTo>
                  <a:lnTo>
                    <a:pt x="0" y="22"/>
                  </a:lnTo>
                  <a:close/>
                </a:path>
              </a:pathLst>
            </a:custGeom>
            <a:solidFill>
              <a:srgbClr val="60ffe2"/>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265" name=""/>
            <p:cNvSpPr/>
            <p:nvPr/>
          </p:nvSpPr>
          <p:spPr>
            <a:xfrm>
              <a:off x="5527800" y="2337480"/>
              <a:ext cx="8280" cy="24840"/>
            </a:xfrm>
            <a:custGeom>
              <a:avLst/>
              <a:gdLst/>
              <a:ahLst/>
              <a:rect l="l" t="t" r="r" b="b"/>
              <a:pathLst>
                <a:path w="20" h="59">
                  <a:moveTo>
                    <a:pt x="0" y="24"/>
                  </a:moveTo>
                  <a:lnTo>
                    <a:pt x="18" y="0"/>
                  </a:lnTo>
                  <a:lnTo>
                    <a:pt x="9" y="22"/>
                  </a:lnTo>
                  <a:lnTo>
                    <a:pt x="20" y="59"/>
                  </a:lnTo>
                  <a:lnTo>
                    <a:pt x="0" y="24"/>
                  </a:lnTo>
                  <a:close/>
                </a:path>
              </a:pathLst>
            </a:custGeom>
            <a:solidFill>
              <a:srgbClr val="60ffe2"/>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266" name=""/>
            <p:cNvSpPr/>
            <p:nvPr/>
          </p:nvSpPr>
          <p:spPr>
            <a:xfrm>
              <a:off x="5524920" y="2332440"/>
              <a:ext cx="9000" cy="5760"/>
            </a:xfrm>
            <a:custGeom>
              <a:avLst/>
              <a:gdLst/>
              <a:ahLst/>
              <a:rect l="l" t="t" r="r" b="b"/>
              <a:pathLst>
                <a:path w="23" h="15">
                  <a:moveTo>
                    <a:pt x="17" y="15"/>
                  </a:moveTo>
                  <a:lnTo>
                    <a:pt x="0" y="0"/>
                  </a:lnTo>
                  <a:lnTo>
                    <a:pt x="23" y="8"/>
                  </a:lnTo>
                  <a:lnTo>
                    <a:pt x="17" y="15"/>
                  </a:lnTo>
                  <a:close/>
                </a:path>
              </a:pathLst>
            </a:custGeom>
            <a:solidFill>
              <a:srgbClr val="60ffe2"/>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267" name=""/>
            <p:cNvSpPr/>
            <p:nvPr/>
          </p:nvSpPr>
          <p:spPr>
            <a:xfrm>
              <a:off x="5570280" y="2385720"/>
              <a:ext cx="9720" cy="12960"/>
            </a:xfrm>
            <a:custGeom>
              <a:avLst/>
              <a:gdLst/>
              <a:ahLst/>
              <a:rect l="l" t="t" r="r" b="b"/>
              <a:pathLst>
                <a:path w="23" h="34">
                  <a:moveTo>
                    <a:pt x="23" y="0"/>
                  </a:moveTo>
                  <a:lnTo>
                    <a:pt x="4" y="18"/>
                  </a:lnTo>
                  <a:lnTo>
                    <a:pt x="0" y="34"/>
                  </a:lnTo>
                  <a:lnTo>
                    <a:pt x="23" y="0"/>
                  </a:lnTo>
                  <a:close/>
                </a:path>
              </a:pathLst>
            </a:custGeom>
            <a:solidFill>
              <a:srgbClr val="60ffe2"/>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268" name=""/>
            <p:cNvSpPr/>
            <p:nvPr/>
          </p:nvSpPr>
          <p:spPr>
            <a:xfrm>
              <a:off x="5553720" y="2404800"/>
              <a:ext cx="10440" cy="14760"/>
            </a:xfrm>
            <a:custGeom>
              <a:avLst/>
              <a:gdLst/>
              <a:ahLst/>
              <a:rect l="l" t="t" r="r" b="b"/>
              <a:pathLst>
                <a:path w="26" h="34">
                  <a:moveTo>
                    <a:pt x="5" y="7"/>
                  </a:moveTo>
                  <a:lnTo>
                    <a:pt x="26" y="0"/>
                  </a:lnTo>
                  <a:lnTo>
                    <a:pt x="9" y="14"/>
                  </a:lnTo>
                  <a:lnTo>
                    <a:pt x="0" y="34"/>
                  </a:lnTo>
                  <a:lnTo>
                    <a:pt x="5" y="7"/>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269" name=""/>
            <p:cNvSpPr/>
            <p:nvPr/>
          </p:nvSpPr>
          <p:spPr>
            <a:xfrm>
              <a:off x="5583960" y="2360880"/>
              <a:ext cx="18000" cy="20520"/>
            </a:xfrm>
            <a:custGeom>
              <a:avLst/>
              <a:gdLst/>
              <a:ahLst/>
              <a:rect l="l" t="t" r="r" b="b"/>
              <a:pathLst>
                <a:path w="44" h="48">
                  <a:moveTo>
                    <a:pt x="18" y="7"/>
                  </a:moveTo>
                  <a:lnTo>
                    <a:pt x="44" y="0"/>
                  </a:lnTo>
                  <a:lnTo>
                    <a:pt x="23" y="12"/>
                  </a:lnTo>
                  <a:lnTo>
                    <a:pt x="0" y="48"/>
                  </a:lnTo>
                  <a:lnTo>
                    <a:pt x="18" y="7"/>
                  </a:lnTo>
                  <a:close/>
                </a:path>
              </a:pathLst>
            </a:custGeom>
            <a:solidFill>
              <a:srgbClr val="60ffe2"/>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270" name=""/>
            <p:cNvSpPr/>
            <p:nvPr/>
          </p:nvSpPr>
          <p:spPr>
            <a:xfrm>
              <a:off x="5599440" y="2346480"/>
              <a:ext cx="3240" cy="11160"/>
            </a:xfrm>
            <a:custGeom>
              <a:avLst/>
              <a:gdLst/>
              <a:ahLst/>
              <a:rect l="l" t="t" r="r" b="b"/>
              <a:pathLst>
                <a:path w="10" h="28">
                  <a:moveTo>
                    <a:pt x="0" y="28"/>
                  </a:moveTo>
                  <a:lnTo>
                    <a:pt x="4" y="0"/>
                  </a:lnTo>
                  <a:lnTo>
                    <a:pt x="10" y="27"/>
                  </a:lnTo>
                  <a:lnTo>
                    <a:pt x="0" y="28"/>
                  </a:lnTo>
                  <a:close/>
                </a:path>
              </a:pathLst>
            </a:custGeom>
            <a:solidFill>
              <a:srgbClr val="60ffe2"/>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271" name=""/>
            <p:cNvSpPr/>
            <p:nvPr/>
          </p:nvSpPr>
          <p:spPr>
            <a:xfrm>
              <a:off x="5501520" y="2441160"/>
              <a:ext cx="18720" cy="19800"/>
            </a:xfrm>
            <a:custGeom>
              <a:avLst/>
              <a:gdLst/>
              <a:ahLst/>
              <a:rect l="l" t="t" r="r" b="b"/>
              <a:pathLst>
                <a:path w="47" h="48">
                  <a:moveTo>
                    <a:pt x="21" y="48"/>
                  </a:moveTo>
                  <a:lnTo>
                    <a:pt x="47" y="17"/>
                  </a:lnTo>
                  <a:lnTo>
                    <a:pt x="26" y="0"/>
                  </a:lnTo>
                  <a:lnTo>
                    <a:pt x="0" y="30"/>
                  </a:lnTo>
                  <a:lnTo>
                    <a:pt x="21" y="48"/>
                  </a:lnTo>
                  <a:close/>
                </a:path>
              </a:pathLst>
            </a:custGeom>
            <a:solidFill>
              <a:srgbClr val="bf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272" name=""/>
            <p:cNvSpPr/>
            <p:nvPr/>
          </p:nvSpPr>
          <p:spPr>
            <a:xfrm>
              <a:off x="5502960" y="2442240"/>
              <a:ext cx="15840" cy="17280"/>
            </a:xfrm>
            <a:custGeom>
              <a:avLst/>
              <a:gdLst/>
              <a:ahLst/>
              <a:rect l="l" t="t" r="r" b="b"/>
              <a:pathLst>
                <a:path w="37" h="43">
                  <a:moveTo>
                    <a:pt x="33" y="34"/>
                  </a:moveTo>
                  <a:lnTo>
                    <a:pt x="37" y="0"/>
                  </a:lnTo>
                  <a:lnTo>
                    <a:pt x="3" y="10"/>
                  </a:lnTo>
                  <a:lnTo>
                    <a:pt x="0" y="43"/>
                  </a:lnTo>
                  <a:lnTo>
                    <a:pt x="33" y="34"/>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grpSp>
      <p:grpSp>
        <p:nvGrpSpPr>
          <p:cNvPr id="2273" name=""/>
          <p:cNvGrpSpPr/>
          <p:nvPr/>
        </p:nvGrpSpPr>
        <p:grpSpPr>
          <a:xfrm>
            <a:off x="5380200" y="1166400"/>
            <a:ext cx="744120" cy="639720"/>
            <a:chOff x="5380200" y="1166400"/>
            <a:chExt cx="744120" cy="639720"/>
          </a:xfrm>
        </p:grpSpPr>
        <p:sp>
          <p:nvSpPr>
            <p:cNvPr id="2274" name=""/>
            <p:cNvSpPr/>
            <p:nvPr/>
          </p:nvSpPr>
          <p:spPr>
            <a:xfrm flipV="1">
              <a:off x="5404320" y="1291320"/>
              <a:ext cx="201960" cy="108000"/>
            </a:xfrm>
            <a:custGeom>
              <a:avLst/>
              <a:gdLst/>
              <a:ahLst/>
              <a:rect l="l" t="t" r="r" b="b"/>
              <a:pathLst>
                <a:path w="486" h="259">
                  <a:moveTo>
                    <a:pt x="486" y="173"/>
                  </a:moveTo>
                  <a:lnTo>
                    <a:pt x="428" y="28"/>
                  </a:lnTo>
                  <a:lnTo>
                    <a:pt x="295" y="100"/>
                  </a:lnTo>
                  <a:lnTo>
                    <a:pt x="273" y="48"/>
                  </a:lnTo>
                  <a:lnTo>
                    <a:pt x="210" y="83"/>
                  </a:lnTo>
                  <a:lnTo>
                    <a:pt x="189" y="52"/>
                  </a:lnTo>
                  <a:lnTo>
                    <a:pt x="158" y="60"/>
                  </a:lnTo>
                  <a:lnTo>
                    <a:pt x="132" y="0"/>
                  </a:lnTo>
                  <a:lnTo>
                    <a:pt x="53" y="43"/>
                  </a:lnTo>
                  <a:lnTo>
                    <a:pt x="42" y="15"/>
                  </a:lnTo>
                  <a:lnTo>
                    <a:pt x="0" y="39"/>
                  </a:lnTo>
                  <a:lnTo>
                    <a:pt x="17" y="71"/>
                  </a:lnTo>
                  <a:lnTo>
                    <a:pt x="45" y="61"/>
                  </a:lnTo>
                  <a:lnTo>
                    <a:pt x="80" y="119"/>
                  </a:lnTo>
                  <a:lnTo>
                    <a:pt x="140" y="100"/>
                  </a:lnTo>
                  <a:lnTo>
                    <a:pt x="154" y="134"/>
                  </a:lnTo>
                  <a:lnTo>
                    <a:pt x="200" y="108"/>
                  </a:lnTo>
                  <a:lnTo>
                    <a:pt x="223" y="166"/>
                  </a:lnTo>
                  <a:lnTo>
                    <a:pt x="280" y="136"/>
                  </a:lnTo>
                  <a:lnTo>
                    <a:pt x="329" y="259"/>
                  </a:lnTo>
                  <a:lnTo>
                    <a:pt x="486" y="173"/>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5" name=""/>
            <p:cNvSpPr/>
            <p:nvPr/>
          </p:nvSpPr>
          <p:spPr>
            <a:xfrm flipV="1">
              <a:off x="5400000" y="1245960"/>
              <a:ext cx="207720" cy="136440"/>
            </a:xfrm>
            <a:custGeom>
              <a:avLst/>
              <a:gdLst/>
              <a:ahLst/>
              <a:rect l="l" t="t" r="r" b="b"/>
              <a:pathLst>
                <a:path w="501" h="328">
                  <a:moveTo>
                    <a:pt x="501" y="44"/>
                  </a:moveTo>
                  <a:lnTo>
                    <a:pt x="348" y="0"/>
                  </a:lnTo>
                  <a:lnTo>
                    <a:pt x="289" y="141"/>
                  </a:lnTo>
                  <a:lnTo>
                    <a:pt x="235" y="126"/>
                  </a:lnTo>
                  <a:lnTo>
                    <a:pt x="208" y="190"/>
                  </a:lnTo>
                  <a:lnTo>
                    <a:pt x="174" y="189"/>
                  </a:lnTo>
                  <a:lnTo>
                    <a:pt x="146" y="216"/>
                  </a:lnTo>
                  <a:lnTo>
                    <a:pt x="84" y="198"/>
                  </a:lnTo>
                  <a:lnTo>
                    <a:pt x="49" y="281"/>
                  </a:lnTo>
                  <a:lnTo>
                    <a:pt x="20" y="273"/>
                  </a:lnTo>
                  <a:lnTo>
                    <a:pt x="0" y="317"/>
                  </a:lnTo>
                  <a:lnTo>
                    <a:pt x="41" y="328"/>
                  </a:lnTo>
                  <a:lnTo>
                    <a:pt x="65" y="310"/>
                  </a:lnTo>
                  <a:lnTo>
                    <a:pt x="123" y="312"/>
                  </a:lnTo>
                  <a:lnTo>
                    <a:pt x="160" y="251"/>
                  </a:lnTo>
                  <a:lnTo>
                    <a:pt x="197" y="260"/>
                  </a:lnTo>
                  <a:lnTo>
                    <a:pt x="218" y="212"/>
                  </a:lnTo>
                  <a:lnTo>
                    <a:pt x="278" y="229"/>
                  </a:lnTo>
                  <a:lnTo>
                    <a:pt x="302" y="172"/>
                  </a:lnTo>
                  <a:lnTo>
                    <a:pt x="431" y="207"/>
                  </a:lnTo>
                  <a:lnTo>
                    <a:pt x="501" y="44"/>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6" name=""/>
            <p:cNvSpPr/>
            <p:nvPr/>
          </p:nvSpPr>
          <p:spPr>
            <a:xfrm flipV="1">
              <a:off x="5483880" y="1170360"/>
              <a:ext cx="123120" cy="217080"/>
            </a:xfrm>
            <a:custGeom>
              <a:avLst/>
              <a:gdLst/>
              <a:ahLst/>
              <a:rect l="l" t="t" r="r" b="b"/>
              <a:pathLst>
                <a:path w="296" h="522">
                  <a:moveTo>
                    <a:pt x="101" y="368"/>
                  </a:moveTo>
                  <a:lnTo>
                    <a:pt x="139" y="347"/>
                  </a:lnTo>
                  <a:lnTo>
                    <a:pt x="122" y="305"/>
                  </a:lnTo>
                  <a:lnTo>
                    <a:pt x="183" y="271"/>
                  </a:lnTo>
                  <a:lnTo>
                    <a:pt x="162" y="219"/>
                  </a:lnTo>
                  <a:lnTo>
                    <a:pt x="296" y="146"/>
                  </a:lnTo>
                  <a:lnTo>
                    <a:pt x="238" y="0"/>
                  </a:lnTo>
                  <a:lnTo>
                    <a:pt x="81" y="86"/>
                  </a:lnTo>
                  <a:lnTo>
                    <a:pt x="130" y="209"/>
                  </a:lnTo>
                  <a:lnTo>
                    <a:pt x="91" y="246"/>
                  </a:lnTo>
                  <a:lnTo>
                    <a:pt x="97" y="298"/>
                  </a:lnTo>
                  <a:lnTo>
                    <a:pt x="51" y="323"/>
                  </a:lnTo>
                  <a:lnTo>
                    <a:pt x="64" y="358"/>
                  </a:lnTo>
                  <a:lnTo>
                    <a:pt x="7" y="397"/>
                  </a:lnTo>
                  <a:lnTo>
                    <a:pt x="31" y="467"/>
                  </a:lnTo>
                  <a:lnTo>
                    <a:pt x="0" y="483"/>
                  </a:lnTo>
                  <a:lnTo>
                    <a:pt x="15" y="522"/>
                  </a:lnTo>
                  <a:lnTo>
                    <a:pt x="57" y="499"/>
                  </a:lnTo>
                  <a:lnTo>
                    <a:pt x="47" y="470"/>
                  </a:lnTo>
                  <a:lnTo>
                    <a:pt x="107" y="427"/>
                  </a:lnTo>
                  <a:lnTo>
                    <a:pt x="101" y="368"/>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7" name=""/>
            <p:cNvSpPr/>
            <p:nvPr/>
          </p:nvSpPr>
          <p:spPr>
            <a:xfrm flipV="1">
              <a:off x="5516280" y="1189800"/>
              <a:ext cx="116280" cy="192960"/>
            </a:xfrm>
            <a:custGeom>
              <a:avLst/>
              <a:gdLst/>
              <a:ahLst/>
              <a:rect l="l" t="t" r="r" b="b"/>
              <a:pathLst>
                <a:path w="281" h="464">
                  <a:moveTo>
                    <a:pt x="247" y="412"/>
                  </a:moveTo>
                  <a:lnTo>
                    <a:pt x="281" y="330"/>
                  </a:lnTo>
                  <a:lnTo>
                    <a:pt x="219" y="311"/>
                  </a:lnTo>
                  <a:lnTo>
                    <a:pt x="235" y="274"/>
                  </a:lnTo>
                  <a:lnTo>
                    <a:pt x="190" y="260"/>
                  </a:lnTo>
                  <a:lnTo>
                    <a:pt x="218" y="196"/>
                  </a:lnTo>
                  <a:lnTo>
                    <a:pt x="164" y="181"/>
                  </a:lnTo>
                  <a:lnTo>
                    <a:pt x="222" y="43"/>
                  </a:lnTo>
                  <a:lnTo>
                    <a:pt x="69" y="0"/>
                  </a:lnTo>
                  <a:lnTo>
                    <a:pt x="0" y="164"/>
                  </a:lnTo>
                  <a:lnTo>
                    <a:pt x="130" y="199"/>
                  </a:lnTo>
                  <a:lnTo>
                    <a:pt x="121" y="257"/>
                  </a:lnTo>
                  <a:lnTo>
                    <a:pt x="153" y="279"/>
                  </a:lnTo>
                  <a:lnTo>
                    <a:pt x="145" y="324"/>
                  </a:lnTo>
                  <a:lnTo>
                    <a:pt x="181" y="333"/>
                  </a:lnTo>
                  <a:lnTo>
                    <a:pt x="164" y="401"/>
                  </a:lnTo>
                  <a:lnTo>
                    <a:pt x="229" y="422"/>
                  </a:lnTo>
                  <a:lnTo>
                    <a:pt x="215" y="453"/>
                  </a:lnTo>
                  <a:lnTo>
                    <a:pt x="257" y="464"/>
                  </a:lnTo>
                  <a:lnTo>
                    <a:pt x="275" y="421"/>
                  </a:lnTo>
                  <a:lnTo>
                    <a:pt x="247" y="412"/>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8" name=""/>
            <p:cNvSpPr/>
            <p:nvPr/>
          </p:nvSpPr>
          <p:spPr>
            <a:xfrm flipV="1">
              <a:off x="5518080" y="1280880"/>
              <a:ext cx="201960" cy="108720"/>
            </a:xfrm>
            <a:custGeom>
              <a:avLst/>
              <a:gdLst/>
              <a:ahLst/>
              <a:rect l="l" t="t" r="r" b="b"/>
              <a:pathLst>
                <a:path w="487" h="261">
                  <a:moveTo>
                    <a:pt x="487" y="221"/>
                  </a:moveTo>
                  <a:lnTo>
                    <a:pt x="471" y="192"/>
                  </a:lnTo>
                  <a:lnTo>
                    <a:pt x="441" y="198"/>
                  </a:lnTo>
                  <a:lnTo>
                    <a:pt x="412" y="126"/>
                  </a:lnTo>
                  <a:lnTo>
                    <a:pt x="346" y="161"/>
                  </a:lnTo>
                  <a:lnTo>
                    <a:pt x="334" y="127"/>
                  </a:lnTo>
                  <a:lnTo>
                    <a:pt x="288" y="151"/>
                  </a:lnTo>
                  <a:lnTo>
                    <a:pt x="260" y="105"/>
                  </a:lnTo>
                  <a:lnTo>
                    <a:pt x="208" y="124"/>
                  </a:lnTo>
                  <a:lnTo>
                    <a:pt x="159" y="0"/>
                  </a:lnTo>
                  <a:lnTo>
                    <a:pt x="0" y="86"/>
                  </a:lnTo>
                  <a:lnTo>
                    <a:pt x="60" y="233"/>
                  </a:lnTo>
                  <a:lnTo>
                    <a:pt x="193" y="160"/>
                  </a:lnTo>
                  <a:lnTo>
                    <a:pt x="225" y="195"/>
                  </a:lnTo>
                  <a:lnTo>
                    <a:pt x="275" y="177"/>
                  </a:lnTo>
                  <a:lnTo>
                    <a:pt x="285" y="238"/>
                  </a:lnTo>
                  <a:lnTo>
                    <a:pt x="330" y="199"/>
                  </a:lnTo>
                  <a:lnTo>
                    <a:pt x="369" y="261"/>
                  </a:lnTo>
                  <a:lnTo>
                    <a:pt x="434" y="217"/>
                  </a:lnTo>
                  <a:lnTo>
                    <a:pt x="445" y="244"/>
                  </a:lnTo>
                  <a:lnTo>
                    <a:pt x="487" y="221"/>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9" name=""/>
            <p:cNvSpPr/>
            <p:nvPr/>
          </p:nvSpPr>
          <p:spPr>
            <a:xfrm flipV="1">
              <a:off x="5517360" y="1298160"/>
              <a:ext cx="207720" cy="136080"/>
            </a:xfrm>
            <a:custGeom>
              <a:avLst/>
              <a:gdLst/>
              <a:ahLst/>
              <a:rect l="l" t="t" r="r" b="b"/>
              <a:pathLst>
                <a:path w="501" h="327">
                  <a:moveTo>
                    <a:pt x="501" y="10"/>
                  </a:moveTo>
                  <a:lnTo>
                    <a:pt x="450" y="0"/>
                  </a:lnTo>
                  <a:lnTo>
                    <a:pt x="437" y="39"/>
                  </a:lnTo>
                  <a:lnTo>
                    <a:pt x="391" y="13"/>
                  </a:lnTo>
                  <a:lnTo>
                    <a:pt x="341" y="76"/>
                  </a:lnTo>
                  <a:lnTo>
                    <a:pt x="306" y="67"/>
                  </a:lnTo>
                  <a:lnTo>
                    <a:pt x="285" y="115"/>
                  </a:lnTo>
                  <a:lnTo>
                    <a:pt x="225" y="98"/>
                  </a:lnTo>
                  <a:lnTo>
                    <a:pt x="200" y="155"/>
                  </a:lnTo>
                  <a:lnTo>
                    <a:pt x="69" y="121"/>
                  </a:lnTo>
                  <a:lnTo>
                    <a:pt x="0" y="284"/>
                  </a:lnTo>
                  <a:lnTo>
                    <a:pt x="152" y="327"/>
                  </a:lnTo>
                  <a:lnTo>
                    <a:pt x="212" y="188"/>
                  </a:lnTo>
                  <a:lnTo>
                    <a:pt x="260" y="189"/>
                  </a:lnTo>
                  <a:lnTo>
                    <a:pt x="294" y="138"/>
                  </a:lnTo>
                  <a:lnTo>
                    <a:pt x="339" y="151"/>
                  </a:lnTo>
                  <a:lnTo>
                    <a:pt x="355" y="112"/>
                  </a:lnTo>
                  <a:lnTo>
                    <a:pt x="418" y="129"/>
                  </a:lnTo>
                  <a:lnTo>
                    <a:pt x="454" y="46"/>
                  </a:lnTo>
                  <a:lnTo>
                    <a:pt x="483" y="55"/>
                  </a:lnTo>
                  <a:lnTo>
                    <a:pt x="501" y="10"/>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0" name=""/>
            <p:cNvSpPr/>
            <p:nvPr/>
          </p:nvSpPr>
          <p:spPr>
            <a:xfrm flipV="1">
              <a:off x="5519160" y="1292760"/>
              <a:ext cx="123840" cy="217080"/>
            </a:xfrm>
            <a:custGeom>
              <a:avLst/>
              <a:gdLst/>
              <a:ahLst/>
              <a:rect l="l" t="t" r="r" b="b"/>
              <a:pathLst>
                <a:path w="297" h="522">
                  <a:moveTo>
                    <a:pt x="167" y="312"/>
                  </a:moveTo>
                  <a:lnTo>
                    <a:pt x="208" y="274"/>
                  </a:lnTo>
                  <a:lnTo>
                    <a:pt x="199" y="224"/>
                  </a:lnTo>
                  <a:lnTo>
                    <a:pt x="245" y="199"/>
                  </a:lnTo>
                  <a:lnTo>
                    <a:pt x="231" y="164"/>
                  </a:lnTo>
                  <a:lnTo>
                    <a:pt x="287" y="110"/>
                  </a:lnTo>
                  <a:lnTo>
                    <a:pt x="267" y="55"/>
                  </a:lnTo>
                  <a:lnTo>
                    <a:pt x="297" y="39"/>
                  </a:lnTo>
                  <a:lnTo>
                    <a:pt x="281" y="0"/>
                  </a:lnTo>
                  <a:lnTo>
                    <a:pt x="240" y="23"/>
                  </a:lnTo>
                  <a:lnTo>
                    <a:pt x="250" y="50"/>
                  </a:lnTo>
                  <a:lnTo>
                    <a:pt x="170" y="94"/>
                  </a:lnTo>
                  <a:lnTo>
                    <a:pt x="195" y="154"/>
                  </a:lnTo>
                  <a:lnTo>
                    <a:pt x="159" y="175"/>
                  </a:lnTo>
                  <a:lnTo>
                    <a:pt x="175" y="217"/>
                  </a:lnTo>
                  <a:lnTo>
                    <a:pt x="113" y="251"/>
                  </a:lnTo>
                  <a:lnTo>
                    <a:pt x="134" y="304"/>
                  </a:lnTo>
                  <a:lnTo>
                    <a:pt x="0" y="375"/>
                  </a:lnTo>
                  <a:lnTo>
                    <a:pt x="60" y="522"/>
                  </a:lnTo>
                  <a:lnTo>
                    <a:pt x="217" y="436"/>
                  </a:lnTo>
                  <a:lnTo>
                    <a:pt x="167" y="312"/>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1" name=""/>
            <p:cNvSpPr/>
            <p:nvPr/>
          </p:nvSpPr>
          <p:spPr>
            <a:xfrm flipV="1">
              <a:off x="5491440" y="1298880"/>
              <a:ext cx="117000" cy="192960"/>
            </a:xfrm>
            <a:custGeom>
              <a:avLst/>
              <a:gdLst/>
              <a:ahLst/>
              <a:rect l="l" t="t" r="r" b="b"/>
              <a:pathLst>
                <a:path w="283" h="464">
                  <a:moveTo>
                    <a:pt x="154" y="265"/>
                  </a:moveTo>
                  <a:lnTo>
                    <a:pt x="165" y="206"/>
                  </a:lnTo>
                  <a:lnTo>
                    <a:pt x="121" y="199"/>
                  </a:lnTo>
                  <a:lnTo>
                    <a:pt x="137" y="141"/>
                  </a:lnTo>
                  <a:lnTo>
                    <a:pt x="94" y="138"/>
                  </a:lnTo>
                  <a:lnTo>
                    <a:pt x="130" y="64"/>
                  </a:lnTo>
                  <a:lnTo>
                    <a:pt x="53" y="42"/>
                  </a:lnTo>
                  <a:lnTo>
                    <a:pt x="51" y="11"/>
                  </a:lnTo>
                  <a:lnTo>
                    <a:pt x="26" y="0"/>
                  </a:lnTo>
                  <a:lnTo>
                    <a:pt x="7" y="45"/>
                  </a:lnTo>
                  <a:lnTo>
                    <a:pt x="36" y="52"/>
                  </a:lnTo>
                  <a:lnTo>
                    <a:pt x="0" y="134"/>
                  </a:lnTo>
                  <a:lnTo>
                    <a:pt x="64" y="152"/>
                  </a:lnTo>
                  <a:lnTo>
                    <a:pt x="48" y="191"/>
                  </a:lnTo>
                  <a:lnTo>
                    <a:pt x="92" y="204"/>
                  </a:lnTo>
                  <a:lnTo>
                    <a:pt x="72" y="259"/>
                  </a:lnTo>
                  <a:lnTo>
                    <a:pt x="119" y="283"/>
                  </a:lnTo>
                  <a:lnTo>
                    <a:pt x="60" y="422"/>
                  </a:lnTo>
                  <a:lnTo>
                    <a:pt x="212" y="464"/>
                  </a:lnTo>
                  <a:lnTo>
                    <a:pt x="283" y="300"/>
                  </a:lnTo>
                  <a:lnTo>
                    <a:pt x="154" y="265"/>
                  </a:lnTo>
                  <a:close/>
                </a:path>
              </a:pathLst>
            </a:custGeom>
            <a:solidFill>
              <a:srgbClr val="d1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2" name=""/>
            <p:cNvSpPr/>
            <p:nvPr/>
          </p:nvSpPr>
          <p:spPr>
            <a:xfrm flipV="1">
              <a:off x="5495040" y="1412640"/>
              <a:ext cx="14040" cy="15840"/>
            </a:xfrm>
            <a:custGeom>
              <a:avLst/>
              <a:gdLst/>
              <a:ahLst/>
              <a:rect l="l" t="t" r="r" b="b"/>
              <a:pathLst>
                <a:path w="35" h="37">
                  <a:moveTo>
                    <a:pt x="0" y="0"/>
                  </a:moveTo>
                  <a:lnTo>
                    <a:pt x="35" y="11"/>
                  </a:lnTo>
                  <a:lnTo>
                    <a:pt x="27" y="37"/>
                  </a:lnTo>
                  <a:lnTo>
                    <a:pt x="0" y="0"/>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283" name=""/>
            <p:cNvSpPr/>
            <p:nvPr/>
          </p:nvSpPr>
          <p:spPr>
            <a:xfrm flipV="1">
              <a:off x="5510880" y="1383840"/>
              <a:ext cx="12240" cy="21600"/>
            </a:xfrm>
            <a:custGeom>
              <a:avLst/>
              <a:gdLst/>
              <a:ahLst/>
              <a:rect l="l" t="t" r="r" b="b"/>
              <a:pathLst>
                <a:path w="30" h="52">
                  <a:moveTo>
                    <a:pt x="30" y="12"/>
                  </a:moveTo>
                  <a:lnTo>
                    <a:pt x="0" y="0"/>
                  </a:lnTo>
                  <a:lnTo>
                    <a:pt x="17" y="21"/>
                  </a:lnTo>
                  <a:lnTo>
                    <a:pt x="17" y="52"/>
                  </a:lnTo>
                  <a:lnTo>
                    <a:pt x="30" y="12"/>
                  </a:lnTo>
                  <a:close/>
                </a:path>
              </a:pathLst>
            </a:custGeom>
            <a:solidFill>
              <a:srgbClr val="d1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284" name=""/>
            <p:cNvSpPr/>
            <p:nvPr/>
          </p:nvSpPr>
          <p:spPr>
            <a:xfrm flipV="1">
              <a:off x="5484960" y="1437120"/>
              <a:ext cx="14760" cy="33120"/>
            </a:xfrm>
            <a:custGeom>
              <a:avLst/>
              <a:gdLst/>
              <a:ahLst/>
              <a:rect l="l" t="t" r="r" b="b"/>
              <a:pathLst>
                <a:path w="36" h="81">
                  <a:moveTo>
                    <a:pt x="36" y="11"/>
                  </a:moveTo>
                  <a:lnTo>
                    <a:pt x="0" y="0"/>
                  </a:lnTo>
                  <a:lnTo>
                    <a:pt x="23" y="20"/>
                  </a:lnTo>
                  <a:lnTo>
                    <a:pt x="5" y="81"/>
                  </a:lnTo>
                  <a:lnTo>
                    <a:pt x="36" y="11"/>
                  </a:lnTo>
                  <a:close/>
                </a:path>
              </a:pathLst>
            </a:custGeom>
            <a:solidFill>
              <a:srgbClr val="d1ffff"/>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285" name=""/>
            <p:cNvSpPr/>
            <p:nvPr/>
          </p:nvSpPr>
          <p:spPr>
            <a:xfrm flipV="1">
              <a:off x="5486760" y="1474560"/>
              <a:ext cx="11160" cy="17280"/>
            </a:xfrm>
            <a:custGeom>
              <a:avLst/>
              <a:gdLst/>
              <a:ahLst/>
              <a:rect l="l" t="t" r="r" b="b"/>
              <a:pathLst>
                <a:path w="28" h="41">
                  <a:moveTo>
                    <a:pt x="11" y="41"/>
                  </a:moveTo>
                  <a:lnTo>
                    <a:pt x="28" y="0"/>
                  </a:lnTo>
                  <a:lnTo>
                    <a:pt x="0" y="38"/>
                  </a:lnTo>
                  <a:lnTo>
                    <a:pt x="11" y="41"/>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286" name=""/>
            <p:cNvSpPr/>
            <p:nvPr/>
          </p:nvSpPr>
          <p:spPr>
            <a:xfrm flipV="1">
              <a:off x="5440680" y="1338480"/>
              <a:ext cx="19800" cy="8280"/>
            </a:xfrm>
            <a:custGeom>
              <a:avLst/>
              <a:gdLst/>
              <a:ahLst/>
              <a:rect l="l" t="t" r="r" b="b"/>
              <a:pathLst>
                <a:path w="48" h="19">
                  <a:moveTo>
                    <a:pt x="0" y="17"/>
                  </a:moveTo>
                  <a:lnTo>
                    <a:pt x="38" y="0"/>
                  </a:lnTo>
                  <a:lnTo>
                    <a:pt x="48" y="19"/>
                  </a:lnTo>
                  <a:lnTo>
                    <a:pt x="0" y="17"/>
                  </a:lnTo>
                  <a:close/>
                </a:path>
              </a:pathLst>
            </a:custGeom>
            <a:solidFill>
              <a:srgbClr val="d1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87" name=""/>
            <p:cNvSpPr/>
            <p:nvPr/>
          </p:nvSpPr>
          <p:spPr>
            <a:xfrm flipV="1">
              <a:off x="5469840" y="1329120"/>
              <a:ext cx="20880" cy="14040"/>
            </a:xfrm>
            <a:custGeom>
              <a:avLst/>
              <a:gdLst/>
              <a:ahLst/>
              <a:rect l="l" t="t" r="r" b="b"/>
              <a:pathLst>
                <a:path w="49" h="35">
                  <a:moveTo>
                    <a:pt x="32" y="0"/>
                  </a:moveTo>
                  <a:lnTo>
                    <a:pt x="0" y="15"/>
                  </a:lnTo>
                  <a:lnTo>
                    <a:pt x="28" y="15"/>
                  </a:lnTo>
                  <a:lnTo>
                    <a:pt x="49" y="35"/>
                  </a:lnTo>
                  <a:lnTo>
                    <a:pt x="32" y="0"/>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288" name=""/>
            <p:cNvSpPr/>
            <p:nvPr/>
          </p:nvSpPr>
          <p:spPr>
            <a:xfrm flipV="1">
              <a:off x="5401800" y="1339560"/>
              <a:ext cx="26280" cy="25560"/>
            </a:xfrm>
            <a:custGeom>
              <a:avLst/>
              <a:gdLst/>
              <a:ahLst/>
              <a:rect l="l" t="t" r="r" b="b"/>
              <a:pathLst>
                <a:path w="62" h="63">
                  <a:moveTo>
                    <a:pt x="38" y="0"/>
                  </a:moveTo>
                  <a:lnTo>
                    <a:pt x="0" y="20"/>
                  </a:lnTo>
                  <a:lnTo>
                    <a:pt x="33" y="15"/>
                  </a:lnTo>
                  <a:lnTo>
                    <a:pt x="62" y="63"/>
                  </a:lnTo>
                  <a:lnTo>
                    <a:pt x="38" y="0"/>
                  </a:lnTo>
                  <a:close/>
                </a:path>
              </a:pathLst>
            </a:custGeom>
            <a:solidFill>
              <a:srgbClr val="d1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289" name=""/>
            <p:cNvSpPr/>
            <p:nvPr/>
          </p:nvSpPr>
          <p:spPr>
            <a:xfrm flipV="1">
              <a:off x="5398200" y="1361160"/>
              <a:ext cx="6480" cy="17280"/>
            </a:xfrm>
            <a:custGeom>
              <a:avLst/>
              <a:gdLst/>
              <a:ahLst/>
              <a:rect l="l" t="t" r="r" b="b"/>
              <a:pathLst>
                <a:path w="15" h="43">
                  <a:moveTo>
                    <a:pt x="15" y="37"/>
                  </a:moveTo>
                  <a:lnTo>
                    <a:pt x="0" y="0"/>
                  </a:lnTo>
                  <a:lnTo>
                    <a:pt x="3" y="43"/>
                  </a:lnTo>
                  <a:lnTo>
                    <a:pt x="15" y="37"/>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290" name=""/>
            <p:cNvSpPr/>
            <p:nvPr/>
          </p:nvSpPr>
          <p:spPr>
            <a:xfrm flipV="1">
              <a:off x="5461560" y="1252080"/>
              <a:ext cx="17280" cy="15840"/>
            </a:xfrm>
            <a:custGeom>
              <a:avLst/>
              <a:gdLst/>
              <a:ahLst/>
              <a:rect l="l" t="t" r="r" b="b"/>
              <a:pathLst>
                <a:path w="40" h="38">
                  <a:moveTo>
                    <a:pt x="0" y="38"/>
                  </a:moveTo>
                  <a:lnTo>
                    <a:pt x="18" y="0"/>
                  </a:lnTo>
                  <a:lnTo>
                    <a:pt x="40" y="4"/>
                  </a:lnTo>
                  <a:lnTo>
                    <a:pt x="0" y="38"/>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291" name=""/>
            <p:cNvSpPr/>
            <p:nvPr/>
          </p:nvSpPr>
          <p:spPr>
            <a:xfrm flipV="1">
              <a:off x="5488200" y="1271880"/>
              <a:ext cx="22320" cy="14040"/>
            </a:xfrm>
            <a:custGeom>
              <a:avLst/>
              <a:gdLst/>
              <a:ahLst/>
              <a:rect l="l" t="t" r="r" b="b"/>
              <a:pathLst>
                <a:path w="55" h="33">
                  <a:moveTo>
                    <a:pt x="16" y="0"/>
                  </a:moveTo>
                  <a:lnTo>
                    <a:pt x="0" y="33"/>
                  </a:lnTo>
                  <a:lnTo>
                    <a:pt x="23" y="12"/>
                  </a:lnTo>
                  <a:lnTo>
                    <a:pt x="55" y="9"/>
                  </a:lnTo>
                  <a:lnTo>
                    <a:pt x="16" y="0"/>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292" name=""/>
            <p:cNvSpPr/>
            <p:nvPr/>
          </p:nvSpPr>
          <p:spPr>
            <a:xfrm flipV="1">
              <a:off x="5417640" y="1234080"/>
              <a:ext cx="33840" cy="17280"/>
            </a:xfrm>
            <a:custGeom>
              <a:avLst/>
              <a:gdLst/>
              <a:ahLst/>
              <a:rect l="l" t="t" r="r" b="b"/>
              <a:pathLst>
                <a:path w="82" h="40">
                  <a:moveTo>
                    <a:pt x="16" y="0"/>
                  </a:moveTo>
                  <a:lnTo>
                    <a:pt x="0" y="40"/>
                  </a:lnTo>
                  <a:lnTo>
                    <a:pt x="24" y="13"/>
                  </a:lnTo>
                  <a:lnTo>
                    <a:pt x="82" y="21"/>
                  </a:lnTo>
                  <a:lnTo>
                    <a:pt x="16" y="0"/>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293" name=""/>
            <p:cNvSpPr/>
            <p:nvPr/>
          </p:nvSpPr>
          <p:spPr>
            <a:xfrm flipV="1">
              <a:off x="5398200" y="1235160"/>
              <a:ext cx="16560" cy="9000"/>
            </a:xfrm>
            <a:custGeom>
              <a:avLst/>
              <a:gdLst/>
              <a:ahLst/>
              <a:rect l="l" t="t" r="r" b="b"/>
              <a:pathLst>
                <a:path w="39" h="23">
                  <a:moveTo>
                    <a:pt x="39" y="10"/>
                  </a:moveTo>
                  <a:lnTo>
                    <a:pt x="0" y="0"/>
                  </a:lnTo>
                  <a:lnTo>
                    <a:pt x="33" y="23"/>
                  </a:lnTo>
                  <a:lnTo>
                    <a:pt x="39" y="10"/>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294" name=""/>
            <p:cNvSpPr/>
            <p:nvPr/>
          </p:nvSpPr>
          <p:spPr>
            <a:xfrm flipV="1">
              <a:off x="5536440" y="1216080"/>
              <a:ext cx="8280" cy="19800"/>
            </a:xfrm>
            <a:custGeom>
              <a:avLst/>
              <a:gdLst/>
              <a:ahLst/>
              <a:rect l="l" t="t" r="r" b="b"/>
              <a:pathLst>
                <a:path w="21" h="50">
                  <a:moveTo>
                    <a:pt x="11" y="50"/>
                  </a:moveTo>
                  <a:lnTo>
                    <a:pt x="0" y="15"/>
                  </a:lnTo>
                  <a:lnTo>
                    <a:pt x="21" y="0"/>
                  </a:lnTo>
                  <a:lnTo>
                    <a:pt x="11" y="50"/>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295" name=""/>
            <p:cNvSpPr/>
            <p:nvPr/>
          </p:nvSpPr>
          <p:spPr>
            <a:xfrm flipV="1">
              <a:off x="5544000" y="1247040"/>
              <a:ext cx="14760" cy="21240"/>
            </a:xfrm>
            <a:custGeom>
              <a:avLst/>
              <a:gdLst/>
              <a:ahLst/>
              <a:rect l="l" t="t" r="r" b="b"/>
              <a:pathLst>
                <a:path w="37" h="53">
                  <a:moveTo>
                    <a:pt x="0" y="23"/>
                  </a:moveTo>
                  <a:lnTo>
                    <a:pt x="9" y="53"/>
                  </a:lnTo>
                  <a:lnTo>
                    <a:pt x="15" y="25"/>
                  </a:lnTo>
                  <a:lnTo>
                    <a:pt x="37" y="0"/>
                  </a:lnTo>
                  <a:lnTo>
                    <a:pt x="0" y="23"/>
                  </a:lnTo>
                  <a:close/>
                </a:path>
              </a:pathLst>
            </a:custGeom>
            <a:solidFill>
              <a:srgbClr val="d1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2296" name=""/>
            <p:cNvSpPr/>
            <p:nvPr/>
          </p:nvSpPr>
          <p:spPr>
            <a:xfrm flipV="1">
              <a:off x="5510880" y="1174320"/>
              <a:ext cx="28080" cy="28800"/>
            </a:xfrm>
            <a:custGeom>
              <a:avLst/>
              <a:gdLst/>
              <a:ahLst/>
              <a:rect l="l" t="t" r="r" b="b"/>
              <a:pathLst>
                <a:path w="67" h="70">
                  <a:moveTo>
                    <a:pt x="0" y="36"/>
                  </a:moveTo>
                  <a:lnTo>
                    <a:pt x="14" y="70"/>
                  </a:lnTo>
                  <a:lnTo>
                    <a:pt x="15" y="38"/>
                  </a:lnTo>
                  <a:lnTo>
                    <a:pt x="67" y="0"/>
                  </a:lnTo>
                  <a:lnTo>
                    <a:pt x="0" y="36"/>
                  </a:lnTo>
                  <a:close/>
                </a:path>
              </a:pathLst>
            </a:custGeom>
            <a:solidFill>
              <a:srgbClr val="d1ff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2297" name=""/>
            <p:cNvSpPr/>
            <p:nvPr/>
          </p:nvSpPr>
          <p:spPr>
            <a:xfrm flipV="1">
              <a:off x="5493240" y="1166040"/>
              <a:ext cx="18000" cy="9000"/>
            </a:xfrm>
            <a:custGeom>
              <a:avLst/>
              <a:gdLst/>
              <a:ahLst/>
              <a:rect l="l" t="t" r="r" b="b"/>
              <a:pathLst>
                <a:path w="44" h="22">
                  <a:moveTo>
                    <a:pt x="40" y="0"/>
                  </a:moveTo>
                  <a:lnTo>
                    <a:pt x="0" y="22"/>
                  </a:lnTo>
                  <a:lnTo>
                    <a:pt x="44" y="10"/>
                  </a:lnTo>
                  <a:lnTo>
                    <a:pt x="40" y="0"/>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298" name=""/>
            <p:cNvSpPr/>
            <p:nvPr/>
          </p:nvSpPr>
          <p:spPr>
            <a:xfrm flipV="1">
              <a:off x="5616360" y="1251360"/>
              <a:ext cx="14040" cy="15840"/>
            </a:xfrm>
            <a:custGeom>
              <a:avLst/>
              <a:gdLst/>
              <a:ahLst/>
              <a:rect l="l" t="t" r="r" b="b"/>
              <a:pathLst>
                <a:path w="34" h="37">
                  <a:moveTo>
                    <a:pt x="34" y="37"/>
                  </a:moveTo>
                  <a:lnTo>
                    <a:pt x="0" y="24"/>
                  </a:lnTo>
                  <a:lnTo>
                    <a:pt x="7" y="0"/>
                  </a:lnTo>
                  <a:lnTo>
                    <a:pt x="34" y="37"/>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299" name=""/>
            <p:cNvSpPr/>
            <p:nvPr/>
          </p:nvSpPr>
          <p:spPr>
            <a:xfrm flipV="1">
              <a:off x="5602320" y="1274760"/>
              <a:ext cx="11160" cy="21600"/>
            </a:xfrm>
            <a:custGeom>
              <a:avLst/>
              <a:gdLst/>
              <a:ahLst/>
              <a:rect l="l" t="t" r="r" b="b"/>
              <a:pathLst>
                <a:path w="29" h="51">
                  <a:moveTo>
                    <a:pt x="0" y="40"/>
                  </a:moveTo>
                  <a:lnTo>
                    <a:pt x="29" y="51"/>
                  </a:lnTo>
                  <a:lnTo>
                    <a:pt x="13" y="31"/>
                  </a:lnTo>
                  <a:lnTo>
                    <a:pt x="14" y="0"/>
                  </a:lnTo>
                  <a:lnTo>
                    <a:pt x="0" y="40"/>
                  </a:lnTo>
                  <a:close/>
                </a:path>
              </a:pathLst>
            </a:custGeom>
            <a:solidFill>
              <a:srgbClr val="d1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300" name=""/>
            <p:cNvSpPr/>
            <p:nvPr/>
          </p:nvSpPr>
          <p:spPr>
            <a:xfrm flipV="1">
              <a:off x="5625360" y="1209240"/>
              <a:ext cx="14040" cy="33840"/>
            </a:xfrm>
            <a:custGeom>
              <a:avLst/>
              <a:gdLst/>
              <a:ahLst/>
              <a:rect l="l" t="t" r="r" b="b"/>
              <a:pathLst>
                <a:path w="34" h="81">
                  <a:moveTo>
                    <a:pt x="0" y="72"/>
                  </a:moveTo>
                  <a:lnTo>
                    <a:pt x="34" y="81"/>
                  </a:lnTo>
                  <a:lnTo>
                    <a:pt x="12" y="61"/>
                  </a:lnTo>
                  <a:lnTo>
                    <a:pt x="31" y="0"/>
                  </a:lnTo>
                  <a:lnTo>
                    <a:pt x="0" y="72"/>
                  </a:lnTo>
                  <a:close/>
                </a:path>
              </a:pathLst>
            </a:custGeom>
            <a:solidFill>
              <a:srgbClr val="d1ffff"/>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2301" name=""/>
            <p:cNvSpPr/>
            <p:nvPr/>
          </p:nvSpPr>
          <p:spPr>
            <a:xfrm flipV="1">
              <a:off x="5626440" y="1188360"/>
              <a:ext cx="12240" cy="17280"/>
            </a:xfrm>
            <a:custGeom>
              <a:avLst/>
              <a:gdLst/>
              <a:ahLst/>
              <a:rect l="l" t="t" r="r" b="b"/>
              <a:pathLst>
                <a:path w="30" h="43">
                  <a:moveTo>
                    <a:pt x="17" y="0"/>
                  </a:moveTo>
                  <a:lnTo>
                    <a:pt x="0" y="43"/>
                  </a:lnTo>
                  <a:lnTo>
                    <a:pt x="30" y="4"/>
                  </a:lnTo>
                  <a:lnTo>
                    <a:pt x="17" y="0"/>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302" name=""/>
            <p:cNvSpPr/>
            <p:nvPr/>
          </p:nvSpPr>
          <p:spPr>
            <a:xfrm flipV="1">
              <a:off x="5663880" y="1331640"/>
              <a:ext cx="19800" cy="8280"/>
            </a:xfrm>
            <a:custGeom>
              <a:avLst/>
              <a:gdLst/>
              <a:ahLst/>
              <a:rect l="l" t="t" r="r" b="b"/>
              <a:pathLst>
                <a:path w="47" h="21">
                  <a:moveTo>
                    <a:pt x="47" y="3"/>
                  </a:moveTo>
                  <a:lnTo>
                    <a:pt x="10" y="21"/>
                  </a:lnTo>
                  <a:lnTo>
                    <a:pt x="0" y="0"/>
                  </a:lnTo>
                  <a:lnTo>
                    <a:pt x="47" y="3"/>
                  </a:lnTo>
                  <a:close/>
                </a:path>
              </a:pathLst>
            </a:custGeom>
            <a:solidFill>
              <a:srgbClr val="d1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03" name=""/>
            <p:cNvSpPr/>
            <p:nvPr/>
          </p:nvSpPr>
          <p:spPr>
            <a:xfrm flipV="1">
              <a:off x="5632920" y="1334160"/>
              <a:ext cx="19800" cy="14040"/>
            </a:xfrm>
            <a:custGeom>
              <a:avLst/>
              <a:gdLst/>
              <a:ahLst/>
              <a:rect l="l" t="t" r="r" b="b"/>
              <a:pathLst>
                <a:path w="48" h="33">
                  <a:moveTo>
                    <a:pt x="16" y="33"/>
                  </a:moveTo>
                  <a:lnTo>
                    <a:pt x="48" y="17"/>
                  </a:lnTo>
                  <a:lnTo>
                    <a:pt x="22" y="17"/>
                  </a:lnTo>
                  <a:lnTo>
                    <a:pt x="0" y="0"/>
                  </a:lnTo>
                  <a:lnTo>
                    <a:pt x="16" y="33"/>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304" name=""/>
            <p:cNvSpPr/>
            <p:nvPr/>
          </p:nvSpPr>
          <p:spPr>
            <a:xfrm flipV="1">
              <a:off x="5695560" y="1313640"/>
              <a:ext cx="26280" cy="26280"/>
            </a:xfrm>
            <a:custGeom>
              <a:avLst/>
              <a:gdLst/>
              <a:ahLst/>
              <a:rect l="l" t="t" r="r" b="b"/>
              <a:pathLst>
                <a:path w="62" h="63">
                  <a:moveTo>
                    <a:pt x="25" y="63"/>
                  </a:moveTo>
                  <a:lnTo>
                    <a:pt x="62" y="43"/>
                  </a:lnTo>
                  <a:lnTo>
                    <a:pt x="29" y="48"/>
                  </a:lnTo>
                  <a:lnTo>
                    <a:pt x="0" y="0"/>
                  </a:lnTo>
                  <a:lnTo>
                    <a:pt x="25" y="63"/>
                  </a:lnTo>
                  <a:close/>
                </a:path>
              </a:pathLst>
            </a:custGeom>
            <a:solidFill>
              <a:srgbClr val="d1ffff"/>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2305" name=""/>
            <p:cNvSpPr/>
            <p:nvPr/>
          </p:nvSpPr>
          <p:spPr>
            <a:xfrm flipV="1">
              <a:off x="5719320" y="1300680"/>
              <a:ext cx="5760" cy="17280"/>
            </a:xfrm>
            <a:custGeom>
              <a:avLst/>
              <a:gdLst/>
              <a:ahLst/>
              <a:rect l="l" t="t" r="r" b="b"/>
              <a:pathLst>
                <a:path w="15" h="41">
                  <a:moveTo>
                    <a:pt x="0" y="6"/>
                  </a:moveTo>
                  <a:lnTo>
                    <a:pt x="15" y="41"/>
                  </a:lnTo>
                  <a:lnTo>
                    <a:pt x="12" y="0"/>
                  </a:lnTo>
                  <a:lnTo>
                    <a:pt x="0" y="6"/>
                  </a:lnTo>
                  <a:close/>
                </a:path>
              </a:pathLst>
            </a:custGeom>
            <a:solidFill>
              <a:srgbClr val="d1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306" name=""/>
            <p:cNvSpPr/>
            <p:nvPr/>
          </p:nvSpPr>
          <p:spPr>
            <a:xfrm flipV="1">
              <a:off x="5648040" y="1410840"/>
              <a:ext cx="17280" cy="14760"/>
            </a:xfrm>
            <a:custGeom>
              <a:avLst/>
              <a:gdLst/>
              <a:ahLst/>
              <a:rect l="l" t="t" r="r" b="b"/>
              <a:pathLst>
                <a:path w="42" h="37">
                  <a:moveTo>
                    <a:pt x="42" y="0"/>
                  </a:moveTo>
                  <a:lnTo>
                    <a:pt x="24" y="37"/>
                  </a:lnTo>
                  <a:lnTo>
                    <a:pt x="0" y="34"/>
                  </a:lnTo>
                  <a:lnTo>
                    <a:pt x="42" y="0"/>
                  </a:lnTo>
                  <a:close/>
                </a:path>
              </a:pathLst>
            </a:custGeom>
            <a:solidFill>
              <a:srgbClr val="d1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307" name=""/>
            <p:cNvSpPr/>
            <p:nvPr/>
          </p:nvSpPr>
          <p:spPr>
            <a:xfrm flipV="1">
              <a:off x="5616360" y="1391760"/>
              <a:ext cx="23040" cy="14040"/>
            </a:xfrm>
            <a:custGeom>
              <a:avLst/>
              <a:gdLst/>
              <a:ahLst/>
              <a:rect l="l" t="t" r="r" b="b"/>
              <a:pathLst>
                <a:path w="55" h="32">
                  <a:moveTo>
                    <a:pt x="39" y="32"/>
                  </a:moveTo>
                  <a:lnTo>
                    <a:pt x="55" y="0"/>
                  </a:lnTo>
                  <a:lnTo>
                    <a:pt x="31" y="21"/>
                  </a:lnTo>
                  <a:lnTo>
                    <a:pt x="0" y="24"/>
                  </a:lnTo>
                  <a:lnTo>
                    <a:pt x="39" y="32"/>
                  </a:lnTo>
                  <a:close/>
                </a:path>
              </a:pathLst>
            </a:custGeom>
            <a:solidFill>
              <a:srgbClr val="d1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308" name=""/>
            <p:cNvSpPr/>
            <p:nvPr/>
          </p:nvSpPr>
          <p:spPr>
            <a:xfrm flipV="1">
              <a:off x="5675400" y="1427760"/>
              <a:ext cx="33840" cy="16560"/>
            </a:xfrm>
            <a:custGeom>
              <a:avLst/>
              <a:gdLst/>
              <a:ahLst/>
              <a:rect l="l" t="t" r="r" b="b"/>
              <a:pathLst>
                <a:path w="82" h="39">
                  <a:moveTo>
                    <a:pt x="66" y="39"/>
                  </a:moveTo>
                  <a:lnTo>
                    <a:pt x="82" y="0"/>
                  </a:lnTo>
                  <a:lnTo>
                    <a:pt x="59" y="27"/>
                  </a:lnTo>
                  <a:lnTo>
                    <a:pt x="0" y="19"/>
                  </a:lnTo>
                  <a:lnTo>
                    <a:pt x="66" y="39"/>
                  </a:lnTo>
                  <a:close/>
                </a:path>
              </a:pathLst>
            </a:custGeom>
            <a:solidFill>
              <a:srgbClr val="d1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309" name=""/>
            <p:cNvSpPr/>
            <p:nvPr/>
          </p:nvSpPr>
          <p:spPr>
            <a:xfrm flipV="1">
              <a:off x="5712120" y="1433160"/>
              <a:ext cx="15480" cy="9000"/>
            </a:xfrm>
            <a:custGeom>
              <a:avLst/>
              <a:gdLst/>
              <a:ahLst/>
              <a:rect l="l" t="t" r="r" b="b"/>
              <a:pathLst>
                <a:path w="38" h="23">
                  <a:moveTo>
                    <a:pt x="0" y="13"/>
                  </a:moveTo>
                  <a:lnTo>
                    <a:pt x="38" y="23"/>
                  </a:lnTo>
                  <a:lnTo>
                    <a:pt x="5" y="0"/>
                  </a:lnTo>
                  <a:lnTo>
                    <a:pt x="0" y="13"/>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310" name=""/>
            <p:cNvSpPr/>
            <p:nvPr/>
          </p:nvSpPr>
          <p:spPr>
            <a:xfrm flipV="1">
              <a:off x="5582160" y="1444320"/>
              <a:ext cx="9720" cy="19800"/>
            </a:xfrm>
            <a:custGeom>
              <a:avLst/>
              <a:gdLst/>
              <a:ahLst/>
              <a:rect l="l" t="t" r="r" b="b"/>
              <a:pathLst>
                <a:path w="23" h="49">
                  <a:moveTo>
                    <a:pt x="10" y="0"/>
                  </a:moveTo>
                  <a:lnTo>
                    <a:pt x="23" y="34"/>
                  </a:lnTo>
                  <a:lnTo>
                    <a:pt x="0" y="49"/>
                  </a:lnTo>
                  <a:lnTo>
                    <a:pt x="10" y="0"/>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311" name=""/>
            <p:cNvSpPr/>
            <p:nvPr/>
          </p:nvSpPr>
          <p:spPr>
            <a:xfrm flipV="1">
              <a:off x="5568120" y="1411200"/>
              <a:ext cx="15840" cy="22320"/>
            </a:xfrm>
            <a:custGeom>
              <a:avLst/>
              <a:gdLst/>
              <a:ahLst/>
              <a:rect l="l" t="t" r="r" b="b"/>
              <a:pathLst>
                <a:path w="38" h="54">
                  <a:moveTo>
                    <a:pt x="38" y="31"/>
                  </a:moveTo>
                  <a:lnTo>
                    <a:pt x="28" y="0"/>
                  </a:lnTo>
                  <a:lnTo>
                    <a:pt x="25" y="28"/>
                  </a:lnTo>
                  <a:lnTo>
                    <a:pt x="0" y="54"/>
                  </a:lnTo>
                  <a:lnTo>
                    <a:pt x="38" y="31"/>
                  </a:lnTo>
                  <a:close/>
                </a:path>
              </a:pathLst>
            </a:custGeom>
            <a:solidFill>
              <a:srgbClr val="d1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312" name=""/>
            <p:cNvSpPr/>
            <p:nvPr/>
          </p:nvSpPr>
          <p:spPr>
            <a:xfrm flipV="1">
              <a:off x="5588280" y="1477440"/>
              <a:ext cx="28800" cy="29160"/>
            </a:xfrm>
            <a:custGeom>
              <a:avLst/>
              <a:gdLst/>
              <a:ahLst/>
              <a:rect l="l" t="t" r="r" b="b"/>
              <a:pathLst>
                <a:path w="69" h="69">
                  <a:moveTo>
                    <a:pt x="69" y="35"/>
                  </a:moveTo>
                  <a:lnTo>
                    <a:pt x="55" y="0"/>
                  </a:lnTo>
                  <a:lnTo>
                    <a:pt x="54" y="32"/>
                  </a:lnTo>
                  <a:lnTo>
                    <a:pt x="0" y="69"/>
                  </a:lnTo>
                  <a:lnTo>
                    <a:pt x="69" y="35"/>
                  </a:lnTo>
                  <a:close/>
                </a:path>
              </a:pathLst>
            </a:custGeom>
            <a:solidFill>
              <a:srgbClr val="d1ffff"/>
            </a:solidFill>
            <a:ln w="0">
              <a:noFill/>
            </a:ln>
          </p:spPr>
          <p:style>
            <a:lnRef idx="0"/>
            <a:fillRef idx="0"/>
            <a:effectRef idx="0"/>
            <a:fontRef idx="minor"/>
          </p:style>
          <p:txBody>
            <a:bodyPr lIns="90000" rIns="90000" tIns="-17640" bIns="-17640" anchor="t">
              <a:noAutofit/>
            </a:bodyPr>
            <a:p>
              <a:endParaRPr b="0" lang="en-US" sz="2400" strike="noStrike" u="none">
                <a:solidFill>
                  <a:srgbClr val="000000"/>
                </a:solidFill>
                <a:effectLst/>
                <a:uFillTx/>
                <a:latin typeface="Times New Roman"/>
              </a:endParaRPr>
            </a:p>
          </p:txBody>
        </p:sp>
        <p:sp>
          <p:nvSpPr>
            <p:cNvPr id="2313" name=""/>
            <p:cNvSpPr/>
            <p:nvPr/>
          </p:nvSpPr>
          <p:spPr>
            <a:xfrm flipV="1">
              <a:off x="5615640" y="1504800"/>
              <a:ext cx="18000" cy="9000"/>
            </a:xfrm>
            <a:custGeom>
              <a:avLst/>
              <a:gdLst/>
              <a:ahLst/>
              <a:rect l="l" t="t" r="r" b="b"/>
              <a:pathLst>
                <a:path w="43" h="21">
                  <a:moveTo>
                    <a:pt x="4" y="21"/>
                  </a:moveTo>
                  <a:lnTo>
                    <a:pt x="43" y="0"/>
                  </a:lnTo>
                  <a:lnTo>
                    <a:pt x="0" y="10"/>
                  </a:lnTo>
                  <a:lnTo>
                    <a:pt x="4" y="21"/>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314" name=""/>
            <p:cNvSpPr/>
            <p:nvPr/>
          </p:nvSpPr>
          <p:spPr>
            <a:xfrm flipV="1">
              <a:off x="5663160" y="1369440"/>
              <a:ext cx="19800" cy="9720"/>
            </a:xfrm>
            <a:custGeom>
              <a:avLst/>
              <a:gdLst/>
              <a:ahLst/>
              <a:rect l="l" t="t" r="r" b="b"/>
              <a:pathLst>
                <a:path w="49" h="24">
                  <a:moveTo>
                    <a:pt x="49" y="8"/>
                  </a:moveTo>
                  <a:lnTo>
                    <a:pt x="12" y="0"/>
                  </a:lnTo>
                  <a:lnTo>
                    <a:pt x="0" y="24"/>
                  </a:lnTo>
                  <a:lnTo>
                    <a:pt x="49" y="8"/>
                  </a:lnTo>
                  <a:close/>
                </a:path>
              </a:pathLst>
            </a:custGeom>
            <a:solidFill>
              <a:srgbClr val="d1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315" name=""/>
            <p:cNvSpPr/>
            <p:nvPr/>
          </p:nvSpPr>
          <p:spPr>
            <a:xfrm flipV="1">
              <a:off x="5631480" y="1352160"/>
              <a:ext cx="21600" cy="16560"/>
            </a:xfrm>
            <a:custGeom>
              <a:avLst/>
              <a:gdLst/>
              <a:ahLst/>
              <a:rect l="l" t="t" r="r" b="b"/>
              <a:pathLst>
                <a:path w="52" h="40">
                  <a:moveTo>
                    <a:pt x="20" y="0"/>
                  </a:moveTo>
                  <a:lnTo>
                    <a:pt x="52" y="6"/>
                  </a:lnTo>
                  <a:lnTo>
                    <a:pt x="24" y="15"/>
                  </a:lnTo>
                  <a:lnTo>
                    <a:pt x="0" y="40"/>
                  </a:lnTo>
                  <a:lnTo>
                    <a:pt x="20" y="0"/>
                  </a:lnTo>
                  <a:close/>
                </a:path>
              </a:pathLst>
            </a:custGeom>
            <a:solidFill>
              <a:srgbClr val="d1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316" name=""/>
            <p:cNvSpPr/>
            <p:nvPr/>
          </p:nvSpPr>
          <p:spPr>
            <a:xfrm flipV="1">
              <a:off x="5695560" y="1379160"/>
              <a:ext cx="26280" cy="29880"/>
            </a:xfrm>
            <a:custGeom>
              <a:avLst/>
              <a:gdLst/>
              <a:ahLst/>
              <a:rect l="l" t="t" r="r" b="b"/>
              <a:pathLst>
                <a:path w="64" h="71">
                  <a:moveTo>
                    <a:pt x="29" y="0"/>
                  </a:moveTo>
                  <a:lnTo>
                    <a:pt x="64" y="10"/>
                  </a:lnTo>
                  <a:lnTo>
                    <a:pt x="32" y="14"/>
                  </a:lnTo>
                  <a:lnTo>
                    <a:pt x="0" y="71"/>
                  </a:lnTo>
                  <a:lnTo>
                    <a:pt x="29" y="0"/>
                  </a:lnTo>
                  <a:close/>
                </a:path>
              </a:pathLst>
            </a:custGeom>
            <a:solidFill>
              <a:srgbClr val="d1ffff"/>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317" name=""/>
            <p:cNvSpPr/>
            <p:nvPr/>
          </p:nvSpPr>
          <p:spPr>
            <a:xfrm flipV="1">
              <a:off x="5720400" y="1409760"/>
              <a:ext cx="6480" cy="18000"/>
            </a:xfrm>
            <a:custGeom>
              <a:avLst/>
              <a:gdLst/>
              <a:ahLst/>
              <a:rect l="l" t="t" r="r" b="b"/>
              <a:pathLst>
                <a:path w="16" h="44">
                  <a:moveTo>
                    <a:pt x="0" y="41"/>
                  </a:moveTo>
                  <a:lnTo>
                    <a:pt x="16" y="0"/>
                  </a:lnTo>
                  <a:lnTo>
                    <a:pt x="10" y="44"/>
                  </a:lnTo>
                  <a:lnTo>
                    <a:pt x="0" y="41"/>
                  </a:lnTo>
                  <a:close/>
                </a:path>
              </a:pathLst>
            </a:custGeom>
            <a:solidFill>
              <a:srgbClr val="d1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318" name=""/>
            <p:cNvSpPr/>
            <p:nvPr/>
          </p:nvSpPr>
          <p:spPr>
            <a:xfrm flipV="1">
              <a:off x="5641200" y="1279800"/>
              <a:ext cx="16560" cy="12960"/>
            </a:xfrm>
            <a:custGeom>
              <a:avLst/>
              <a:gdLst/>
              <a:ahLst/>
              <a:rect l="l" t="t" r="r" b="b"/>
              <a:pathLst>
                <a:path w="39" h="32">
                  <a:moveTo>
                    <a:pt x="39" y="32"/>
                  </a:moveTo>
                  <a:lnTo>
                    <a:pt x="24" y="0"/>
                  </a:lnTo>
                  <a:lnTo>
                    <a:pt x="0" y="10"/>
                  </a:lnTo>
                  <a:lnTo>
                    <a:pt x="39" y="32"/>
                  </a:lnTo>
                  <a:close/>
                </a:path>
              </a:pathLst>
            </a:custGeom>
            <a:solidFill>
              <a:srgbClr val="d1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319" name=""/>
            <p:cNvSpPr/>
            <p:nvPr/>
          </p:nvSpPr>
          <p:spPr>
            <a:xfrm flipV="1">
              <a:off x="5611320" y="1293120"/>
              <a:ext cx="20520" cy="11520"/>
            </a:xfrm>
            <a:custGeom>
              <a:avLst/>
              <a:gdLst/>
              <a:ahLst/>
              <a:rect l="l" t="t" r="r" b="b"/>
              <a:pathLst>
                <a:path w="52" h="29">
                  <a:moveTo>
                    <a:pt x="38" y="0"/>
                  </a:moveTo>
                  <a:lnTo>
                    <a:pt x="52" y="29"/>
                  </a:lnTo>
                  <a:lnTo>
                    <a:pt x="31" y="15"/>
                  </a:lnTo>
                  <a:lnTo>
                    <a:pt x="0" y="19"/>
                  </a:lnTo>
                  <a:lnTo>
                    <a:pt x="38" y="0"/>
                  </a:lnTo>
                  <a:close/>
                </a:path>
              </a:pathLst>
            </a:custGeom>
            <a:solidFill>
              <a:srgbClr val="d1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320" name=""/>
            <p:cNvSpPr/>
            <p:nvPr/>
          </p:nvSpPr>
          <p:spPr>
            <a:xfrm flipV="1">
              <a:off x="5667120" y="1272960"/>
              <a:ext cx="33840" cy="14760"/>
            </a:xfrm>
            <a:custGeom>
              <a:avLst/>
              <a:gdLst/>
              <a:ahLst/>
              <a:rect l="l" t="t" r="r" b="b"/>
              <a:pathLst>
                <a:path w="82" h="37">
                  <a:moveTo>
                    <a:pt x="68" y="0"/>
                  </a:moveTo>
                  <a:lnTo>
                    <a:pt x="82" y="33"/>
                  </a:lnTo>
                  <a:lnTo>
                    <a:pt x="61" y="14"/>
                  </a:lnTo>
                  <a:lnTo>
                    <a:pt x="0" y="37"/>
                  </a:lnTo>
                  <a:lnTo>
                    <a:pt x="68" y="0"/>
                  </a:lnTo>
                  <a:close/>
                </a:path>
              </a:pathLst>
            </a:custGeom>
            <a:solidFill>
              <a:srgbClr val="d1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321" name=""/>
            <p:cNvSpPr/>
            <p:nvPr/>
          </p:nvSpPr>
          <p:spPr>
            <a:xfrm flipV="1">
              <a:off x="5704560" y="1275840"/>
              <a:ext cx="15840" cy="13320"/>
            </a:xfrm>
            <a:custGeom>
              <a:avLst/>
              <a:gdLst/>
              <a:ahLst/>
              <a:rect l="l" t="t" r="r" b="b"/>
              <a:pathLst>
                <a:path w="39" h="32">
                  <a:moveTo>
                    <a:pt x="0" y="20"/>
                  </a:moveTo>
                  <a:lnTo>
                    <a:pt x="39" y="0"/>
                  </a:lnTo>
                  <a:lnTo>
                    <a:pt x="4" y="32"/>
                  </a:lnTo>
                  <a:lnTo>
                    <a:pt x="0" y="20"/>
                  </a:lnTo>
                  <a:close/>
                </a:path>
              </a:pathLst>
            </a:custGeom>
            <a:solidFill>
              <a:srgbClr val="d1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322" name=""/>
            <p:cNvSpPr/>
            <p:nvPr/>
          </p:nvSpPr>
          <p:spPr>
            <a:xfrm flipV="1">
              <a:off x="5571360" y="1220400"/>
              <a:ext cx="9000" cy="19800"/>
            </a:xfrm>
            <a:custGeom>
              <a:avLst/>
              <a:gdLst/>
              <a:ahLst/>
              <a:rect l="l" t="t" r="r" b="b"/>
              <a:pathLst>
                <a:path w="20" h="49">
                  <a:moveTo>
                    <a:pt x="7" y="49"/>
                  </a:moveTo>
                  <a:lnTo>
                    <a:pt x="20" y="9"/>
                  </a:lnTo>
                  <a:lnTo>
                    <a:pt x="0" y="0"/>
                  </a:lnTo>
                  <a:lnTo>
                    <a:pt x="7" y="49"/>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323" name=""/>
            <p:cNvSpPr/>
            <p:nvPr/>
          </p:nvSpPr>
          <p:spPr>
            <a:xfrm flipV="1">
              <a:off x="5558760" y="1249920"/>
              <a:ext cx="15840" cy="18720"/>
            </a:xfrm>
            <a:custGeom>
              <a:avLst/>
              <a:gdLst/>
              <a:ahLst/>
              <a:rect l="l" t="t" r="r" b="b"/>
              <a:pathLst>
                <a:path w="37" h="46">
                  <a:moveTo>
                    <a:pt x="37" y="13"/>
                  </a:moveTo>
                  <a:lnTo>
                    <a:pt x="25" y="46"/>
                  </a:lnTo>
                  <a:lnTo>
                    <a:pt x="22" y="20"/>
                  </a:lnTo>
                  <a:lnTo>
                    <a:pt x="0" y="0"/>
                  </a:lnTo>
                  <a:lnTo>
                    <a:pt x="37" y="13"/>
                  </a:lnTo>
                  <a:close/>
                </a:path>
              </a:pathLst>
            </a:custGeom>
            <a:solidFill>
              <a:srgbClr val="d1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324" name=""/>
            <p:cNvSpPr/>
            <p:nvPr/>
          </p:nvSpPr>
          <p:spPr>
            <a:xfrm flipV="1">
              <a:off x="5575680" y="1185480"/>
              <a:ext cx="27000" cy="22320"/>
            </a:xfrm>
            <a:custGeom>
              <a:avLst/>
              <a:gdLst/>
              <a:ahLst/>
              <a:rect l="l" t="t" r="r" b="b"/>
              <a:pathLst>
                <a:path w="67" h="56">
                  <a:moveTo>
                    <a:pt x="67" y="18"/>
                  </a:moveTo>
                  <a:lnTo>
                    <a:pt x="49" y="56"/>
                  </a:lnTo>
                  <a:lnTo>
                    <a:pt x="52" y="23"/>
                  </a:lnTo>
                  <a:lnTo>
                    <a:pt x="0" y="0"/>
                  </a:lnTo>
                  <a:lnTo>
                    <a:pt x="67" y="18"/>
                  </a:lnTo>
                  <a:close/>
                </a:path>
              </a:pathLst>
            </a:custGeom>
            <a:solidFill>
              <a:srgbClr val="d1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325" name=""/>
            <p:cNvSpPr/>
            <p:nvPr/>
          </p:nvSpPr>
          <p:spPr>
            <a:xfrm flipV="1">
              <a:off x="5600520" y="1182960"/>
              <a:ext cx="18000" cy="5040"/>
            </a:xfrm>
            <a:custGeom>
              <a:avLst/>
              <a:gdLst/>
              <a:ahLst/>
              <a:rect l="l" t="t" r="r" b="b"/>
              <a:pathLst>
                <a:path w="44" h="11">
                  <a:moveTo>
                    <a:pt x="6" y="0"/>
                  </a:moveTo>
                  <a:lnTo>
                    <a:pt x="44" y="10"/>
                  </a:lnTo>
                  <a:lnTo>
                    <a:pt x="0" y="11"/>
                  </a:lnTo>
                  <a:lnTo>
                    <a:pt x="6" y="0"/>
                  </a:lnTo>
                  <a:close/>
                </a:path>
              </a:pathLst>
            </a:custGeom>
            <a:solidFill>
              <a:srgbClr val="d1ffff"/>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326" name=""/>
            <p:cNvSpPr/>
            <p:nvPr/>
          </p:nvSpPr>
          <p:spPr>
            <a:xfrm flipV="1">
              <a:off x="5484960" y="1231560"/>
              <a:ext cx="14040" cy="18000"/>
            </a:xfrm>
            <a:custGeom>
              <a:avLst/>
              <a:gdLst/>
              <a:ahLst/>
              <a:rect l="l" t="t" r="r" b="b"/>
              <a:pathLst>
                <a:path w="36" h="44">
                  <a:moveTo>
                    <a:pt x="0" y="44"/>
                  </a:moveTo>
                  <a:lnTo>
                    <a:pt x="36" y="22"/>
                  </a:lnTo>
                  <a:lnTo>
                    <a:pt x="30" y="0"/>
                  </a:lnTo>
                  <a:lnTo>
                    <a:pt x="0" y="44"/>
                  </a:lnTo>
                  <a:close/>
                </a:path>
              </a:pathLst>
            </a:custGeom>
            <a:solidFill>
              <a:srgbClr val="d1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327" name=""/>
            <p:cNvSpPr/>
            <p:nvPr/>
          </p:nvSpPr>
          <p:spPr>
            <a:xfrm flipV="1">
              <a:off x="5502240" y="1259640"/>
              <a:ext cx="13320" cy="23040"/>
            </a:xfrm>
            <a:custGeom>
              <a:avLst/>
              <a:gdLst/>
              <a:ahLst/>
              <a:rect l="l" t="t" r="r" b="b"/>
              <a:pathLst>
                <a:path w="31" h="55">
                  <a:moveTo>
                    <a:pt x="31" y="36"/>
                  </a:moveTo>
                  <a:lnTo>
                    <a:pt x="0" y="55"/>
                  </a:lnTo>
                  <a:lnTo>
                    <a:pt x="18" y="31"/>
                  </a:lnTo>
                  <a:lnTo>
                    <a:pt x="19" y="0"/>
                  </a:lnTo>
                  <a:lnTo>
                    <a:pt x="31" y="36"/>
                  </a:lnTo>
                  <a:close/>
                </a:path>
              </a:pathLst>
            </a:custGeom>
            <a:solidFill>
              <a:srgbClr val="d1ff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328" name=""/>
            <p:cNvSpPr/>
            <p:nvPr/>
          </p:nvSpPr>
          <p:spPr>
            <a:xfrm flipV="1">
              <a:off x="5472360" y="1186560"/>
              <a:ext cx="14760" cy="33840"/>
            </a:xfrm>
            <a:custGeom>
              <a:avLst/>
              <a:gdLst/>
              <a:ahLst/>
              <a:rect l="l" t="t" r="r" b="b"/>
              <a:pathLst>
                <a:path w="37" h="81">
                  <a:moveTo>
                    <a:pt x="37" y="62"/>
                  </a:moveTo>
                  <a:lnTo>
                    <a:pt x="0" y="81"/>
                  </a:lnTo>
                  <a:lnTo>
                    <a:pt x="24" y="56"/>
                  </a:lnTo>
                  <a:lnTo>
                    <a:pt x="12" y="0"/>
                  </a:lnTo>
                  <a:lnTo>
                    <a:pt x="37" y="62"/>
                  </a:lnTo>
                  <a:close/>
                </a:path>
              </a:pathLst>
            </a:custGeom>
            <a:solidFill>
              <a:srgbClr val="d1ffff"/>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2329" name=""/>
            <p:cNvSpPr/>
            <p:nvPr/>
          </p:nvSpPr>
          <p:spPr>
            <a:xfrm flipV="1">
              <a:off x="5473080" y="1168920"/>
              <a:ext cx="10440" cy="15840"/>
            </a:xfrm>
            <a:custGeom>
              <a:avLst/>
              <a:gdLst/>
              <a:ahLst/>
              <a:rect l="l" t="t" r="r" b="b"/>
              <a:pathLst>
                <a:path w="27" h="37">
                  <a:moveTo>
                    <a:pt x="12" y="0"/>
                  </a:moveTo>
                  <a:lnTo>
                    <a:pt x="27" y="37"/>
                  </a:lnTo>
                  <a:lnTo>
                    <a:pt x="0" y="7"/>
                  </a:lnTo>
                  <a:lnTo>
                    <a:pt x="12" y="0"/>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30" name=""/>
            <p:cNvSpPr/>
            <p:nvPr/>
          </p:nvSpPr>
          <p:spPr>
            <a:xfrm flipV="1">
              <a:off x="5441760" y="1301040"/>
              <a:ext cx="19800" cy="9000"/>
            </a:xfrm>
            <a:custGeom>
              <a:avLst/>
              <a:gdLst/>
              <a:ahLst/>
              <a:rect l="l" t="t" r="r" b="b"/>
              <a:pathLst>
                <a:path w="49" h="22">
                  <a:moveTo>
                    <a:pt x="0" y="16"/>
                  </a:moveTo>
                  <a:lnTo>
                    <a:pt x="36" y="22"/>
                  </a:lnTo>
                  <a:lnTo>
                    <a:pt x="49" y="0"/>
                  </a:lnTo>
                  <a:lnTo>
                    <a:pt x="0" y="16"/>
                  </a:lnTo>
                  <a:close/>
                </a:path>
              </a:pathLst>
            </a:custGeom>
            <a:solidFill>
              <a:srgbClr val="d1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331" name=""/>
            <p:cNvSpPr/>
            <p:nvPr/>
          </p:nvSpPr>
          <p:spPr>
            <a:xfrm flipV="1">
              <a:off x="5471640" y="1311120"/>
              <a:ext cx="20880" cy="16560"/>
            </a:xfrm>
            <a:custGeom>
              <a:avLst/>
              <a:gdLst/>
              <a:ahLst/>
              <a:rect l="l" t="t" r="r" b="b"/>
              <a:pathLst>
                <a:path w="51" h="41">
                  <a:moveTo>
                    <a:pt x="31" y="41"/>
                  </a:moveTo>
                  <a:lnTo>
                    <a:pt x="0" y="34"/>
                  </a:lnTo>
                  <a:lnTo>
                    <a:pt x="29" y="26"/>
                  </a:lnTo>
                  <a:lnTo>
                    <a:pt x="51" y="0"/>
                  </a:lnTo>
                  <a:lnTo>
                    <a:pt x="31" y="41"/>
                  </a:lnTo>
                  <a:close/>
                </a:path>
              </a:pathLst>
            </a:custGeom>
            <a:solidFill>
              <a:srgbClr val="d1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332" name=""/>
            <p:cNvSpPr/>
            <p:nvPr/>
          </p:nvSpPr>
          <p:spPr>
            <a:xfrm flipV="1">
              <a:off x="5401800" y="1271520"/>
              <a:ext cx="26280" cy="28800"/>
            </a:xfrm>
            <a:custGeom>
              <a:avLst/>
              <a:gdLst/>
              <a:ahLst/>
              <a:rect l="l" t="t" r="r" b="b"/>
              <a:pathLst>
                <a:path w="64" h="71">
                  <a:moveTo>
                    <a:pt x="36" y="71"/>
                  </a:moveTo>
                  <a:lnTo>
                    <a:pt x="0" y="61"/>
                  </a:lnTo>
                  <a:lnTo>
                    <a:pt x="32" y="57"/>
                  </a:lnTo>
                  <a:lnTo>
                    <a:pt x="64" y="0"/>
                  </a:lnTo>
                  <a:lnTo>
                    <a:pt x="36" y="71"/>
                  </a:lnTo>
                  <a:close/>
                </a:path>
              </a:pathLst>
            </a:custGeom>
            <a:solidFill>
              <a:srgbClr val="d1ff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2333" name=""/>
            <p:cNvSpPr/>
            <p:nvPr/>
          </p:nvSpPr>
          <p:spPr>
            <a:xfrm flipV="1">
              <a:off x="5396040" y="1252440"/>
              <a:ext cx="7200" cy="18000"/>
            </a:xfrm>
            <a:custGeom>
              <a:avLst/>
              <a:gdLst/>
              <a:ahLst/>
              <a:rect l="l" t="t" r="r" b="b"/>
              <a:pathLst>
                <a:path w="17" h="43">
                  <a:moveTo>
                    <a:pt x="17" y="3"/>
                  </a:moveTo>
                  <a:lnTo>
                    <a:pt x="0" y="43"/>
                  </a:lnTo>
                  <a:lnTo>
                    <a:pt x="7" y="0"/>
                  </a:lnTo>
                  <a:lnTo>
                    <a:pt x="17" y="3"/>
                  </a:lnTo>
                  <a:close/>
                </a:path>
              </a:pathLst>
            </a:custGeom>
            <a:solidFill>
              <a:srgbClr val="d1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334" name=""/>
            <p:cNvSpPr/>
            <p:nvPr/>
          </p:nvSpPr>
          <p:spPr>
            <a:xfrm flipV="1">
              <a:off x="5465520" y="1385640"/>
              <a:ext cx="16560" cy="13320"/>
            </a:xfrm>
            <a:custGeom>
              <a:avLst/>
              <a:gdLst/>
              <a:ahLst/>
              <a:rect l="l" t="t" r="r" b="b"/>
              <a:pathLst>
                <a:path w="40" h="32">
                  <a:moveTo>
                    <a:pt x="0" y="0"/>
                  </a:moveTo>
                  <a:lnTo>
                    <a:pt x="16" y="32"/>
                  </a:lnTo>
                  <a:lnTo>
                    <a:pt x="40" y="22"/>
                  </a:lnTo>
                  <a:lnTo>
                    <a:pt x="0" y="0"/>
                  </a:lnTo>
                  <a:close/>
                </a:path>
              </a:pathLst>
            </a:custGeom>
            <a:solidFill>
              <a:srgbClr val="d1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335" name=""/>
            <p:cNvSpPr/>
            <p:nvPr/>
          </p:nvSpPr>
          <p:spPr>
            <a:xfrm flipV="1">
              <a:off x="5490720" y="1374480"/>
              <a:ext cx="22320" cy="11520"/>
            </a:xfrm>
            <a:custGeom>
              <a:avLst/>
              <a:gdLst/>
              <a:ahLst/>
              <a:rect l="l" t="t" r="r" b="b"/>
              <a:pathLst>
                <a:path w="54" h="28">
                  <a:moveTo>
                    <a:pt x="15" y="28"/>
                  </a:moveTo>
                  <a:lnTo>
                    <a:pt x="0" y="0"/>
                  </a:lnTo>
                  <a:lnTo>
                    <a:pt x="23" y="14"/>
                  </a:lnTo>
                  <a:lnTo>
                    <a:pt x="54" y="8"/>
                  </a:lnTo>
                  <a:lnTo>
                    <a:pt x="15" y="28"/>
                  </a:lnTo>
                  <a:close/>
                </a:path>
              </a:pathLst>
            </a:custGeom>
            <a:solidFill>
              <a:srgbClr val="d1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336" name=""/>
            <p:cNvSpPr/>
            <p:nvPr/>
          </p:nvSpPr>
          <p:spPr>
            <a:xfrm flipV="1">
              <a:off x="5422320" y="1390320"/>
              <a:ext cx="33840" cy="15840"/>
            </a:xfrm>
            <a:custGeom>
              <a:avLst/>
              <a:gdLst/>
              <a:ahLst/>
              <a:rect l="l" t="t" r="r" b="b"/>
              <a:pathLst>
                <a:path w="81" h="39">
                  <a:moveTo>
                    <a:pt x="14" y="39"/>
                  </a:moveTo>
                  <a:lnTo>
                    <a:pt x="0" y="3"/>
                  </a:lnTo>
                  <a:lnTo>
                    <a:pt x="22" y="24"/>
                  </a:lnTo>
                  <a:lnTo>
                    <a:pt x="81" y="0"/>
                  </a:lnTo>
                  <a:lnTo>
                    <a:pt x="14" y="39"/>
                  </a:lnTo>
                  <a:close/>
                </a:path>
              </a:pathLst>
            </a:custGeom>
            <a:solidFill>
              <a:srgbClr val="d1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37" name=""/>
            <p:cNvSpPr/>
            <p:nvPr/>
          </p:nvSpPr>
          <p:spPr>
            <a:xfrm flipV="1">
              <a:off x="5403240" y="1389600"/>
              <a:ext cx="15480" cy="12960"/>
            </a:xfrm>
            <a:custGeom>
              <a:avLst/>
              <a:gdLst/>
              <a:ahLst/>
              <a:rect l="l" t="t" r="r" b="b"/>
              <a:pathLst>
                <a:path w="39" h="32">
                  <a:moveTo>
                    <a:pt x="39" y="11"/>
                  </a:moveTo>
                  <a:lnTo>
                    <a:pt x="0" y="32"/>
                  </a:lnTo>
                  <a:lnTo>
                    <a:pt x="35" y="0"/>
                  </a:lnTo>
                  <a:lnTo>
                    <a:pt x="39" y="11"/>
                  </a:lnTo>
                  <a:close/>
                </a:path>
              </a:pathLst>
            </a:custGeom>
            <a:solidFill>
              <a:srgbClr val="d1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338" name=""/>
            <p:cNvSpPr/>
            <p:nvPr/>
          </p:nvSpPr>
          <p:spPr>
            <a:xfrm flipV="1">
              <a:off x="5540400" y="1439280"/>
              <a:ext cx="9000" cy="19800"/>
            </a:xfrm>
            <a:custGeom>
              <a:avLst/>
              <a:gdLst/>
              <a:ahLst/>
              <a:rect l="l" t="t" r="r" b="b"/>
              <a:pathLst>
                <a:path w="21" h="47">
                  <a:moveTo>
                    <a:pt x="14" y="0"/>
                  </a:moveTo>
                  <a:lnTo>
                    <a:pt x="0" y="38"/>
                  </a:lnTo>
                  <a:lnTo>
                    <a:pt x="21" y="47"/>
                  </a:lnTo>
                  <a:lnTo>
                    <a:pt x="14" y="0"/>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339" name=""/>
            <p:cNvSpPr/>
            <p:nvPr/>
          </p:nvSpPr>
          <p:spPr>
            <a:xfrm flipV="1">
              <a:off x="5546520" y="1410120"/>
              <a:ext cx="14760" cy="19800"/>
            </a:xfrm>
            <a:custGeom>
              <a:avLst/>
              <a:gdLst/>
              <a:ahLst/>
              <a:rect l="l" t="t" r="r" b="b"/>
              <a:pathLst>
                <a:path w="35" h="47">
                  <a:moveTo>
                    <a:pt x="0" y="34"/>
                  </a:moveTo>
                  <a:lnTo>
                    <a:pt x="11" y="0"/>
                  </a:lnTo>
                  <a:lnTo>
                    <a:pt x="15" y="28"/>
                  </a:lnTo>
                  <a:lnTo>
                    <a:pt x="35" y="47"/>
                  </a:lnTo>
                  <a:lnTo>
                    <a:pt x="0" y="34"/>
                  </a:lnTo>
                  <a:close/>
                </a:path>
              </a:pathLst>
            </a:custGeom>
            <a:solidFill>
              <a:srgbClr val="d1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340" name=""/>
            <p:cNvSpPr/>
            <p:nvPr/>
          </p:nvSpPr>
          <p:spPr>
            <a:xfrm flipV="1">
              <a:off x="5518080" y="1470600"/>
              <a:ext cx="27360" cy="24120"/>
            </a:xfrm>
            <a:custGeom>
              <a:avLst/>
              <a:gdLst/>
              <a:ahLst/>
              <a:rect l="l" t="t" r="r" b="b"/>
              <a:pathLst>
                <a:path w="66" h="56">
                  <a:moveTo>
                    <a:pt x="0" y="39"/>
                  </a:moveTo>
                  <a:lnTo>
                    <a:pt x="16" y="0"/>
                  </a:lnTo>
                  <a:lnTo>
                    <a:pt x="15" y="32"/>
                  </a:lnTo>
                  <a:lnTo>
                    <a:pt x="66" y="56"/>
                  </a:lnTo>
                  <a:lnTo>
                    <a:pt x="0" y="39"/>
                  </a:lnTo>
                  <a:close/>
                </a:path>
              </a:pathLst>
            </a:custGeom>
            <a:solidFill>
              <a:srgbClr val="d1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341" name=""/>
            <p:cNvSpPr/>
            <p:nvPr/>
          </p:nvSpPr>
          <p:spPr>
            <a:xfrm flipV="1">
              <a:off x="5502240" y="1491840"/>
              <a:ext cx="18000" cy="5040"/>
            </a:xfrm>
            <a:custGeom>
              <a:avLst/>
              <a:gdLst/>
              <a:ahLst/>
              <a:rect l="l" t="t" r="r" b="b"/>
              <a:pathLst>
                <a:path w="42" h="13">
                  <a:moveTo>
                    <a:pt x="38" y="13"/>
                  </a:moveTo>
                  <a:lnTo>
                    <a:pt x="0" y="1"/>
                  </a:lnTo>
                  <a:lnTo>
                    <a:pt x="42" y="0"/>
                  </a:lnTo>
                  <a:lnTo>
                    <a:pt x="38" y="13"/>
                  </a:lnTo>
                  <a:close/>
                </a:path>
              </a:pathLst>
            </a:custGeom>
            <a:solidFill>
              <a:srgbClr val="d1ffff"/>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342" name=""/>
            <p:cNvSpPr/>
            <p:nvPr/>
          </p:nvSpPr>
          <p:spPr>
            <a:xfrm flipV="1">
              <a:off x="5622840" y="1432080"/>
              <a:ext cx="14760" cy="18720"/>
            </a:xfrm>
            <a:custGeom>
              <a:avLst/>
              <a:gdLst/>
              <a:ahLst/>
              <a:rect l="l" t="t" r="r" b="b"/>
              <a:pathLst>
                <a:path w="36" h="45">
                  <a:moveTo>
                    <a:pt x="36" y="0"/>
                  </a:moveTo>
                  <a:lnTo>
                    <a:pt x="0" y="23"/>
                  </a:lnTo>
                  <a:lnTo>
                    <a:pt x="7" y="45"/>
                  </a:lnTo>
                  <a:lnTo>
                    <a:pt x="36" y="0"/>
                  </a:lnTo>
                  <a:close/>
                </a:path>
              </a:pathLst>
            </a:custGeom>
            <a:solidFill>
              <a:srgbClr val="d1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343" name=""/>
            <p:cNvSpPr/>
            <p:nvPr/>
          </p:nvSpPr>
          <p:spPr>
            <a:xfrm flipV="1">
              <a:off x="5606280" y="1399680"/>
              <a:ext cx="12240" cy="23040"/>
            </a:xfrm>
            <a:custGeom>
              <a:avLst/>
              <a:gdLst/>
              <a:ahLst/>
              <a:rect l="l" t="t" r="r" b="b"/>
              <a:pathLst>
                <a:path w="30" h="56">
                  <a:moveTo>
                    <a:pt x="0" y="19"/>
                  </a:moveTo>
                  <a:lnTo>
                    <a:pt x="30" y="0"/>
                  </a:lnTo>
                  <a:lnTo>
                    <a:pt x="14" y="25"/>
                  </a:lnTo>
                  <a:lnTo>
                    <a:pt x="12" y="56"/>
                  </a:lnTo>
                  <a:lnTo>
                    <a:pt x="0" y="19"/>
                  </a:lnTo>
                  <a:close/>
                </a:path>
              </a:pathLst>
            </a:custGeom>
            <a:solidFill>
              <a:srgbClr val="d1ff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344" name=""/>
            <p:cNvSpPr/>
            <p:nvPr/>
          </p:nvSpPr>
          <p:spPr>
            <a:xfrm flipV="1">
              <a:off x="5634720" y="1461240"/>
              <a:ext cx="15480" cy="34560"/>
            </a:xfrm>
            <a:custGeom>
              <a:avLst/>
              <a:gdLst/>
              <a:ahLst/>
              <a:rect l="l" t="t" r="r" b="b"/>
              <a:pathLst>
                <a:path w="38" h="83">
                  <a:moveTo>
                    <a:pt x="0" y="21"/>
                  </a:moveTo>
                  <a:lnTo>
                    <a:pt x="38" y="0"/>
                  </a:lnTo>
                  <a:lnTo>
                    <a:pt x="13" y="27"/>
                  </a:lnTo>
                  <a:lnTo>
                    <a:pt x="27" y="83"/>
                  </a:lnTo>
                  <a:lnTo>
                    <a:pt x="0" y="21"/>
                  </a:lnTo>
                  <a:close/>
                </a:path>
              </a:pathLst>
            </a:custGeom>
            <a:solidFill>
              <a:srgbClr val="d1ff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345" name=""/>
            <p:cNvSpPr/>
            <p:nvPr/>
          </p:nvSpPr>
          <p:spPr>
            <a:xfrm flipV="1">
              <a:off x="5637960" y="1498320"/>
              <a:ext cx="10800" cy="14760"/>
            </a:xfrm>
            <a:custGeom>
              <a:avLst/>
              <a:gdLst/>
              <a:ahLst/>
              <a:rect l="l" t="t" r="r" b="b"/>
              <a:pathLst>
                <a:path w="25" h="36">
                  <a:moveTo>
                    <a:pt x="15" y="36"/>
                  </a:moveTo>
                  <a:lnTo>
                    <a:pt x="0" y="0"/>
                  </a:lnTo>
                  <a:lnTo>
                    <a:pt x="25" y="31"/>
                  </a:lnTo>
                  <a:lnTo>
                    <a:pt x="15" y="36"/>
                  </a:lnTo>
                  <a:close/>
                </a:path>
              </a:pathLst>
            </a:custGeom>
            <a:solidFill>
              <a:srgbClr val="d1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346" name=""/>
            <p:cNvSpPr/>
            <p:nvPr/>
          </p:nvSpPr>
          <p:spPr>
            <a:xfrm flipV="1">
              <a:off x="5385960" y="1301760"/>
              <a:ext cx="213480" cy="116280"/>
            </a:xfrm>
            <a:custGeom>
              <a:avLst/>
              <a:gdLst/>
              <a:ahLst/>
              <a:rect l="l" t="t" r="r" b="b"/>
              <a:pathLst>
                <a:path w="515" h="280">
                  <a:moveTo>
                    <a:pt x="515" y="202"/>
                  </a:moveTo>
                  <a:lnTo>
                    <a:pt x="439" y="50"/>
                  </a:lnTo>
                  <a:lnTo>
                    <a:pt x="310" y="115"/>
                  </a:lnTo>
                  <a:lnTo>
                    <a:pt x="283" y="60"/>
                  </a:lnTo>
                  <a:lnTo>
                    <a:pt x="221" y="90"/>
                  </a:lnTo>
                  <a:lnTo>
                    <a:pt x="196" y="56"/>
                  </a:lnTo>
                  <a:lnTo>
                    <a:pt x="163" y="63"/>
                  </a:lnTo>
                  <a:lnTo>
                    <a:pt x="132" y="0"/>
                  </a:lnTo>
                  <a:lnTo>
                    <a:pt x="55" y="38"/>
                  </a:lnTo>
                  <a:lnTo>
                    <a:pt x="40" y="9"/>
                  </a:lnTo>
                  <a:lnTo>
                    <a:pt x="0" y="29"/>
                  </a:lnTo>
                  <a:lnTo>
                    <a:pt x="22" y="65"/>
                  </a:lnTo>
                  <a:lnTo>
                    <a:pt x="49" y="55"/>
                  </a:lnTo>
                  <a:lnTo>
                    <a:pt x="91" y="117"/>
                  </a:lnTo>
                  <a:lnTo>
                    <a:pt x="151" y="102"/>
                  </a:lnTo>
                  <a:lnTo>
                    <a:pt x="168" y="137"/>
                  </a:lnTo>
                  <a:lnTo>
                    <a:pt x="213" y="116"/>
                  </a:lnTo>
                  <a:lnTo>
                    <a:pt x="243" y="176"/>
                  </a:lnTo>
                  <a:lnTo>
                    <a:pt x="298" y="149"/>
                  </a:lnTo>
                  <a:lnTo>
                    <a:pt x="361" y="280"/>
                  </a:lnTo>
                  <a:lnTo>
                    <a:pt x="515" y="202"/>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7" name=""/>
            <p:cNvSpPr/>
            <p:nvPr/>
          </p:nvSpPr>
          <p:spPr>
            <a:xfrm flipV="1">
              <a:off x="5394960" y="1266480"/>
              <a:ext cx="201960" cy="128880"/>
            </a:xfrm>
            <a:custGeom>
              <a:avLst/>
              <a:gdLst/>
              <a:ahLst/>
              <a:rect l="l" t="t" r="r" b="b"/>
              <a:pathLst>
                <a:path w="487" h="310">
                  <a:moveTo>
                    <a:pt x="487" y="55"/>
                  </a:moveTo>
                  <a:lnTo>
                    <a:pt x="326" y="0"/>
                  </a:lnTo>
                  <a:lnTo>
                    <a:pt x="278" y="137"/>
                  </a:lnTo>
                  <a:lnTo>
                    <a:pt x="221" y="118"/>
                  </a:lnTo>
                  <a:lnTo>
                    <a:pt x="199" y="182"/>
                  </a:lnTo>
                  <a:lnTo>
                    <a:pt x="164" y="179"/>
                  </a:lnTo>
                  <a:lnTo>
                    <a:pt x="139" y="204"/>
                  </a:lnTo>
                  <a:lnTo>
                    <a:pt x="72" y="181"/>
                  </a:lnTo>
                  <a:lnTo>
                    <a:pt x="45" y="263"/>
                  </a:lnTo>
                  <a:lnTo>
                    <a:pt x="14" y="252"/>
                  </a:lnTo>
                  <a:lnTo>
                    <a:pt x="0" y="296"/>
                  </a:lnTo>
                  <a:lnTo>
                    <a:pt x="42" y="310"/>
                  </a:lnTo>
                  <a:lnTo>
                    <a:pt x="64" y="292"/>
                  </a:lnTo>
                  <a:lnTo>
                    <a:pt x="126" y="301"/>
                  </a:lnTo>
                  <a:lnTo>
                    <a:pt x="157" y="241"/>
                  </a:lnTo>
                  <a:lnTo>
                    <a:pt x="195" y="254"/>
                  </a:lnTo>
                  <a:lnTo>
                    <a:pt x="212" y="206"/>
                  </a:lnTo>
                  <a:lnTo>
                    <a:pt x="276" y="227"/>
                  </a:lnTo>
                  <a:lnTo>
                    <a:pt x="295" y="171"/>
                  </a:lnTo>
                  <a:lnTo>
                    <a:pt x="432" y="217"/>
                  </a:lnTo>
                  <a:lnTo>
                    <a:pt x="487" y="55"/>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8" name=""/>
            <p:cNvSpPr/>
            <p:nvPr/>
          </p:nvSpPr>
          <p:spPr>
            <a:xfrm flipV="1">
              <a:off x="5486760" y="1184040"/>
              <a:ext cx="112680" cy="213480"/>
            </a:xfrm>
            <a:custGeom>
              <a:avLst/>
              <a:gdLst/>
              <a:ahLst/>
              <a:rect l="l" t="t" r="r" b="b"/>
              <a:pathLst>
                <a:path w="272" h="515">
                  <a:moveTo>
                    <a:pt x="23" y="515"/>
                  </a:moveTo>
                  <a:lnTo>
                    <a:pt x="63" y="494"/>
                  </a:lnTo>
                  <a:lnTo>
                    <a:pt x="49" y="466"/>
                  </a:lnTo>
                  <a:lnTo>
                    <a:pt x="106" y="425"/>
                  </a:lnTo>
                  <a:lnTo>
                    <a:pt x="95" y="364"/>
                  </a:lnTo>
                  <a:lnTo>
                    <a:pt x="131" y="347"/>
                  </a:lnTo>
                  <a:lnTo>
                    <a:pt x="108" y="301"/>
                  </a:lnTo>
                  <a:lnTo>
                    <a:pt x="170" y="271"/>
                  </a:lnTo>
                  <a:lnTo>
                    <a:pt x="143" y="217"/>
                  </a:lnTo>
                  <a:lnTo>
                    <a:pt x="272" y="152"/>
                  </a:lnTo>
                  <a:lnTo>
                    <a:pt x="197" y="0"/>
                  </a:lnTo>
                  <a:lnTo>
                    <a:pt x="44" y="75"/>
                  </a:lnTo>
                  <a:lnTo>
                    <a:pt x="107" y="205"/>
                  </a:lnTo>
                  <a:lnTo>
                    <a:pt x="71" y="239"/>
                  </a:lnTo>
                  <a:lnTo>
                    <a:pt x="84" y="293"/>
                  </a:lnTo>
                  <a:lnTo>
                    <a:pt x="39" y="315"/>
                  </a:lnTo>
                  <a:lnTo>
                    <a:pt x="56" y="350"/>
                  </a:lnTo>
                  <a:lnTo>
                    <a:pt x="0" y="386"/>
                  </a:lnTo>
                  <a:lnTo>
                    <a:pt x="32" y="460"/>
                  </a:lnTo>
                  <a:lnTo>
                    <a:pt x="2" y="475"/>
                  </a:lnTo>
                  <a:lnTo>
                    <a:pt x="23" y="515"/>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9" name=""/>
            <p:cNvSpPr/>
            <p:nvPr/>
          </p:nvSpPr>
          <p:spPr>
            <a:xfrm flipV="1">
              <a:off x="5507280" y="1193040"/>
              <a:ext cx="129600" cy="201960"/>
            </a:xfrm>
            <a:custGeom>
              <a:avLst/>
              <a:gdLst/>
              <a:ahLst/>
              <a:rect l="l" t="t" r="r" b="b"/>
              <a:pathLst>
                <a:path w="311" h="487">
                  <a:moveTo>
                    <a:pt x="280" y="434"/>
                  </a:moveTo>
                  <a:lnTo>
                    <a:pt x="308" y="352"/>
                  </a:lnTo>
                  <a:lnTo>
                    <a:pt x="241" y="329"/>
                  </a:lnTo>
                  <a:lnTo>
                    <a:pt x="254" y="291"/>
                  </a:lnTo>
                  <a:lnTo>
                    <a:pt x="206" y="275"/>
                  </a:lnTo>
                  <a:lnTo>
                    <a:pt x="228" y="211"/>
                  </a:lnTo>
                  <a:lnTo>
                    <a:pt x="171" y="192"/>
                  </a:lnTo>
                  <a:lnTo>
                    <a:pt x="218" y="55"/>
                  </a:lnTo>
                  <a:lnTo>
                    <a:pt x="56" y="0"/>
                  </a:lnTo>
                  <a:lnTo>
                    <a:pt x="0" y="161"/>
                  </a:lnTo>
                  <a:lnTo>
                    <a:pt x="139" y="209"/>
                  </a:lnTo>
                  <a:lnTo>
                    <a:pt x="135" y="266"/>
                  </a:lnTo>
                  <a:lnTo>
                    <a:pt x="171" y="291"/>
                  </a:lnTo>
                  <a:lnTo>
                    <a:pt x="167" y="335"/>
                  </a:lnTo>
                  <a:lnTo>
                    <a:pt x="204" y="348"/>
                  </a:lnTo>
                  <a:lnTo>
                    <a:pt x="193" y="416"/>
                  </a:lnTo>
                  <a:lnTo>
                    <a:pt x="264" y="441"/>
                  </a:lnTo>
                  <a:lnTo>
                    <a:pt x="253" y="472"/>
                  </a:lnTo>
                  <a:lnTo>
                    <a:pt x="296" y="487"/>
                  </a:lnTo>
                  <a:lnTo>
                    <a:pt x="311" y="445"/>
                  </a:lnTo>
                  <a:lnTo>
                    <a:pt x="280" y="434"/>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0" name=""/>
            <p:cNvSpPr/>
            <p:nvPr/>
          </p:nvSpPr>
          <p:spPr>
            <a:xfrm flipV="1">
              <a:off x="5505840" y="1281240"/>
              <a:ext cx="214560" cy="118080"/>
            </a:xfrm>
            <a:custGeom>
              <a:avLst/>
              <a:gdLst/>
              <a:ahLst/>
              <a:rect l="l" t="t" r="r" b="b"/>
              <a:pathLst>
                <a:path w="515" h="282">
                  <a:moveTo>
                    <a:pt x="515" y="250"/>
                  </a:moveTo>
                  <a:lnTo>
                    <a:pt x="494" y="218"/>
                  </a:lnTo>
                  <a:lnTo>
                    <a:pt x="465" y="222"/>
                  </a:lnTo>
                  <a:lnTo>
                    <a:pt x="427" y="145"/>
                  </a:lnTo>
                  <a:lnTo>
                    <a:pt x="364" y="176"/>
                  </a:lnTo>
                  <a:lnTo>
                    <a:pt x="347" y="140"/>
                  </a:lnTo>
                  <a:lnTo>
                    <a:pt x="302" y="164"/>
                  </a:lnTo>
                  <a:lnTo>
                    <a:pt x="271" y="114"/>
                  </a:lnTo>
                  <a:lnTo>
                    <a:pt x="218" y="129"/>
                  </a:lnTo>
                  <a:lnTo>
                    <a:pt x="153" y="0"/>
                  </a:lnTo>
                  <a:lnTo>
                    <a:pt x="0" y="75"/>
                  </a:lnTo>
                  <a:lnTo>
                    <a:pt x="76" y="228"/>
                  </a:lnTo>
                  <a:lnTo>
                    <a:pt x="206" y="165"/>
                  </a:lnTo>
                  <a:lnTo>
                    <a:pt x="242" y="203"/>
                  </a:lnTo>
                  <a:lnTo>
                    <a:pt x="292" y="188"/>
                  </a:lnTo>
                  <a:lnTo>
                    <a:pt x="309" y="251"/>
                  </a:lnTo>
                  <a:lnTo>
                    <a:pt x="351" y="217"/>
                  </a:lnTo>
                  <a:lnTo>
                    <a:pt x="397" y="282"/>
                  </a:lnTo>
                  <a:lnTo>
                    <a:pt x="459" y="241"/>
                  </a:lnTo>
                  <a:lnTo>
                    <a:pt x="473" y="269"/>
                  </a:lnTo>
                  <a:lnTo>
                    <a:pt x="515" y="250"/>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1" name=""/>
            <p:cNvSpPr/>
            <p:nvPr/>
          </p:nvSpPr>
          <p:spPr>
            <a:xfrm flipV="1">
              <a:off x="5508000" y="1306440"/>
              <a:ext cx="202680" cy="129600"/>
            </a:xfrm>
            <a:custGeom>
              <a:avLst/>
              <a:gdLst/>
              <a:ahLst/>
              <a:rect l="l" t="t" r="r" b="b"/>
              <a:pathLst>
                <a:path w="487" h="311">
                  <a:moveTo>
                    <a:pt x="487" y="15"/>
                  </a:moveTo>
                  <a:lnTo>
                    <a:pt x="433" y="0"/>
                  </a:lnTo>
                  <a:lnTo>
                    <a:pt x="423" y="39"/>
                  </a:lnTo>
                  <a:lnTo>
                    <a:pt x="374" y="10"/>
                  </a:lnTo>
                  <a:lnTo>
                    <a:pt x="330" y="71"/>
                  </a:lnTo>
                  <a:lnTo>
                    <a:pt x="291" y="58"/>
                  </a:lnTo>
                  <a:lnTo>
                    <a:pt x="275" y="105"/>
                  </a:lnTo>
                  <a:lnTo>
                    <a:pt x="212" y="83"/>
                  </a:lnTo>
                  <a:lnTo>
                    <a:pt x="192" y="142"/>
                  </a:lnTo>
                  <a:lnTo>
                    <a:pt x="54" y="96"/>
                  </a:lnTo>
                  <a:lnTo>
                    <a:pt x="0" y="257"/>
                  </a:lnTo>
                  <a:lnTo>
                    <a:pt x="162" y="311"/>
                  </a:lnTo>
                  <a:lnTo>
                    <a:pt x="208" y="174"/>
                  </a:lnTo>
                  <a:lnTo>
                    <a:pt x="256" y="179"/>
                  </a:lnTo>
                  <a:lnTo>
                    <a:pt x="286" y="129"/>
                  </a:lnTo>
                  <a:lnTo>
                    <a:pt x="335" y="145"/>
                  </a:lnTo>
                  <a:lnTo>
                    <a:pt x="347" y="107"/>
                  </a:lnTo>
                  <a:lnTo>
                    <a:pt x="413" y="129"/>
                  </a:lnTo>
                  <a:lnTo>
                    <a:pt x="442" y="48"/>
                  </a:lnTo>
                  <a:lnTo>
                    <a:pt x="473" y="59"/>
                  </a:lnTo>
                  <a:lnTo>
                    <a:pt x="487" y="15"/>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2" name=""/>
            <p:cNvSpPr/>
            <p:nvPr/>
          </p:nvSpPr>
          <p:spPr>
            <a:xfrm flipV="1">
              <a:off x="5506560" y="1303920"/>
              <a:ext cx="111960" cy="214200"/>
            </a:xfrm>
            <a:custGeom>
              <a:avLst/>
              <a:gdLst/>
              <a:ahLst/>
              <a:rect l="l" t="t" r="r" b="b"/>
              <a:pathLst>
                <a:path w="271" h="515">
                  <a:moveTo>
                    <a:pt x="165" y="310"/>
                  </a:moveTo>
                  <a:lnTo>
                    <a:pt x="204" y="273"/>
                  </a:lnTo>
                  <a:lnTo>
                    <a:pt x="189" y="222"/>
                  </a:lnTo>
                  <a:lnTo>
                    <a:pt x="235" y="199"/>
                  </a:lnTo>
                  <a:lnTo>
                    <a:pt x="217" y="163"/>
                  </a:lnTo>
                  <a:lnTo>
                    <a:pt x="268" y="113"/>
                  </a:lnTo>
                  <a:lnTo>
                    <a:pt x="241" y="55"/>
                  </a:lnTo>
                  <a:lnTo>
                    <a:pt x="271" y="41"/>
                  </a:lnTo>
                  <a:lnTo>
                    <a:pt x="251" y="0"/>
                  </a:lnTo>
                  <a:lnTo>
                    <a:pt x="210" y="20"/>
                  </a:lnTo>
                  <a:lnTo>
                    <a:pt x="223" y="49"/>
                  </a:lnTo>
                  <a:lnTo>
                    <a:pt x="146" y="88"/>
                  </a:lnTo>
                  <a:lnTo>
                    <a:pt x="177" y="150"/>
                  </a:lnTo>
                  <a:lnTo>
                    <a:pt x="142" y="168"/>
                  </a:lnTo>
                  <a:lnTo>
                    <a:pt x="164" y="213"/>
                  </a:lnTo>
                  <a:lnTo>
                    <a:pt x="104" y="243"/>
                  </a:lnTo>
                  <a:lnTo>
                    <a:pt x="130" y="297"/>
                  </a:lnTo>
                  <a:lnTo>
                    <a:pt x="0" y="362"/>
                  </a:lnTo>
                  <a:lnTo>
                    <a:pt x="76" y="515"/>
                  </a:lnTo>
                  <a:lnTo>
                    <a:pt x="229" y="439"/>
                  </a:lnTo>
                  <a:lnTo>
                    <a:pt x="165" y="310"/>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3" name=""/>
            <p:cNvSpPr/>
            <p:nvPr/>
          </p:nvSpPr>
          <p:spPr>
            <a:xfrm flipV="1">
              <a:off x="5469120" y="1307160"/>
              <a:ext cx="128880" cy="203040"/>
            </a:xfrm>
            <a:custGeom>
              <a:avLst/>
              <a:gdLst/>
              <a:ahLst/>
              <a:rect l="l" t="t" r="r" b="b"/>
              <a:pathLst>
                <a:path w="310" h="487">
                  <a:moveTo>
                    <a:pt x="173" y="280"/>
                  </a:moveTo>
                  <a:lnTo>
                    <a:pt x="180" y="221"/>
                  </a:lnTo>
                  <a:lnTo>
                    <a:pt x="133" y="210"/>
                  </a:lnTo>
                  <a:lnTo>
                    <a:pt x="144" y="153"/>
                  </a:lnTo>
                  <a:lnTo>
                    <a:pt x="98" y="146"/>
                  </a:lnTo>
                  <a:lnTo>
                    <a:pt x="129" y="74"/>
                  </a:lnTo>
                  <a:lnTo>
                    <a:pt x="47" y="46"/>
                  </a:lnTo>
                  <a:lnTo>
                    <a:pt x="42" y="13"/>
                  </a:lnTo>
                  <a:lnTo>
                    <a:pt x="15" y="0"/>
                  </a:lnTo>
                  <a:lnTo>
                    <a:pt x="0" y="44"/>
                  </a:lnTo>
                  <a:lnTo>
                    <a:pt x="31" y="54"/>
                  </a:lnTo>
                  <a:lnTo>
                    <a:pt x="3" y="136"/>
                  </a:lnTo>
                  <a:lnTo>
                    <a:pt x="69" y="158"/>
                  </a:lnTo>
                  <a:lnTo>
                    <a:pt x="57" y="196"/>
                  </a:lnTo>
                  <a:lnTo>
                    <a:pt x="104" y="212"/>
                  </a:lnTo>
                  <a:lnTo>
                    <a:pt x="88" y="268"/>
                  </a:lnTo>
                  <a:lnTo>
                    <a:pt x="140" y="296"/>
                  </a:lnTo>
                  <a:lnTo>
                    <a:pt x="93" y="433"/>
                  </a:lnTo>
                  <a:lnTo>
                    <a:pt x="256" y="487"/>
                  </a:lnTo>
                  <a:lnTo>
                    <a:pt x="310" y="326"/>
                  </a:lnTo>
                  <a:lnTo>
                    <a:pt x="173" y="280"/>
                  </a:lnTo>
                  <a:close/>
                </a:path>
              </a:pathLst>
            </a:custGeom>
            <a:solidFill>
              <a:srgbClr val="7fc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4" name=""/>
            <p:cNvSpPr/>
            <p:nvPr/>
          </p:nvSpPr>
          <p:spPr>
            <a:xfrm flipV="1">
              <a:off x="5474160" y="1429200"/>
              <a:ext cx="14760" cy="15840"/>
            </a:xfrm>
            <a:custGeom>
              <a:avLst/>
              <a:gdLst/>
              <a:ahLst/>
              <a:rect l="l" t="t" r="r" b="b"/>
              <a:pathLst>
                <a:path w="37" h="38">
                  <a:moveTo>
                    <a:pt x="0" y="0"/>
                  </a:moveTo>
                  <a:lnTo>
                    <a:pt x="37" y="15"/>
                  </a:lnTo>
                  <a:lnTo>
                    <a:pt x="31" y="38"/>
                  </a:lnTo>
                  <a:lnTo>
                    <a:pt x="0" y="0"/>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55" name=""/>
            <p:cNvSpPr/>
            <p:nvPr/>
          </p:nvSpPr>
          <p:spPr>
            <a:xfrm flipV="1">
              <a:off x="5493240" y="1398600"/>
              <a:ext cx="12240" cy="22320"/>
            </a:xfrm>
            <a:custGeom>
              <a:avLst/>
              <a:gdLst/>
              <a:ahLst/>
              <a:rect l="l" t="t" r="r" b="b"/>
              <a:pathLst>
                <a:path w="31" h="54">
                  <a:moveTo>
                    <a:pt x="31" y="13"/>
                  </a:moveTo>
                  <a:lnTo>
                    <a:pt x="0" y="0"/>
                  </a:lnTo>
                  <a:lnTo>
                    <a:pt x="18" y="22"/>
                  </a:lnTo>
                  <a:lnTo>
                    <a:pt x="21" y="54"/>
                  </a:lnTo>
                  <a:lnTo>
                    <a:pt x="31" y="13"/>
                  </a:lnTo>
                  <a:close/>
                </a:path>
              </a:pathLst>
            </a:custGeom>
            <a:solidFill>
              <a:srgbClr val="7fc1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356" name=""/>
            <p:cNvSpPr/>
            <p:nvPr/>
          </p:nvSpPr>
          <p:spPr>
            <a:xfrm flipV="1">
              <a:off x="5460120" y="1455480"/>
              <a:ext cx="15480" cy="33840"/>
            </a:xfrm>
            <a:custGeom>
              <a:avLst/>
              <a:gdLst/>
              <a:ahLst/>
              <a:rect l="l" t="t" r="r" b="b"/>
              <a:pathLst>
                <a:path w="38" h="83">
                  <a:moveTo>
                    <a:pt x="38" y="13"/>
                  </a:moveTo>
                  <a:lnTo>
                    <a:pt x="0" y="0"/>
                  </a:lnTo>
                  <a:lnTo>
                    <a:pt x="26" y="22"/>
                  </a:lnTo>
                  <a:lnTo>
                    <a:pt x="13" y="83"/>
                  </a:lnTo>
                  <a:lnTo>
                    <a:pt x="38" y="13"/>
                  </a:lnTo>
                  <a:close/>
                </a:path>
              </a:pathLst>
            </a:custGeom>
            <a:solidFill>
              <a:srgbClr val="7fc1ff"/>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2357" name=""/>
            <p:cNvSpPr/>
            <p:nvPr/>
          </p:nvSpPr>
          <p:spPr>
            <a:xfrm flipV="1">
              <a:off x="5460840" y="1492920"/>
              <a:ext cx="9720" cy="17280"/>
            </a:xfrm>
            <a:custGeom>
              <a:avLst/>
              <a:gdLst/>
              <a:ahLst/>
              <a:rect l="l" t="t" r="r" b="b"/>
              <a:pathLst>
                <a:path w="26" h="41">
                  <a:moveTo>
                    <a:pt x="12" y="41"/>
                  </a:moveTo>
                  <a:lnTo>
                    <a:pt x="26" y="0"/>
                  </a:lnTo>
                  <a:lnTo>
                    <a:pt x="0" y="37"/>
                  </a:lnTo>
                  <a:lnTo>
                    <a:pt x="12" y="41"/>
                  </a:lnTo>
                  <a:close/>
                </a:path>
              </a:pathLst>
            </a:custGeom>
            <a:solidFill>
              <a:srgbClr val="7fc1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358" name=""/>
            <p:cNvSpPr/>
            <p:nvPr/>
          </p:nvSpPr>
          <p:spPr>
            <a:xfrm flipV="1">
              <a:off x="5427720" y="1356840"/>
              <a:ext cx="20520" cy="8280"/>
            </a:xfrm>
            <a:custGeom>
              <a:avLst/>
              <a:gdLst/>
              <a:ahLst/>
              <a:rect l="l" t="t" r="r" b="b"/>
              <a:pathLst>
                <a:path w="50" h="20">
                  <a:moveTo>
                    <a:pt x="0" y="15"/>
                  </a:moveTo>
                  <a:lnTo>
                    <a:pt x="36" y="0"/>
                  </a:lnTo>
                  <a:lnTo>
                    <a:pt x="50" y="20"/>
                  </a:lnTo>
                  <a:lnTo>
                    <a:pt x="0" y="15"/>
                  </a:lnTo>
                  <a:close/>
                </a:path>
              </a:pathLst>
            </a:custGeom>
            <a:solidFill>
              <a:srgbClr val="7fc1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59" name=""/>
            <p:cNvSpPr/>
            <p:nvPr/>
          </p:nvSpPr>
          <p:spPr>
            <a:xfrm flipV="1">
              <a:off x="5458320" y="1345680"/>
              <a:ext cx="21240" cy="14040"/>
            </a:xfrm>
            <a:custGeom>
              <a:avLst/>
              <a:gdLst/>
              <a:ahLst/>
              <a:rect l="l" t="t" r="r" b="b"/>
              <a:pathLst>
                <a:path w="53" h="36">
                  <a:moveTo>
                    <a:pt x="32" y="0"/>
                  </a:moveTo>
                  <a:lnTo>
                    <a:pt x="0" y="13"/>
                  </a:lnTo>
                  <a:lnTo>
                    <a:pt x="29" y="15"/>
                  </a:lnTo>
                  <a:lnTo>
                    <a:pt x="53" y="36"/>
                  </a:lnTo>
                  <a:lnTo>
                    <a:pt x="32" y="0"/>
                  </a:lnTo>
                  <a:close/>
                </a:path>
              </a:pathLst>
            </a:custGeom>
            <a:solidFill>
              <a:srgbClr val="7fc1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360" name=""/>
            <p:cNvSpPr/>
            <p:nvPr/>
          </p:nvSpPr>
          <p:spPr>
            <a:xfrm flipV="1">
              <a:off x="5385960" y="1359720"/>
              <a:ext cx="28080" cy="28080"/>
            </a:xfrm>
            <a:custGeom>
              <a:avLst/>
              <a:gdLst/>
              <a:ahLst/>
              <a:rect l="l" t="t" r="r" b="b"/>
              <a:pathLst>
                <a:path w="68" h="66">
                  <a:moveTo>
                    <a:pt x="37" y="0"/>
                  </a:moveTo>
                  <a:lnTo>
                    <a:pt x="0" y="17"/>
                  </a:lnTo>
                  <a:lnTo>
                    <a:pt x="33" y="15"/>
                  </a:lnTo>
                  <a:lnTo>
                    <a:pt x="68" y="66"/>
                  </a:lnTo>
                  <a:lnTo>
                    <a:pt x="37" y="0"/>
                  </a:lnTo>
                  <a:close/>
                </a:path>
              </a:pathLst>
            </a:custGeom>
            <a:solidFill>
              <a:srgbClr val="7fc1ff"/>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2361" name=""/>
            <p:cNvSpPr/>
            <p:nvPr/>
          </p:nvSpPr>
          <p:spPr>
            <a:xfrm flipV="1">
              <a:off x="5380200" y="1384560"/>
              <a:ext cx="8280" cy="18000"/>
            </a:xfrm>
            <a:custGeom>
              <a:avLst/>
              <a:gdLst/>
              <a:ahLst/>
              <a:rect l="l" t="t" r="r" b="b"/>
              <a:pathLst>
                <a:path w="20" h="45">
                  <a:moveTo>
                    <a:pt x="20" y="39"/>
                  </a:moveTo>
                  <a:lnTo>
                    <a:pt x="0" y="0"/>
                  </a:lnTo>
                  <a:lnTo>
                    <a:pt x="8" y="45"/>
                  </a:lnTo>
                  <a:lnTo>
                    <a:pt x="20" y="39"/>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362" name=""/>
            <p:cNvSpPr/>
            <p:nvPr/>
          </p:nvSpPr>
          <p:spPr>
            <a:xfrm flipV="1">
              <a:off x="5458320" y="1267920"/>
              <a:ext cx="15840" cy="15840"/>
            </a:xfrm>
            <a:custGeom>
              <a:avLst/>
              <a:gdLst/>
              <a:ahLst/>
              <a:rect l="l" t="t" r="r" b="b"/>
              <a:pathLst>
                <a:path w="39" h="36">
                  <a:moveTo>
                    <a:pt x="0" y="36"/>
                  </a:moveTo>
                  <a:lnTo>
                    <a:pt x="15" y="0"/>
                  </a:lnTo>
                  <a:lnTo>
                    <a:pt x="39" y="5"/>
                  </a:lnTo>
                  <a:lnTo>
                    <a:pt x="0" y="36"/>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63" name=""/>
            <p:cNvSpPr/>
            <p:nvPr/>
          </p:nvSpPr>
          <p:spPr>
            <a:xfrm flipV="1">
              <a:off x="5483160" y="1288080"/>
              <a:ext cx="21600" cy="12960"/>
            </a:xfrm>
            <a:custGeom>
              <a:avLst/>
              <a:gdLst/>
              <a:ahLst/>
              <a:rect l="l" t="t" r="r" b="b"/>
              <a:pathLst>
                <a:path w="53" h="32">
                  <a:moveTo>
                    <a:pt x="13" y="0"/>
                  </a:moveTo>
                  <a:lnTo>
                    <a:pt x="0" y="32"/>
                  </a:lnTo>
                  <a:lnTo>
                    <a:pt x="21" y="15"/>
                  </a:lnTo>
                  <a:lnTo>
                    <a:pt x="53" y="13"/>
                  </a:lnTo>
                  <a:lnTo>
                    <a:pt x="13" y="0"/>
                  </a:lnTo>
                  <a:close/>
                </a:path>
              </a:pathLst>
            </a:custGeom>
            <a:solidFill>
              <a:srgbClr val="7fc1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364" name=""/>
            <p:cNvSpPr/>
            <p:nvPr/>
          </p:nvSpPr>
          <p:spPr>
            <a:xfrm flipV="1">
              <a:off x="5414040" y="1253880"/>
              <a:ext cx="34560" cy="16560"/>
            </a:xfrm>
            <a:custGeom>
              <a:avLst/>
              <a:gdLst/>
              <a:ahLst/>
              <a:rect l="l" t="t" r="r" b="b"/>
              <a:pathLst>
                <a:path w="83" h="39">
                  <a:moveTo>
                    <a:pt x="14" y="0"/>
                  </a:moveTo>
                  <a:lnTo>
                    <a:pt x="0" y="39"/>
                  </a:lnTo>
                  <a:lnTo>
                    <a:pt x="21" y="12"/>
                  </a:lnTo>
                  <a:lnTo>
                    <a:pt x="83" y="24"/>
                  </a:lnTo>
                  <a:lnTo>
                    <a:pt x="14" y="0"/>
                  </a:lnTo>
                  <a:close/>
                </a:path>
              </a:pathLst>
            </a:custGeom>
            <a:solidFill>
              <a:srgbClr val="7fc1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365" name=""/>
            <p:cNvSpPr/>
            <p:nvPr/>
          </p:nvSpPr>
          <p:spPr>
            <a:xfrm flipV="1">
              <a:off x="5394240" y="1255320"/>
              <a:ext cx="16560" cy="9720"/>
            </a:xfrm>
            <a:custGeom>
              <a:avLst/>
              <a:gdLst/>
              <a:ahLst/>
              <a:rect l="l" t="t" r="r" b="b"/>
              <a:pathLst>
                <a:path w="40" h="26">
                  <a:moveTo>
                    <a:pt x="40" y="13"/>
                  </a:moveTo>
                  <a:lnTo>
                    <a:pt x="0" y="0"/>
                  </a:lnTo>
                  <a:lnTo>
                    <a:pt x="35" y="26"/>
                  </a:lnTo>
                  <a:lnTo>
                    <a:pt x="40" y="13"/>
                  </a:lnTo>
                  <a:close/>
                </a:path>
              </a:pathLst>
            </a:custGeom>
            <a:solidFill>
              <a:srgbClr val="7fc1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366" name=""/>
            <p:cNvSpPr/>
            <p:nvPr/>
          </p:nvSpPr>
          <p:spPr>
            <a:xfrm flipV="1">
              <a:off x="5537520" y="1226160"/>
              <a:ext cx="8280" cy="19800"/>
            </a:xfrm>
            <a:custGeom>
              <a:avLst/>
              <a:gdLst/>
              <a:ahLst/>
              <a:rect l="l" t="t" r="r" b="b"/>
              <a:pathLst>
                <a:path w="19" h="50">
                  <a:moveTo>
                    <a:pt x="15" y="50"/>
                  </a:moveTo>
                  <a:lnTo>
                    <a:pt x="0" y="14"/>
                  </a:lnTo>
                  <a:lnTo>
                    <a:pt x="19" y="0"/>
                  </a:lnTo>
                  <a:lnTo>
                    <a:pt x="15" y="50"/>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367" name=""/>
            <p:cNvSpPr/>
            <p:nvPr/>
          </p:nvSpPr>
          <p:spPr>
            <a:xfrm flipV="1">
              <a:off x="5542200" y="1256400"/>
              <a:ext cx="14760" cy="22320"/>
            </a:xfrm>
            <a:custGeom>
              <a:avLst/>
              <a:gdLst/>
              <a:ahLst/>
              <a:rect l="l" t="t" r="r" b="b"/>
              <a:pathLst>
                <a:path w="37" h="53">
                  <a:moveTo>
                    <a:pt x="0" y="21"/>
                  </a:moveTo>
                  <a:lnTo>
                    <a:pt x="13" y="53"/>
                  </a:lnTo>
                  <a:lnTo>
                    <a:pt x="15" y="24"/>
                  </a:lnTo>
                  <a:lnTo>
                    <a:pt x="37" y="0"/>
                  </a:lnTo>
                  <a:lnTo>
                    <a:pt x="0" y="21"/>
                  </a:lnTo>
                  <a:close/>
                </a:path>
              </a:pathLst>
            </a:custGeom>
            <a:solidFill>
              <a:srgbClr val="7fc1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368" name=""/>
            <p:cNvSpPr/>
            <p:nvPr/>
          </p:nvSpPr>
          <p:spPr>
            <a:xfrm flipV="1">
              <a:off x="5514840" y="1184760"/>
              <a:ext cx="28080" cy="28080"/>
            </a:xfrm>
            <a:custGeom>
              <a:avLst/>
              <a:gdLst/>
              <a:ahLst/>
              <a:rect l="l" t="t" r="r" b="b"/>
              <a:pathLst>
                <a:path w="67" h="68">
                  <a:moveTo>
                    <a:pt x="0" y="32"/>
                  </a:moveTo>
                  <a:lnTo>
                    <a:pt x="18" y="68"/>
                  </a:lnTo>
                  <a:lnTo>
                    <a:pt x="15" y="34"/>
                  </a:lnTo>
                  <a:lnTo>
                    <a:pt x="67" y="0"/>
                  </a:lnTo>
                  <a:lnTo>
                    <a:pt x="0" y="32"/>
                  </a:lnTo>
                  <a:close/>
                </a:path>
              </a:pathLst>
            </a:custGeom>
            <a:solidFill>
              <a:srgbClr val="7fc1ff"/>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2369" name=""/>
            <p:cNvSpPr/>
            <p:nvPr/>
          </p:nvSpPr>
          <p:spPr>
            <a:xfrm flipV="1">
              <a:off x="5499720" y="1179360"/>
              <a:ext cx="18000" cy="7200"/>
            </a:xfrm>
            <a:custGeom>
              <a:avLst/>
              <a:gdLst/>
              <a:ahLst/>
              <a:rect l="l" t="t" r="r" b="b"/>
              <a:pathLst>
                <a:path w="44" h="18">
                  <a:moveTo>
                    <a:pt x="44" y="11"/>
                  </a:moveTo>
                  <a:lnTo>
                    <a:pt x="39" y="0"/>
                  </a:lnTo>
                  <a:lnTo>
                    <a:pt x="0" y="18"/>
                  </a:lnTo>
                  <a:lnTo>
                    <a:pt x="44" y="11"/>
                  </a:lnTo>
                  <a:close/>
                </a:path>
              </a:pathLst>
            </a:custGeom>
            <a:solidFill>
              <a:srgbClr val="7fc1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370" name=""/>
            <p:cNvSpPr/>
            <p:nvPr/>
          </p:nvSpPr>
          <p:spPr>
            <a:xfrm flipV="1">
              <a:off x="5616360" y="1255320"/>
              <a:ext cx="15480" cy="15840"/>
            </a:xfrm>
            <a:custGeom>
              <a:avLst/>
              <a:gdLst/>
              <a:ahLst/>
              <a:rect l="l" t="t" r="r" b="b"/>
              <a:pathLst>
                <a:path w="37" h="40">
                  <a:moveTo>
                    <a:pt x="37" y="40"/>
                  </a:moveTo>
                  <a:lnTo>
                    <a:pt x="0" y="25"/>
                  </a:lnTo>
                  <a:lnTo>
                    <a:pt x="6" y="0"/>
                  </a:lnTo>
                  <a:lnTo>
                    <a:pt x="37" y="40"/>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71" name=""/>
            <p:cNvSpPr/>
            <p:nvPr/>
          </p:nvSpPr>
          <p:spPr>
            <a:xfrm flipV="1">
              <a:off x="5599800" y="1280520"/>
              <a:ext cx="12600" cy="21600"/>
            </a:xfrm>
            <a:custGeom>
              <a:avLst/>
              <a:gdLst/>
              <a:ahLst/>
              <a:rect l="l" t="t" r="r" b="b"/>
              <a:pathLst>
                <a:path w="32" h="53">
                  <a:moveTo>
                    <a:pt x="0" y="39"/>
                  </a:moveTo>
                  <a:lnTo>
                    <a:pt x="32" y="53"/>
                  </a:lnTo>
                  <a:lnTo>
                    <a:pt x="14" y="31"/>
                  </a:lnTo>
                  <a:lnTo>
                    <a:pt x="12" y="0"/>
                  </a:lnTo>
                  <a:lnTo>
                    <a:pt x="0" y="39"/>
                  </a:lnTo>
                  <a:close/>
                </a:path>
              </a:pathLst>
            </a:custGeom>
            <a:solidFill>
              <a:srgbClr val="7fc1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372" name=""/>
            <p:cNvSpPr/>
            <p:nvPr/>
          </p:nvSpPr>
          <p:spPr>
            <a:xfrm flipV="1">
              <a:off x="5630400" y="1211760"/>
              <a:ext cx="15480" cy="34560"/>
            </a:xfrm>
            <a:custGeom>
              <a:avLst/>
              <a:gdLst/>
              <a:ahLst/>
              <a:rect l="l" t="t" r="r" b="b"/>
              <a:pathLst>
                <a:path w="39" h="83">
                  <a:moveTo>
                    <a:pt x="0" y="71"/>
                  </a:moveTo>
                  <a:lnTo>
                    <a:pt x="39" y="83"/>
                  </a:lnTo>
                  <a:lnTo>
                    <a:pt x="14" y="63"/>
                  </a:lnTo>
                  <a:lnTo>
                    <a:pt x="24" y="0"/>
                  </a:lnTo>
                  <a:lnTo>
                    <a:pt x="0" y="71"/>
                  </a:lnTo>
                  <a:close/>
                </a:path>
              </a:pathLst>
            </a:custGeom>
            <a:solidFill>
              <a:srgbClr val="7fc1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373" name=""/>
            <p:cNvSpPr/>
            <p:nvPr/>
          </p:nvSpPr>
          <p:spPr>
            <a:xfrm flipV="1">
              <a:off x="5634720" y="1191240"/>
              <a:ext cx="10440" cy="16560"/>
            </a:xfrm>
            <a:custGeom>
              <a:avLst/>
              <a:gdLst/>
              <a:ahLst/>
              <a:rect l="l" t="t" r="r" b="b"/>
              <a:pathLst>
                <a:path w="26" h="41">
                  <a:moveTo>
                    <a:pt x="13" y="0"/>
                  </a:moveTo>
                  <a:lnTo>
                    <a:pt x="0" y="41"/>
                  </a:lnTo>
                  <a:lnTo>
                    <a:pt x="26" y="5"/>
                  </a:lnTo>
                  <a:lnTo>
                    <a:pt x="13" y="0"/>
                  </a:lnTo>
                  <a:close/>
                </a:path>
              </a:pathLst>
            </a:custGeom>
            <a:solidFill>
              <a:srgbClr val="7fc1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374" name=""/>
            <p:cNvSpPr/>
            <p:nvPr/>
          </p:nvSpPr>
          <p:spPr>
            <a:xfrm flipV="1">
              <a:off x="5657040" y="1334160"/>
              <a:ext cx="20520" cy="8280"/>
            </a:xfrm>
            <a:custGeom>
              <a:avLst/>
              <a:gdLst/>
              <a:ahLst/>
              <a:rect l="l" t="t" r="r" b="b"/>
              <a:pathLst>
                <a:path w="49" h="19">
                  <a:moveTo>
                    <a:pt x="49" y="4"/>
                  </a:moveTo>
                  <a:lnTo>
                    <a:pt x="12" y="19"/>
                  </a:lnTo>
                  <a:lnTo>
                    <a:pt x="0" y="0"/>
                  </a:lnTo>
                  <a:lnTo>
                    <a:pt x="49" y="4"/>
                  </a:lnTo>
                  <a:close/>
                </a:path>
              </a:pathLst>
            </a:custGeom>
            <a:solidFill>
              <a:srgbClr val="7fc1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75" name=""/>
            <p:cNvSpPr/>
            <p:nvPr/>
          </p:nvSpPr>
          <p:spPr>
            <a:xfrm flipV="1">
              <a:off x="5624640" y="1339560"/>
              <a:ext cx="21240" cy="15840"/>
            </a:xfrm>
            <a:custGeom>
              <a:avLst/>
              <a:gdLst/>
              <a:ahLst/>
              <a:rect l="l" t="t" r="r" b="b"/>
              <a:pathLst>
                <a:path w="53" h="37">
                  <a:moveTo>
                    <a:pt x="21" y="37"/>
                  </a:moveTo>
                  <a:lnTo>
                    <a:pt x="53" y="24"/>
                  </a:lnTo>
                  <a:lnTo>
                    <a:pt x="25" y="22"/>
                  </a:lnTo>
                  <a:lnTo>
                    <a:pt x="0" y="0"/>
                  </a:lnTo>
                  <a:lnTo>
                    <a:pt x="21" y="37"/>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76" name=""/>
            <p:cNvSpPr/>
            <p:nvPr/>
          </p:nvSpPr>
          <p:spPr>
            <a:xfrm flipV="1">
              <a:off x="5690520" y="1312920"/>
              <a:ext cx="28080" cy="27360"/>
            </a:xfrm>
            <a:custGeom>
              <a:avLst/>
              <a:gdLst/>
              <a:ahLst/>
              <a:rect l="l" t="t" r="r" b="b"/>
              <a:pathLst>
                <a:path w="69" h="67">
                  <a:moveTo>
                    <a:pt x="32" y="67"/>
                  </a:moveTo>
                  <a:lnTo>
                    <a:pt x="69" y="49"/>
                  </a:lnTo>
                  <a:lnTo>
                    <a:pt x="36" y="52"/>
                  </a:lnTo>
                  <a:lnTo>
                    <a:pt x="0" y="0"/>
                  </a:lnTo>
                  <a:lnTo>
                    <a:pt x="32" y="67"/>
                  </a:lnTo>
                  <a:close/>
                </a:path>
              </a:pathLst>
            </a:custGeom>
            <a:solidFill>
              <a:srgbClr val="7fc1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2377" name=""/>
            <p:cNvSpPr/>
            <p:nvPr/>
          </p:nvSpPr>
          <p:spPr>
            <a:xfrm flipV="1">
              <a:off x="5716080" y="1297440"/>
              <a:ext cx="8280" cy="18000"/>
            </a:xfrm>
            <a:custGeom>
              <a:avLst/>
              <a:gdLst/>
              <a:ahLst/>
              <a:rect l="l" t="t" r="r" b="b"/>
              <a:pathLst>
                <a:path w="20" h="44">
                  <a:moveTo>
                    <a:pt x="0" y="5"/>
                  </a:moveTo>
                  <a:lnTo>
                    <a:pt x="20" y="44"/>
                  </a:lnTo>
                  <a:lnTo>
                    <a:pt x="12" y="0"/>
                  </a:lnTo>
                  <a:lnTo>
                    <a:pt x="0" y="5"/>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378" name=""/>
            <p:cNvSpPr/>
            <p:nvPr/>
          </p:nvSpPr>
          <p:spPr>
            <a:xfrm flipV="1">
              <a:off x="5632920" y="1415880"/>
              <a:ext cx="16560" cy="14760"/>
            </a:xfrm>
            <a:custGeom>
              <a:avLst/>
              <a:gdLst/>
              <a:ahLst/>
              <a:rect l="l" t="t" r="r" b="b"/>
              <a:pathLst>
                <a:path w="40" h="35">
                  <a:moveTo>
                    <a:pt x="40" y="0"/>
                  </a:moveTo>
                  <a:lnTo>
                    <a:pt x="25" y="35"/>
                  </a:lnTo>
                  <a:lnTo>
                    <a:pt x="0" y="30"/>
                  </a:lnTo>
                  <a:lnTo>
                    <a:pt x="40" y="0"/>
                  </a:lnTo>
                  <a:close/>
                </a:path>
              </a:pathLst>
            </a:custGeom>
            <a:solidFill>
              <a:srgbClr val="7fc1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379" name=""/>
            <p:cNvSpPr/>
            <p:nvPr/>
          </p:nvSpPr>
          <p:spPr>
            <a:xfrm flipV="1">
              <a:off x="5602320" y="1398240"/>
              <a:ext cx="22320" cy="13320"/>
            </a:xfrm>
            <a:custGeom>
              <a:avLst/>
              <a:gdLst/>
              <a:ahLst/>
              <a:rect l="l" t="t" r="r" b="b"/>
              <a:pathLst>
                <a:path w="55" h="32">
                  <a:moveTo>
                    <a:pt x="41" y="32"/>
                  </a:moveTo>
                  <a:lnTo>
                    <a:pt x="55" y="0"/>
                  </a:lnTo>
                  <a:lnTo>
                    <a:pt x="33" y="19"/>
                  </a:lnTo>
                  <a:lnTo>
                    <a:pt x="0" y="21"/>
                  </a:lnTo>
                  <a:lnTo>
                    <a:pt x="41" y="32"/>
                  </a:lnTo>
                  <a:close/>
                </a:path>
              </a:pathLst>
            </a:custGeom>
            <a:solidFill>
              <a:srgbClr val="7fc1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380" name=""/>
            <p:cNvSpPr/>
            <p:nvPr/>
          </p:nvSpPr>
          <p:spPr>
            <a:xfrm flipV="1">
              <a:off x="5659560" y="1429200"/>
              <a:ext cx="33840" cy="15840"/>
            </a:xfrm>
            <a:custGeom>
              <a:avLst/>
              <a:gdLst/>
              <a:ahLst/>
              <a:rect l="l" t="t" r="r" b="b"/>
              <a:pathLst>
                <a:path w="82" h="38">
                  <a:moveTo>
                    <a:pt x="68" y="38"/>
                  </a:moveTo>
                  <a:lnTo>
                    <a:pt x="82" y="0"/>
                  </a:lnTo>
                  <a:lnTo>
                    <a:pt x="60" y="26"/>
                  </a:lnTo>
                  <a:lnTo>
                    <a:pt x="0" y="14"/>
                  </a:lnTo>
                  <a:lnTo>
                    <a:pt x="68" y="38"/>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81" name=""/>
            <p:cNvSpPr/>
            <p:nvPr/>
          </p:nvSpPr>
          <p:spPr>
            <a:xfrm flipV="1">
              <a:off x="5697000" y="1433520"/>
              <a:ext cx="16560" cy="10440"/>
            </a:xfrm>
            <a:custGeom>
              <a:avLst/>
              <a:gdLst/>
              <a:ahLst/>
              <a:rect l="l" t="t" r="r" b="b"/>
              <a:pathLst>
                <a:path w="42" h="25">
                  <a:moveTo>
                    <a:pt x="0" y="11"/>
                  </a:moveTo>
                  <a:lnTo>
                    <a:pt x="42" y="25"/>
                  </a:lnTo>
                  <a:lnTo>
                    <a:pt x="4" y="0"/>
                  </a:lnTo>
                  <a:lnTo>
                    <a:pt x="0" y="11"/>
                  </a:lnTo>
                  <a:close/>
                </a:path>
              </a:pathLst>
            </a:custGeom>
            <a:solidFill>
              <a:srgbClr val="7fc1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382" name=""/>
            <p:cNvSpPr/>
            <p:nvPr/>
          </p:nvSpPr>
          <p:spPr>
            <a:xfrm flipV="1">
              <a:off x="5562360" y="1455120"/>
              <a:ext cx="9000" cy="20520"/>
            </a:xfrm>
            <a:custGeom>
              <a:avLst/>
              <a:gdLst/>
              <a:ahLst/>
              <a:rect l="l" t="t" r="r" b="b"/>
              <a:pathLst>
                <a:path w="21" h="49">
                  <a:moveTo>
                    <a:pt x="6" y="0"/>
                  </a:moveTo>
                  <a:lnTo>
                    <a:pt x="21" y="35"/>
                  </a:lnTo>
                  <a:lnTo>
                    <a:pt x="0" y="49"/>
                  </a:lnTo>
                  <a:lnTo>
                    <a:pt x="6" y="0"/>
                  </a:lnTo>
                  <a:close/>
                </a:path>
              </a:pathLst>
            </a:custGeom>
            <a:solidFill>
              <a:srgbClr val="7fc1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383" name=""/>
            <p:cNvSpPr/>
            <p:nvPr/>
          </p:nvSpPr>
          <p:spPr>
            <a:xfrm flipV="1">
              <a:off x="5551560" y="1422720"/>
              <a:ext cx="14040" cy="21600"/>
            </a:xfrm>
            <a:custGeom>
              <a:avLst/>
              <a:gdLst/>
              <a:ahLst/>
              <a:rect l="l" t="t" r="r" b="b"/>
              <a:pathLst>
                <a:path w="35" h="51">
                  <a:moveTo>
                    <a:pt x="35" y="32"/>
                  </a:moveTo>
                  <a:lnTo>
                    <a:pt x="22" y="0"/>
                  </a:lnTo>
                  <a:lnTo>
                    <a:pt x="20" y="28"/>
                  </a:lnTo>
                  <a:lnTo>
                    <a:pt x="0" y="51"/>
                  </a:lnTo>
                  <a:lnTo>
                    <a:pt x="35" y="32"/>
                  </a:lnTo>
                  <a:close/>
                </a:path>
              </a:pathLst>
            </a:custGeom>
            <a:solidFill>
              <a:srgbClr val="7fc1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384" name=""/>
            <p:cNvSpPr/>
            <p:nvPr/>
          </p:nvSpPr>
          <p:spPr>
            <a:xfrm flipV="1">
              <a:off x="5564880" y="1488600"/>
              <a:ext cx="28080" cy="28080"/>
            </a:xfrm>
            <a:custGeom>
              <a:avLst/>
              <a:gdLst/>
              <a:ahLst/>
              <a:rect l="l" t="t" r="r" b="b"/>
              <a:pathLst>
                <a:path w="66" h="68">
                  <a:moveTo>
                    <a:pt x="66" y="37"/>
                  </a:moveTo>
                  <a:lnTo>
                    <a:pt x="49" y="0"/>
                  </a:lnTo>
                  <a:lnTo>
                    <a:pt x="51" y="33"/>
                  </a:lnTo>
                  <a:lnTo>
                    <a:pt x="0" y="68"/>
                  </a:lnTo>
                  <a:lnTo>
                    <a:pt x="66" y="37"/>
                  </a:lnTo>
                  <a:close/>
                </a:path>
              </a:pathLst>
            </a:custGeom>
            <a:solidFill>
              <a:srgbClr val="7fc1ff"/>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2385" name=""/>
            <p:cNvSpPr/>
            <p:nvPr/>
          </p:nvSpPr>
          <p:spPr>
            <a:xfrm flipV="1">
              <a:off x="5589720" y="1514880"/>
              <a:ext cx="18000" cy="8280"/>
            </a:xfrm>
            <a:custGeom>
              <a:avLst/>
              <a:gdLst/>
              <a:ahLst/>
              <a:rect l="l" t="t" r="r" b="b"/>
              <a:pathLst>
                <a:path w="44" h="19">
                  <a:moveTo>
                    <a:pt x="5" y="19"/>
                  </a:moveTo>
                  <a:lnTo>
                    <a:pt x="44" y="0"/>
                  </a:lnTo>
                  <a:lnTo>
                    <a:pt x="0" y="9"/>
                  </a:lnTo>
                  <a:lnTo>
                    <a:pt x="5" y="19"/>
                  </a:lnTo>
                  <a:close/>
                </a:path>
              </a:pathLst>
            </a:custGeom>
            <a:solidFill>
              <a:srgbClr val="7fc1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86" name=""/>
            <p:cNvSpPr/>
            <p:nvPr/>
          </p:nvSpPr>
          <p:spPr>
            <a:xfrm flipV="1">
              <a:off x="5653080" y="1373400"/>
              <a:ext cx="19800" cy="9000"/>
            </a:xfrm>
            <a:custGeom>
              <a:avLst/>
              <a:gdLst/>
              <a:ahLst/>
              <a:rect l="l" t="t" r="r" b="b"/>
              <a:pathLst>
                <a:path w="48" h="22">
                  <a:moveTo>
                    <a:pt x="48" y="11"/>
                  </a:moveTo>
                  <a:lnTo>
                    <a:pt x="10" y="0"/>
                  </a:lnTo>
                  <a:lnTo>
                    <a:pt x="0" y="22"/>
                  </a:lnTo>
                  <a:lnTo>
                    <a:pt x="48" y="11"/>
                  </a:lnTo>
                  <a:close/>
                </a:path>
              </a:pathLst>
            </a:custGeom>
            <a:solidFill>
              <a:srgbClr val="7fc1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387" name=""/>
            <p:cNvSpPr/>
            <p:nvPr/>
          </p:nvSpPr>
          <p:spPr>
            <a:xfrm flipV="1">
              <a:off x="5622120" y="1357920"/>
              <a:ext cx="20880" cy="16560"/>
            </a:xfrm>
            <a:custGeom>
              <a:avLst/>
              <a:gdLst/>
              <a:ahLst/>
              <a:rect l="l" t="t" r="r" b="b"/>
              <a:pathLst>
                <a:path w="49" h="39">
                  <a:moveTo>
                    <a:pt x="16" y="0"/>
                  </a:moveTo>
                  <a:lnTo>
                    <a:pt x="49" y="9"/>
                  </a:lnTo>
                  <a:lnTo>
                    <a:pt x="21" y="15"/>
                  </a:lnTo>
                  <a:lnTo>
                    <a:pt x="0" y="39"/>
                  </a:lnTo>
                  <a:lnTo>
                    <a:pt x="16" y="0"/>
                  </a:lnTo>
                  <a:close/>
                </a:path>
              </a:pathLst>
            </a:custGeom>
            <a:solidFill>
              <a:srgbClr val="7fc1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388" name=""/>
            <p:cNvSpPr/>
            <p:nvPr/>
          </p:nvSpPr>
          <p:spPr>
            <a:xfrm flipV="1">
              <a:off x="5685480" y="1381320"/>
              <a:ext cx="24840" cy="28800"/>
            </a:xfrm>
            <a:custGeom>
              <a:avLst/>
              <a:gdLst/>
              <a:ahLst/>
              <a:rect l="l" t="t" r="r" b="b"/>
              <a:pathLst>
                <a:path w="60" h="71">
                  <a:moveTo>
                    <a:pt x="21" y="0"/>
                  </a:moveTo>
                  <a:lnTo>
                    <a:pt x="60" y="14"/>
                  </a:lnTo>
                  <a:lnTo>
                    <a:pt x="26" y="15"/>
                  </a:lnTo>
                  <a:lnTo>
                    <a:pt x="0" y="71"/>
                  </a:lnTo>
                  <a:lnTo>
                    <a:pt x="21" y="0"/>
                  </a:lnTo>
                  <a:close/>
                </a:path>
              </a:pathLst>
            </a:custGeom>
            <a:solidFill>
              <a:srgbClr val="7fc1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2389" name=""/>
            <p:cNvSpPr/>
            <p:nvPr/>
          </p:nvSpPr>
          <p:spPr>
            <a:xfrm flipV="1">
              <a:off x="5707800" y="1409760"/>
              <a:ext cx="5760" cy="18000"/>
            </a:xfrm>
            <a:custGeom>
              <a:avLst/>
              <a:gdLst/>
              <a:ahLst/>
              <a:rect l="l" t="t" r="r" b="b"/>
              <a:pathLst>
                <a:path w="15" h="44">
                  <a:moveTo>
                    <a:pt x="0" y="41"/>
                  </a:moveTo>
                  <a:lnTo>
                    <a:pt x="15" y="0"/>
                  </a:lnTo>
                  <a:lnTo>
                    <a:pt x="12" y="44"/>
                  </a:lnTo>
                  <a:lnTo>
                    <a:pt x="0" y="41"/>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390" name=""/>
            <p:cNvSpPr/>
            <p:nvPr/>
          </p:nvSpPr>
          <p:spPr>
            <a:xfrm flipV="1">
              <a:off x="5639760" y="1281600"/>
              <a:ext cx="17280" cy="13680"/>
            </a:xfrm>
            <a:custGeom>
              <a:avLst/>
              <a:gdLst/>
              <a:ahLst/>
              <a:rect l="l" t="t" r="r" b="b"/>
              <a:pathLst>
                <a:path w="44" h="34">
                  <a:moveTo>
                    <a:pt x="44" y="34"/>
                  </a:moveTo>
                  <a:lnTo>
                    <a:pt x="24" y="0"/>
                  </a:lnTo>
                  <a:lnTo>
                    <a:pt x="0" y="8"/>
                  </a:lnTo>
                  <a:lnTo>
                    <a:pt x="44" y="34"/>
                  </a:lnTo>
                  <a:close/>
                </a:path>
              </a:pathLst>
            </a:custGeom>
            <a:solidFill>
              <a:srgbClr val="7fc1ff"/>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2391" name=""/>
            <p:cNvSpPr/>
            <p:nvPr/>
          </p:nvSpPr>
          <p:spPr>
            <a:xfrm flipV="1">
              <a:off x="5606280" y="1297080"/>
              <a:ext cx="24120" cy="12240"/>
            </a:xfrm>
            <a:custGeom>
              <a:avLst/>
              <a:gdLst/>
              <a:ahLst/>
              <a:rect l="l" t="t" r="r" b="b"/>
              <a:pathLst>
                <a:path w="56" h="30">
                  <a:moveTo>
                    <a:pt x="39" y="0"/>
                  </a:moveTo>
                  <a:lnTo>
                    <a:pt x="56" y="30"/>
                  </a:lnTo>
                  <a:lnTo>
                    <a:pt x="32" y="14"/>
                  </a:lnTo>
                  <a:lnTo>
                    <a:pt x="0" y="16"/>
                  </a:lnTo>
                  <a:lnTo>
                    <a:pt x="39" y="0"/>
                  </a:lnTo>
                  <a:close/>
                </a:path>
              </a:pathLst>
            </a:custGeom>
            <a:solidFill>
              <a:srgbClr val="7fc1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392" name=""/>
            <p:cNvSpPr/>
            <p:nvPr/>
          </p:nvSpPr>
          <p:spPr>
            <a:xfrm flipV="1">
              <a:off x="5667840" y="1273680"/>
              <a:ext cx="34560" cy="14040"/>
            </a:xfrm>
            <a:custGeom>
              <a:avLst/>
              <a:gdLst/>
              <a:ahLst/>
              <a:rect l="l" t="t" r="r" b="b"/>
              <a:pathLst>
                <a:path w="84" h="35">
                  <a:moveTo>
                    <a:pt x="66" y="0"/>
                  </a:moveTo>
                  <a:lnTo>
                    <a:pt x="84" y="35"/>
                  </a:lnTo>
                  <a:lnTo>
                    <a:pt x="60" y="14"/>
                  </a:lnTo>
                  <a:lnTo>
                    <a:pt x="0" y="32"/>
                  </a:lnTo>
                  <a:lnTo>
                    <a:pt x="66" y="0"/>
                  </a:lnTo>
                  <a:close/>
                </a:path>
              </a:pathLst>
            </a:custGeom>
            <a:solidFill>
              <a:srgbClr val="7fc1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393" name=""/>
            <p:cNvSpPr/>
            <p:nvPr/>
          </p:nvSpPr>
          <p:spPr>
            <a:xfrm flipV="1">
              <a:off x="5705280" y="1274400"/>
              <a:ext cx="14760" cy="13320"/>
            </a:xfrm>
            <a:custGeom>
              <a:avLst/>
              <a:gdLst/>
              <a:ahLst/>
              <a:rect l="l" t="t" r="r" b="b"/>
              <a:pathLst>
                <a:path w="37" h="31">
                  <a:moveTo>
                    <a:pt x="0" y="20"/>
                  </a:moveTo>
                  <a:lnTo>
                    <a:pt x="37" y="0"/>
                  </a:lnTo>
                  <a:lnTo>
                    <a:pt x="5" y="31"/>
                  </a:lnTo>
                  <a:lnTo>
                    <a:pt x="0" y="20"/>
                  </a:lnTo>
                  <a:close/>
                </a:path>
              </a:pathLst>
            </a:custGeom>
            <a:solidFill>
              <a:srgbClr val="7fc1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394" name=""/>
            <p:cNvSpPr/>
            <p:nvPr/>
          </p:nvSpPr>
          <p:spPr>
            <a:xfrm flipV="1">
              <a:off x="5572440" y="1227600"/>
              <a:ext cx="9000" cy="19800"/>
            </a:xfrm>
            <a:custGeom>
              <a:avLst/>
              <a:gdLst/>
              <a:ahLst/>
              <a:rect l="l" t="t" r="r" b="b"/>
              <a:pathLst>
                <a:path w="23" h="48">
                  <a:moveTo>
                    <a:pt x="14" y="48"/>
                  </a:moveTo>
                  <a:lnTo>
                    <a:pt x="23" y="10"/>
                  </a:lnTo>
                  <a:lnTo>
                    <a:pt x="0" y="0"/>
                  </a:lnTo>
                  <a:lnTo>
                    <a:pt x="14" y="48"/>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395" name=""/>
            <p:cNvSpPr/>
            <p:nvPr/>
          </p:nvSpPr>
          <p:spPr>
            <a:xfrm flipV="1">
              <a:off x="5557320" y="1258560"/>
              <a:ext cx="15840" cy="19800"/>
            </a:xfrm>
            <a:custGeom>
              <a:avLst/>
              <a:gdLst/>
              <a:ahLst/>
              <a:rect l="l" t="t" r="r" b="b"/>
              <a:pathLst>
                <a:path w="38" h="48">
                  <a:moveTo>
                    <a:pt x="38" y="15"/>
                  </a:moveTo>
                  <a:lnTo>
                    <a:pt x="29" y="48"/>
                  </a:lnTo>
                  <a:lnTo>
                    <a:pt x="23" y="21"/>
                  </a:lnTo>
                  <a:lnTo>
                    <a:pt x="0" y="0"/>
                  </a:lnTo>
                  <a:lnTo>
                    <a:pt x="38" y="15"/>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396" name=""/>
            <p:cNvSpPr/>
            <p:nvPr/>
          </p:nvSpPr>
          <p:spPr>
            <a:xfrm flipV="1">
              <a:off x="5579640" y="1189440"/>
              <a:ext cx="28800" cy="25560"/>
            </a:xfrm>
            <a:custGeom>
              <a:avLst/>
              <a:gdLst/>
              <a:ahLst/>
              <a:rect l="l" t="t" r="r" b="b"/>
              <a:pathLst>
                <a:path w="71" h="61">
                  <a:moveTo>
                    <a:pt x="71" y="22"/>
                  </a:moveTo>
                  <a:lnTo>
                    <a:pt x="58" y="61"/>
                  </a:lnTo>
                  <a:lnTo>
                    <a:pt x="56" y="28"/>
                  </a:lnTo>
                  <a:lnTo>
                    <a:pt x="0" y="0"/>
                  </a:lnTo>
                  <a:lnTo>
                    <a:pt x="71" y="22"/>
                  </a:lnTo>
                  <a:close/>
                </a:path>
              </a:pathLst>
            </a:custGeom>
            <a:solidFill>
              <a:srgbClr val="7fc1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397" name=""/>
            <p:cNvSpPr/>
            <p:nvPr/>
          </p:nvSpPr>
          <p:spPr>
            <a:xfrm flipV="1">
              <a:off x="5608080" y="1187280"/>
              <a:ext cx="19080" cy="5760"/>
            </a:xfrm>
            <a:custGeom>
              <a:avLst/>
              <a:gdLst/>
              <a:ahLst/>
              <a:rect l="l" t="t" r="r" b="b"/>
              <a:pathLst>
                <a:path w="45" h="14">
                  <a:moveTo>
                    <a:pt x="5" y="0"/>
                  </a:moveTo>
                  <a:lnTo>
                    <a:pt x="45" y="14"/>
                  </a:lnTo>
                  <a:lnTo>
                    <a:pt x="0" y="12"/>
                  </a:lnTo>
                  <a:lnTo>
                    <a:pt x="5" y="0"/>
                  </a:lnTo>
                  <a:close/>
                </a:path>
              </a:pathLst>
            </a:custGeom>
            <a:solidFill>
              <a:srgbClr val="7fc1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398" name=""/>
            <p:cNvSpPr/>
            <p:nvPr/>
          </p:nvSpPr>
          <p:spPr>
            <a:xfrm flipV="1">
              <a:off x="5483880" y="1246320"/>
              <a:ext cx="14040" cy="17280"/>
            </a:xfrm>
            <a:custGeom>
              <a:avLst/>
              <a:gdLst/>
              <a:ahLst/>
              <a:rect l="l" t="t" r="r" b="b"/>
              <a:pathLst>
                <a:path w="33" h="41">
                  <a:moveTo>
                    <a:pt x="0" y="41"/>
                  </a:moveTo>
                  <a:lnTo>
                    <a:pt x="33" y="23"/>
                  </a:lnTo>
                  <a:lnTo>
                    <a:pt x="25" y="0"/>
                  </a:lnTo>
                  <a:lnTo>
                    <a:pt x="0" y="41"/>
                  </a:lnTo>
                  <a:close/>
                </a:path>
              </a:pathLst>
            </a:custGeom>
            <a:solidFill>
              <a:srgbClr val="7fc1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399" name=""/>
            <p:cNvSpPr/>
            <p:nvPr/>
          </p:nvSpPr>
          <p:spPr>
            <a:xfrm flipV="1">
              <a:off x="5499720" y="1273320"/>
              <a:ext cx="11520" cy="23040"/>
            </a:xfrm>
            <a:custGeom>
              <a:avLst/>
              <a:gdLst/>
              <a:ahLst/>
              <a:rect l="l" t="t" r="r" b="b"/>
              <a:pathLst>
                <a:path w="29" h="55">
                  <a:moveTo>
                    <a:pt x="29" y="36"/>
                  </a:moveTo>
                  <a:lnTo>
                    <a:pt x="0" y="55"/>
                  </a:lnTo>
                  <a:lnTo>
                    <a:pt x="15" y="31"/>
                  </a:lnTo>
                  <a:lnTo>
                    <a:pt x="13" y="0"/>
                  </a:lnTo>
                  <a:lnTo>
                    <a:pt x="29" y="36"/>
                  </a:lnTo>
                  <a:close/>
                </a:path>
              </a:pathLst>
            </a:custGeom>
            <a:solidFill>
              <a:srgbClr val="7fc1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400" name=""/>
            <p:cNvSpPr/>
            <p:nvPr/>
          </p:nvSpPr>
          <p:spPr>
            <a:xfrm flipV="1">
              <a:off x="5475600" y="1200960"/>
              <a:ext cx="14760" cy="34560"/>
            </a:xfrm>
            <a:custGeom>
              <a:avLst/>
              <a:gdLst/>
              <a:ahLst/>
              <a:rect l="l" t="t" r="r" b="b"/>
              <a:pathLst>
                <a:path w="36" h="83">
                  <a:moveTo>
                    <a:pt x="36" y="66"/>
                  </a:moveTo>
                  <a:lnTo>
                    <a:pt x="0" y="83"/>
                  </a:lnTo>
                  <a:lnTo>
                    <a:pt x="21" y="57"/>
                  </a:lnTo>
                  <a:lnTo>
                    <a:pt x="3" y="0"/>
                  </a:lnTo>
                  <a:lnTo>
                    <a:pt x="36" y="66"/>
                  </a:lnTo>
                  <a:close/>
                </a:path>
              </a:pathLst>
            </a:custGeom>
            <a:solidFill>
              <a:srgbClr val="7fc1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401" name=""/>
            <p:cNvSpPr/>
            <p:nvPr/>
          </p:nvSpPr>
          <p:spPr>
            <a:xfrm flipV="1">
              <a:off x="5477400" y="1182240"/>
              <a:ext cx="12240" cy="15840"/>
            </a:xfrm>
            <a:custGeom>
              <a:avLst/>
              <a:gdLst/>
              <a:ahLst/>
              <a:rect l="l" t="t" r="r" b="b"/>
              <a:pathLst>
                <a:path w="31" h="39">
                  <a:moveTo>
                    <a:pt x="0" y="5"/>
                  </a:moveTo>
                  <a:lnTo>
                    <a:pt x="11" y="0"/>
                  </a:lnTo>
                  <a:lnTo>
                    <a:pt x="31" y="39"/>
                  </a:lnTo>
                  <a:lnTo>
                    <a:pt x="0" y="5"/>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402" name=""/>
            <p:cNvSpPr/>
            <p:nvPr/>
          </p:nvSpPr>
          <p:spPr>
            <a:xfrm flipV="1">
              <a:off x="5431680" y="1318680"/>
              <a:ext cx="19800" cy="9720"/>
            </a:xfrm>
            <a:custGeom>
              <a:avLst/>
              <a:gdLst/>
              <a:ahLst/>
              <a:rect l="l" t="t" r="r" b="b"/>
              <a:pathLst>
                <a:path w="49" h="23">
                  <a:moveTo>
                    <a:pt x="0" y="14"/>
                  </a:moveTo>
                  <a:lnTo>
                    <a:pt x="39" y="23"/>
                  </a:lnTo>
                  <a:lnTo>
                    <a:pt x="49" y="0"/>
                  </a:lnTo>
                  <a:lnTo>
                    <a:pt x="0" y="14"/>
                  </a:lnTo>
                  <a:close/>
                </a:path>
              </a:pathLst>
            </a:custGeom>
            <a:solidFill>
              <a:srgbClr val="7fc1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403" name=""/>
            <p:cNvSpPr/>
            <p:nvPr/>
          </p:nvSpPr>
          <p:spPr>
            <a:xfrm flipV="1">
              <a:off x="5461560" y="1327680"/>
              <a:ext cx="20880" cy="15840"/>
            </a:xfrm>
            <a:custGeom>
              <a:avLst/>
              <a:gdLst/>
              <a:ahLst/>
              <a:rect l="l" t="t" r="r" b="b"/>
              <a:pathLst>
                <a:path w="49" h="38">
                  <a:moveTo>
                    <a:pt x="33" y="38"/>
                  </a:moveTo>
                  <a:lnTo>
                    <a:pt x="0" y="30"/>
                  </a:lnTo>
                  <a:lnTo>
                    <a:pt x="28" y="23"/>
                  </a:lnTo>
                  <a:lnTo>
                    <a:pt x="49" y="0"/>
                  </a:lnTo>
                  <a:lnTo>
                    <a:pt x="33" y="38"/>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404" name=""/>
            <p:cNvSpPr/>
            <p:nvPr/>
          </p:nvSpPr>
          <p:spPr>
            <a:xfrm flipV="1">
              <a:off x="5394240" y="1292400"/>
              <a:ext cx="24840" cy="28800"/>
            </a:xfrm>
            <a:custGeom>
              <a:avLst/>
              <a:gdLst/>
              <a:ahLst/>
              <a:rect l="l" t="t" r="r" b="b"/>
              <a:pathLst>
                <a:path w="60" h="70">
                  <a:moveTo>
                    <a:pt x="37" y="70"/>
                  </a:moveTo>
                  <a:lnTo>
                    <a:pt x="0" y="57"/>
                  </a:lnTo>
                  <a:lnTo>
                    <a:pt x="33" y="55"/>
                  </a:lnTo>
                  <a:lnTo>
                    <a:pt x="60" y="0"/>
                  </a:lnTo>
                  <a:lnTo>
                    <a:pt x="37" y="70"/>
                  </a:lnTo>
                  <a:close/>
                </a:path>
              </a:pathLst>
            </a:custGeom>
            <a:solidFill>
              <a:srgbClr val="7fc1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2405" name=""/>
            <p:cNvSpPr/>
            <p:nvPr/>
          </p:nvSpPr>
          <p:spPr>
            <a:xfrm flipV="1">
              <a:off x="5391000" y="1274040"/>
              <a:ext cx="5400" cy="18720"/>
            </a:xfrm>
            <a:custGeom>
              <a:avLst/>
              <a:gdLst/>
              <a:ahLst/>
              <a:rect l="l" t="t" r="r" b="b"/>
              <a:pathLst>
                <a:path w="14" h="45">
                  <a:moveTo>
                    <a:pt x="14" y="4"/>
                  </a:moveTo>
                  <a:lnTo>
                    <a:pt x="0" y="45"/>
                  </a:lnTo>
                  <a:lnTo>
                    <a:pt x="3" y="0"/>
                  </a:lnTo>
                  <a:lnTo>
                    <a:pt x="14" y="4"/>
                  </a:lnTo>
                  <a:close/>
                </a:path>
              </a:pathLst>
            </a:custGeom>
            <a:solidFill>
              <a:srgbClr val="7fc1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406" name=""/>
            <p:cNvSpPr/>
            <p:nvPr/>
          </p:nvSpPr>
          <p:spPr>
            <a:xfrm flipV="1">
              <a:off x="5447520" y="1404000"/>
              <a:ext cx="17280" cy="14040"/>
            </a:xfrm>
            <a:custGeom>
              <a:avLst/>
              <a:gdLst/>
              <a:ahLst/>
              <a:rect l="l" t="t" r="r" b="b"/>
              <a:pathLst>
                <a:path w="42" h="34">
                  <a:moveTo>
                    <a:pt x="0" y="0"/>
                  </a:moveTo>
                  <a:lnTo>
                    <a:pt x="20" y="34"/>
                  </a:lnTo>
                  <a:lnTo>
                    <a:pt x="42" y="25"/>
                  </a:lnTo>
                  <a:lnTo>
                    <a:pt x="0" y="0"/>
                  </a:lnTo>
                  <a:close/>
                </a:path>
              </a:pathLst>
            </a:custGeom>
            <a:solidFill>
              <a:srgbClr val="7fc1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07" name=""/>
            <p:cNvSpPr/>
            <p:nvPr/>
          </p:nvSpPr>
          <p:spPr>
            <a:xfrm flipV="1">
              <a:off x="5474160" y="1389960"/>
              <a:ext cx="23040" cy="13320"/>
            </a:xfrm>
            <a:custGeom>
              <a:avLst/>
              <a:gdLst/>
              <a:ahLst/>
              <a:rect l="l" t="t" r="r" b="b"/>
              <a:pathLst>
                <a:path w="55" h="31">
                  <a:moveTo>
                    <a:pt x="17" y="31"/>
                  </a:moveTo>
                  <a:lnTo>
                    <a:pt x="0" y="0"/>
                  </a:lnTo>
                  <a:lnTo>
                    <a:pt x="24" y="16"/>
                  </a:lnTo>
                  <a:lnTo>
                    <a:pt x="55" y="13"/>
                  </a:lnTo>
                  <a:lnTo>
                    <a:pt x="17" y="31"/>
                  </a:lnTo>
                  <a:close/>
                </a:path>
              </a:pathLst>
            </a:custGeom>
            <a:solidFill>
              <a:srgbClr val="7fc1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408" name=""/>
            <p:cNvSpPr/>
            <p:nvPr/>
          </p:nvSpPr>
          <p:spPr>
            <a:xfrm flipV="1">
              <a:off x="5401800" y="1411560"/>
              <a:ext cx="34560" cy="14760"/>
            </a:xfrm>
            <a:custGeom>
              <a:avLst/>
              <a:gdLst/>
              <a:ahLst/>
              <a:rect l="l" t="t" r="r" b="b"/>
              <a:pathLst>
                <a:path w="83" h="37">
                  <a:moveTo>
                    <a:pt x="17" y="37"/>
                  </a:moveTo>
                  <a:lnTo>
                    <a:pt x="0" y="0"/>
                  </a:lnTo>
                  <a:lnTo>
                    <a:pt x="24" y="23"/>
                  </a:lnTo>
                  <a:lnTo>
                    <a:pt x="83" y="3"/>
                  </a:lnTo>
                  <a:lnTo>
                    <a:pt x="17" y="37"/>
                  </a:lnTo>
                  <a:close/>
                </a:path>
              </a:pathLst>
            </a:custGeom>
            <a:solidFill>
              <a:srgbClr val="7fc1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409" name=""/>
            <p:cNvSpPr/>
            <p:nvPr/>
          </p:nvSpPr>
          <p:spPr>
            <a:xfrm flipV="1">
              <a:off x="5383440" y="1413000"/>
              <a:ext cx="16560" cy="12240"/>
            </a:xfrm>
            <a:custGeom>
              <a:avLst/>
              <a:gdLst/>
              <a:ahLst/>
              <a:rect l="l" t="t" r="r" b="b"/>
              <a:pathLst>
                <a:path w="39" h="30">
                  <a:moveTo>
                    <a:pt x="39" y="10"/>
                  </a:moveTo>
                  <a:lnTo>
                    <a:pt x="0" y="30"/>
                  </a:lnTo>
                  <a:lnTo>
                    <a:pt x="33" y="0"/>
                  </a:lnTo>
                  <a:lnTo>
                    <a:pt x="39" y="10"/>
                  </a:lnTo>
                  <a:close/>
                </a:path>
              </a:pathLst>
            </a:custGeom>
            <a:solidFill>
              <a:srgbClr val="7fc1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410" name=""/>
            <p:cNvSpPr/>
            <p:nvPr/>
          </p:nvSpPr>
          <p:spPr>
            <a:xfrm flipV="1">
              <a:off x="5519880" y="1453320"/>
              <a:ext cx="9720" cy="19800"/>
            </a:xfrm>
            <a:custGeom>
              <a:avLst/>
              <a:gdLst/>
              <a:ahLst/>
              <a:rect l="l" t="t" r="r" b="b"/>
              <a:pathLst>
                <a:path w="23" h="49">
                  <a:moveTo>
                    <a:pt x="11" y="0"/>
                  </a:moveTo>
                  <a:lnTo>
                    <a:pt x="0" y="38"/>
                  </a:lnTo>
                  <a:lnTo>
                    <a:pt x="23" y="49"/>
                  </a:lnTo>
                  <a:lnTo>
                    <a:pt x="11" y="0"/>
                  </a:lnTo>
                  <a:close/>
                </a:path>
              </a:pathLst>
            </a:custGeom>
            <a:solidFill>
              <a:srgbClr val="7fc1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411" name=""/>
            <p:cNvSpPr/>
            <p:nvPr/>
          </p:nvSpPr>
          <p:spPr>
            <a:xfrm flipV="1">
              <a:off x="5529240" y="1422720"/>
              <a:ext cx="15480" cy="20520"/>
            </a:xfrm>
            <a:custGeom>
              <a:avLst/>
              <a:gdLst/>
              <a:ahLst/>
              <a:rect l="l" t="t" r="r" b="b"/>
              <a:pathLst>
                <a:path w="38" h="49">
                  <a:moveTo>
                    <a:pt x="0" y="33"/>
                  </a:moveTo>
                  <a:lnTo>
                    <a:pt x="8" y="0"/>
                  </a:lnTo>
                  <a:lnTo>
                    <a:pt x="15" y="29"/>
                  </a:lnTo>
                  <a:lnTo>
                    <a:pt x="38" y="49"/>
                  </a:lnTo>
                  <a:lnTo>
                    <a:pt x="0" y="33"/>
                  </a:lnTo>
                  <a:close/>
                </a:path>
              </a:pathLst>
            </a:custGeom>
            <a:solidFill>
              <a:srgbClr val="7fc1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412" name=""/>
            <p:cNvSpPr/>
            <p:nvPr/>
          </p:nvSpPr>
          <p:spPr>
            <a:xfrm flipV="1">
              <a:off x="5492520" y="1485720"/>
              <a:ext cx="28800" cy="25560"/>
            </a:xfrm>
            <a:custGeom>
              <a:avLst/>
              <a:gdLst/>
              <a:ahLst/>
              <a:rect l="l" t="t" r="r" b="b"/>
              <a:pathLst>
                <a:path w="70" h="63">
                  <a:moveTo>
                    <a:pt x="0" y="39"/>
                  </a:moveTo>
                  <a:lnTo>
                    <a:pt x="12" y="0"/>
                  </a:lnTo>
                  <a:lnTo>
                    <a:pt x="15" y="34"/>
                  </a:lnTo>
                  <a:lnTo>
                    <a:pt x="70" y="63"/>
                  </a:lnTo>
                  <a:lnTo>
                    <a:pt x="0" y="39"/>
                  </a:lnTo>
                  <a:close/>
                </a:path>
              </a:pathLst>
            </a:custGeom>
            <a:solidFill>
              <a:srgbClr val="7fc1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413" name=""/>
            <p:cNvSpPr/>
            <p:nvPr/>
          </p:nvSpPr>
          <p:spPr>
            <a:xfrm flipV="1">
              <a:off x="5474880" y="1508400"/>
              <a:ext cx="18000" cy="5760"/>
            </a:xfrm>
            <a:custGeom>
              <a:avLst/>
              <a:gdLst/>
              <a:ahLst/>
              <a:rect l="l" t="t" r="r" b="b"/>
              <a:pathLst>
                <a:path w="45" h="14">
                  <a:moveTo>
                    <a:pt x="40" y="14"/>
                  </a:moveTo>
                  <a:lnTo>
                    <a:pt x="0" y="0"/>
                  </a:lnTo>
                  <a:lnTo>
                    <a:pt x="45" y="3"/>
                  </a:lnTo>
                  <a:lnTo>
                    <a:pt x="40" y="14"/>
                  </a:lnTo>
                  <a:close/>
                </a:path>
              </a:pathLst>
            </a:custGeom>
            <a:solidFill>
              <a:srgbClr val="7fc1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414" name=""/>
            <p:cNvSpPr/>
            <p:nvPr/>
          </p:nvSpPr>
          <p:spPr>
            <a:xfrm flipV="1">
              <a:off x="5604840" y="1439640"/>
              <a:ext cx="14040" cy="18000"/>
            </a:xfrm>
            <a:custGeom>
              <a:avLst/>
              <a:gdLst/>
              <a:ahLst/>
              <a:rect l="l" t="t" r="r" b="b"/>
              <a:pathLst>
                <a:path w="34" h="43">
                  <a:moveTo>
                    <a:pt x="34" y="0"/>
                  </a:moveTo>
                  <a:lnTo>
                    <a:pt x="0" y="20"/>
                  </a:lnTo>
                  <a:lnTo>
                    <a:pt x="8" y="43"/>
                  </a:lnTo>
                  <a:lnTo>
                    <a:pt x="34" y="0"/>
                  </a:lnTo>
                  <a:close/>
                </a:path>
              </a:pathLst>
            </a:custGeom>
            <a:solidFill>
              <a:srgbClr val="7fc1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415" name=""/>
            <p:cNvSpPr/>
            <p:nvPr/>
          </p:nvSpPr>
          <p:spPr>
            <a:xfrm flipV="1">
              <a:off x="5590440" y="1407240"/>
              <a:ext cx="12240" cy="23040"/>
            </a:xfrm>
            <a:custGeom>
              <a:avLst/>
              <a:gdLst/>
              <a:ahLst/>
              <a:rect l="l" t="t" r="r" b="b"/>
              <a:pathLst>
                <a:path w="29" h="55">
                  <a:moveTo>
                    <a:pt x="0" y="16"/>
                  </a:moveTo>
                  <a:lnTo>
                    <a:pt x="29" y="0"/>
                  </a:lnTo>
                  <a:lnTo>
                    <a:pt x="14" y="23"/>
                  </a:lnTo>
                  <a:lnTo>
                    <a:pt x="16" y="55"/>
                  </a:lnTo>
                  <a:lnTo>
                    <a:pt x="0" y="16"/>
                  </a:lnTo>
                  <a:close/>
                </a:path>
              </a:pathLst>
            </a:custGeom>
            <a:solidFill>
              <a:srgbClr val="7fc1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416" name=""/>
            <p:cNvSpPr/>
            <p:nvPr/>
          </p:nvSpPr>
          <p:spPr>
            <a:xfrm flipV="1">
              <a:off x="5612400" y="1467360"/>
              <a:ext cx="14760" cy="34920"/>
            </a:xfrm>
            <a:custGeom>
              <a:avLst/>
              <a:gdLst/>
              <a:ahLst/>
              <a:rect l="l" t="t" r="r" b="b"/>
              <a:pathLst>
                <a:path w="36" h="84">
                  <a:moveTo>
                    <a:pt x="0" y="18"/>
                  </a:moveTo>
                  <a:lnTo>
                    <a:pt x="36" y="0"/>
                  </a:lnTo>
                  <a:lnTo>
                    <a:pt x="15" y="25"/>
                  </a:lnTo>
                  <a:lnTo>
                    <a:pt x="34" y="84"/>
                  </a:lnTo>
                  <a:lnTo>
                    <a:pt x="0" y="18"/>
                  </a:lnTo>
                  <a:close/>
                </a:path>
              </a:pathLst>
            </a:custGeom>
            <a:solidFill>
              <a:srgbClr val="7fc1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17" name=""/>
            <p:cNvSpPr/>
            <p:nvPr/>
          </p:nvSpPr>
          <p:spPr>
            <a:xfrm flipV="1">
              <a:off x="5612400" y="1505160"/>
              <a:ext cx="12960" cy="15840"/>
            </a:xfrm>
            <a:custGeom>
              <a:avLst/>
              <a:gdLst/>
              <a:ahLst/>
              <a:rect l="l" t="t" r="r" b="b"/>
              <a:pathLst>
                <a:path w="31" h="39">
                  <a:moveTo>
                    <a:pt x="19" y="39"/>
                  </a:moveTo>
                  <a:lnTo>
                    <a:pt x="0" y="0"/>
                  </a:lnTo>
                  <a:lnTo>
                    <a:pt x="31" y="34"/>
                  </a:lnTo>
                  <a:lnTo>
                    <a:pt x="19" y="39"/>
                  </a:lnTo>
                  <a:close/>
                </a:path>
              </a:pathLst>
            </a:custGeom>
            <a:solidFill>
              <a:srgbClr val="7fc1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418" name=""/>
            <p:cNvSpPr/>
            <p:nvPr/>
          </p:nvSpPr>
          <p:spPr>
            <a:xfrm flipV="1">
              <a:off x="5538960" y="1336320"/>
              <a:ext cx="27360" cy="27360"/>
            </a:xfrm>
            <a:custGeom>
              <a:avLst/>
              <a:gdLst/>
              <a:ahLst/>
              <a:rect l="l" t="t" r="r" b="b"/>
              <a:pathLst>
                <a:path w="66" h="67">
                  <a:moveTo>
                    <a:pt x="50" y="67"/>
                  </a:moveTo>
                  <a:lnTo>
                    <a:pt x="66" y="17"/>
                  </a:lnTo>
                  <a:lnTo>
                    <a:pt x="16" y="0"/>
                  </a:lnTo>
                  <a:lnTo>
                    <a:pt x="0" y="51"/>
                  </a:lnTo>
                  <a:lnTo>
                    <a:pt x="50" y="67"/>
                  </a:lnTo>
                  <a:close/>
                </a:path>
              </a:pathLst>
            </a:custGeom>
            <a:solidFill>
              <a:srgbClr val="d1ff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2419" name=""/>
            <p:cNvSpPr/>
            <p:nvPr/>
          </p:nvSpPr>
          <p:spPr>
            <a:xfrm flipV="1">
              <a:off x="5538960" y="1335240"/>
              <a:ext cx="29160" cy="29880"/>
            </a:xfrm>
            <a:custGeom>
              <a:avLst/>
              <a:gdLst/>
              <a:ahLst/>
              <a:rect l="l" t="t" r="r" b="b"/>
              <a:pathLst>
                <a:path w="70" h="70">
                  <a:moveTo>
                    <a:pt x="70" y="46"/>
                  </a:moveTo>
                  <a:lnTo>
                    <a:pt x="47" y="0"/>
                  </a:lnTo>
                  <a:lnTo>
                    <a:pt x="0" y="22"/>
                  </a:lnTo>
                  <a:lnTo>
                    <a:pt x="24" y="70"/>
                  </a:lnTo>
                  <a:lnTo>
                    <a:pt x="70" y="46"/>
                  </a:lnTo>
                  <a:close/>
                </a:path>
              </a:pathLst>
            </a:custGeom>
            <a:solidFill>
              <a:srgbClr val="d1ffff"/>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420" name=""/>
            <p:cNvSpPr/>
            <p:nvPr/>
          </p:nvSpPr>
          <p:spPr>
            <a:xfrm flipV="1">
              <a:off x="5818320" y="1476360"/>
              <a:ext cx="193680" cy="78120"/>
            </a:xfrm>
            <a:custGeom>
              <a:avLst/>
              <a:gdLst/>
              <a:ahLst/>
              <a:rect l="l" t="t" r="r" b="b"/>
              <a:pathLst>
                <a:path w="465" h="186">
                  <a:moveTo>
                    <a:pt x="465" y="78"/>
                  </a:moveTo>
                  <a:lnTo>
                    <a:pt x="367" y="0"/>
                  </a:lnTo>
                  <a:lnTo>
                    <a:pt x="276" y="91"/>
                  </a:lnTo>
                  <a:lnTo>
                    <a:pt x="242" y="71"/>
                  </a:lnTo>
                  <a:lnTo>
                    <a:pt x="203" y="89"/>
                  </a:lnTo>
                  <a:lnTo>
                    <a:pt x="169" y="92"/>
                  </a:lnTo>
                  <a:lnTo>
                    <a:pt x="144" y="107"/>
                  </a:lnTo>
                  <a:lnTo>
                    <a:pt x="104" y="75"/>
                  </a:lnTo>
                  <a:lnTo>
                    <a:pt x="48" y="130"/>
                  </a:lnTo>
                  <a:lnTo>
                    <a:pt x="29" y="115"/>
                  </a:lnTo>
                  <a:lnTo>
                    <a:pt x="0" y="144"/>
                  </a:lnTo>
                  <a:lnTo>
                    <a:pt x="25" y="160"/>
                  </a:lnTo>
                  <a:lnTo>
                    <a:pt x="47" y="144"/>
                  </a:lnTo>
                  <a:lnTo>
                    <a:pt x="97" y="171"/>
                  </a:lnTo>
                  <a:lnTo>
                    <a:pt x="142" y="139"/>
                  </a:lnTo>
                  <a:lnTo>
                    <a:pt x="166" y="157"/>
                  </a:lnTo>
                  <a:lnTo>
                    <a:pt x="197" y="145"/>
                  </a:lnTo>
                  <a:lnTo>
                    <a:pt x="237" y="157"/>
                  </a:lnTo>
                  <a:lnTo>
                    <a:pt x="275" y="119"/>
                  </a:lnTo>
                  <a:lnTo>
                    <a:pt x="356" y="186"/>
                  </a:lnTo>
                  <a:lnTo>
                    <a:pt x="465" y="78"/>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421" name=""/>
            <p:cNvSpPr/>
            <p:nvPr/>
          </p:nvSpPr>
          <p:spPr>
            <a:xfrm flipV="1">
              <a:off x="5857560" y="1404360"/>
              <a:ext cx="143640" cy="142920"/>
            </a:xfrm>
            <a:custGeom>
              <a:avLst/>
              <a:gdLst/>
              <a:ahLst/>
              <a:rect l="l" t="t" r="r" b="b"/>
              <a:pathLst>
                <a:path w="347" h="343">
                  <a:moveTo>
                    <a:pt x="347" y="0"/>
                  </a:moveTo>
                  <a:lnTo>
                    <a:pt x="203" y="21"/>
                  </a:lnTo>
                  <a:lnTo>
                    <a:pt x="196" y="132"/>
                  </a:lnTo>
                  <a:lnTo>
                    <a:pt x="144" y="139"/>
                  </a:lnTo>
                  <a:lnTo>
                    <a:pt x="131" y="180"/>
                  </a:lnTo>
                  <a:lnTo>
                    <a:pt x="112" y="201"/>
                  </a:lnTo>
                  <a:lnTo>
                    <a:pt x="96" y="228"/>
                  </a:lnTo>
                  <a:lnTo>
                    <a:pt x="35" y="236"/>
                  </a:lnTo>
                  <a:lnTo>
                    <a:pt x="31" y="303"/>
                  </a:lnTo>
                  <a:lnTo>
                    <a:pt x="2" y="307"/>
                  </a:lnTo>
                  <a:lnTo>
                    <a:pt x="0" y="343"/>
                  </a:lnTo>
                  <a:lnTo>
                    <a:pt x="40" y="337"/>
                  </a:lnTo>
                  <a:lnTo>
                    <a:pt x="53" y="317"/>
                  </a:lnTo>
                  <a:lnTo>
                    <a:pt x="107" y="299"/>
                  </a:lnTo>
                  <a:lnTo>
                    <a:pt x="119" y="248"/>
                  </a:lnTo>
                  <a:lnTo>
                    <a:pt x="153" y="243"/>
                  </a:lnTo>
                  <a:lnTo>
                    <a:pt x="175" y="216"/>
                  </a:lnTo>
                  <a:lnTo>
                    <a:pt x="214" y="196"/>
                  </a:lnTo>
                  <a:lnTo>
                    <a:pt x="217" y="150"/>
                  </a:lnTo>
                  <a:lnTo>
                    <a:pt x="339" y="132"/>
                  </a:lnTo>
                  <a:lnTo>
                    <a:pt x="347" y="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2" name=""/>
            <p:cNvSpPr/>
            <p:nvPr/>
          </p:nvSpPr>
          <p:spPr>
            <a:xfrm flipV="1">
              <a:off x="5927400" y="1379880"/>
              <a:ext cx="84600" cy="174600"/>
            </a:xfrm>
            <a:custGeom>
              <a:avLst/>
              <a:gdLst/>
              <a:ahLst/>
              <a:rect l="l" t="t" r="r" b="b"/>
              <a:pathLst>
                <a:path w="205" h="420">
                  <a:moveTo>
                    <a:pt x="83" y="420"/>
                  </a:moveTo>
                  <a:lnTo>
                    <a:pt x="112" y="391"/>
                  </a:lnTo>
                  <a:lnTo>
                    <a:pt x="92" y="376"/>
                  </a:lnTo>
                  <a:lnTo>
                    <a:pt x="132" y="328"/>
                  </a:lnTo>
                  <a:lnTo>
                    <a:pt x="107" y="289"/>
                  </a:lnTo>
                  <a:lnTo>
                    <a:pt x="134" y="264"/>
                  </a:lnTo>
                  <a:lnTo>
                    <a:pt x="125" y="236"/>
                  </a:lnTo>
                  <a:lnTo>
                    <a:pt x="148" y="198"/>
                  </a:lnTo>
                  <a:lnTo>
                    <a:pt x="113" y="170"/>
                  </a:lnTo>
                  <a:lnTo>
                    <a:pt x="205" y="78"/>
                  </a:lnTo>
                  <a:lnTo>
                    <a:pt x="107" y="0"/>
                  </a:lnTo>
                  <a:lnTo>
                    <a:pt x="0" y="107"/>
                  </a:lnTo>
                  <a:lnTo>
                    <a:pt x="82" y="173"/>
                  </a:lnTo>
                  <a:lnTo>
                    <a:pt x="60" y="211"/>
                  </a:lnTo>
                  <a:lnTo>
                    <a:pt x="58" y="248"/>
                  </a:lnTo>
                  <a:lnTo>
                    <a:pt x="52" y="275"/>
                  </a:lnTo>
                  <a:lnTo>
                    <a:pt x="74" y="294"/>
                  </a:lnTo>
                  <a:lnTo>
                    <a:pt x="37" y="338"/>
                  </a:lnTo>
                  <a:lnTo>
                    <a:pt x="77" y="378"/>
                  </a:lnTo>
                  <a:lnTo>
                    <a:pt x="58" y="398"/>
                  </a:lnTo>
                  <a:lnTo>
                    <a:pt x="83" y="42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3" name=""/>
            <p:cNvSpPr/>
            <p:nvPr/>
          </p:nvSpPr>
          <p:spPr>
            <a:xfrm flipV="1">
              <a:off x="5938200" y="1432440"/>
              <a:ext cx="133920" cy="115560"/>
            </a:xfrm>
            <a:custGeom>
              <a:avLst/>
              <a:gdLst/>
              <a:ahLst/>
              <a:rect l="l" t="t" r="r" b="b"/>
              <a:pathLst>
                <a:path w="321" h="277">
                  <a:moveTo>
                    <a:pt x="292" y="239"/>
                  </a:moveTo>
                  <a:lnTo>
                    <a:pt x="297" y="173"/>
                  </a:lnTo>
                  <a:lnTo>
                    <a:pt x="236" y="182"/>
                  </a:lnTo>
                  <a:lnTo>
                    <a:pt x="238" y="151"/>
                  </a:lnTo>
                  <a:lnTo>
                    <a:pt x="205" y="144"/>
                  </a:lnTo>
                  <a:lnTo>
                    <a:pt x="198" y="103"/>
                  </a:lnTo>
                  <a:lnTo>
                    <a:pt x="146" y="112"/>
                  </a:lnTo>
                  <a:lnTo>
                    <a:pt x="153" y="0"/>
                  </a:lnTo>
                  <a:lnTo>
                    <a:pt x="8" y="21"/>
                  </a:lnTo>
                  <a:lnTo>
                    <a:pt x="0" y="153"/>
                  </a:lnTo>
                  <a:lnTo>
                    <a:pt x="123" y="136"/>
                  </a:lnTo>
                  <a:lnTo>
                    <a:pt x="133" y="176"/>
                  </a:lnTo>
                  <a:lnTo>
                    <a:pt x="156" y="193"/>
                  </a:lnTo>
                  <a:lnTo>
                    <a:pt x="176" y="213"/>
                  </a:lnTo>
                  <a:lnTo>
                    <a:pt x="209" y="207"/>
                  </a:lnTo>
                  <a:lnTo>
                    <a:pt x="216" y="259"/>
                  </a:lnTo>
                  <a:lnTo>
                    <a:pt x="281" y="251"/>
                  </a:lnTo>
                  <a:lnTo>
                    <a:pt x="280" y="277"/>
                  </a:lnTo>
                  <a:lnTo>
                    <a:pt x="319" y="272"/>
                  </a:lnTo>
                  <a:lnTo>
                    <a:pt x="321" y="236"/>
                  </a:lnTo>
                  <a:lnTo>
                    <a:pt x="292" y="239"/>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4" name=""/>
            <p:cNvSpPr/>
            <p:nvPr/>
          </p:nvSpPr>
          <p:spPr>
            <a:xfrm flipV="1">
              <a:off x="5927400" y="1478880"/>
              <a:ext cx="193680" cy="77040"/>
            </a:xfrm>
            <a:custGeom>
              <a:avLst/>
              <a:gdLst/>
              <a:ahLst/>
              <a:rect l="l" t="t" r="r" b="b"/>
              <a:pathLst>
                <a:path w="466" h="187">
                  <a:moveTo>
                    <a:pt x="466" y="43"/>
                  </a:moveTo>
                  <a:lnTo>
                    <a:pt x="441" y="29"/>
                  </a:lnTo>
                  <a:lnTo>
                    <a:pt x="418" y="42"/>
                  </a:lnTo>
                  <a:lnTo>
                    <a:pt x="369" y="3"/>
                  </a:lnTo>
                  <a:lnTo>
                    <a:pt x="324" y="46"/>
                  </a:lnTo>
                  <a:lnTo>
                    <a:pt x="301" y="28"/>
                  </a:lnTo>
                  <a:lnTo>
                    <a:pt x="268" y="44"/>
                  </a:lnTo>
                  <a:lnTo>
                    <a:pt x="232" y="37"/>
                  </a:lnTo>
                  <a:lnTo>
                    <a:pt x="192" y="67"/>
                  </a:lnTo>
                  <a:lnTo>
                    <a:pt x="107" y="0"/>
                  </a:lnTo>
                  <a:lnTo>
                    <a:pt x="0" y="107"/>
                  </a:lnTo>
                  <a:lnTo>
                    <a:pt x="97" y="187"/>
                  </a:lnTo>
                  <a:lnTo>
                    <a:pt x="189" y="95"/>
                  </a:lnTo>
                  <a:lnTo>
                    <a:pt x="230" y="108"/>
                  </a:lnTo>
                  <a:lnTo>
                    <a:pt x="269" y="106"/>
                  </a:lnTo>
                  <a:lnTo>
                    <a:pt x="296" y="119"/>
                  </a:lnTo>
                  <a:lnTo>
                    <a:pt x="322" y="79"/>
                  </a:lnTo>
                  <a:lnTo>
                    <a:pt x="376" y="107"/>
                  </a:lnTo>
                  <a:lnTo>
                    <a:pt x="417" y="57"/>
                  </a:lnTo>
                  <a:lnTo>
                    <a:pt x="437" y="72"/>
                  </a:lnTo>
                  <a:lnTo>
                    <a:pt x="466" y="43"/>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25" name=""/>
            <p:cNvSpPr/>
            <p:nvPr/>
          </p:nvSpPr>
          <p:spPr>
            <a:xfrm flipV="1">
              <a:off x="5938200" y="1485720"/>
              <a:ext cx="144360" cy="142200"/>
            </a:xfrm>
            <a:custGeom>
              <a:avLst/>
              <a:gdLst/>
              <a:ahLst/>
              <a:rect l="l" t="t" r="r" b="b"/>
              <a:pathLst>
                <a:path w="347" h="344">
                  <a:moveTo>
                    <a:pt x="347" y="0"/>
                  </a:moveTo>
                  <a:lnTo>
                    <a:pt x="298" y="10"/>
                  </a:lnTo>
                  <a:lnTo>
                    <a:pt x="298" y="39"/>
                  </a:lnTo>
                  <a:lnTo>
                    <a:pt x="251" y="37"/>
                  </a:lnTo>
                  <a:lnTo>
                    <a:pt x="228" y="96"/>
                  </a:lnTo>
                  <a:lnTo>
                    <a:pt x="193" y="100"/>
                  </a:lnTo>
                  <a:lnTo>
                    <a:pt x="180" y="132"/>
                  </a:lnTo>
                  <a:lnTo>
                    <a:pt x="133" y="148"/>
                  </a:lnTo>
                  <a:lnTo>
                    <a:pt x="130" y="195"/>
                  </a:lnTo>
                  <a:lnTo>
                    <a:pt x="8" y="212"/>
                  </a:lnTo>
                  <a:lnTo>
                    <a:pt x="0" y="344"/>
                  </a:lnTo>
                  <a:lnTo>
                    <a:pt x="144" y="323"/>
                  </a:lnTo>
                  <a:lnTo>
                    <a:pt x="152" y="211"/>
                  </a:lnTo>
                  <a:lnTo>
                    <a:pt x="192" y="198"/>
                  </a:lnTo>
                  <a:lnTo>
                    <a:pt x="212" y="165"/>
                  </a:lnTo>
                  <a:lnTo>
                    <a:pt x="250" y="145"/>
                  </a:lnTo>
                  <a:lnTo>
                    <a:pt x="252" y="115"/>
                  </a:lnTo>
                  <a:lnTo>
                    <a:pt x="312" y="106"/>
                  </a:lnTo>
                  <a:lnTo>
                    <a:pt x="317" y="39"/>
                  </a:lnTo>
                  <a:lnTo>
                    <a:pt x="344" y="36"/>
                  </a:lnTo>
                  <a:lnTo>
                    <a:pt x="347" y="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6" name=""/>
            <p:cNvSpPr/>
            <p:nvPr/>
          </p:nvSpPr>
          <p:spPr>
            <a:xfrm flipV="1">
              <a:off x="5928120" y="1478880"/>
              <a:ext cx="85320" cy="174600"/>
            </a:xfrm>
            <a:custGeom>
              <a:avLst/>
              <a:gdLst/>
              <a:ahLst/>
              <a:rect l="l" t="t" r="r" b="b"/>
              <a:pathLst>
                <a:path w="205" h="421">
                  <a:moveTo>
                    <a:pt x="121" y="246"/>
                  </a:moveTo>
                  <a:lnTo>
                    <a:pt x="145" y="206"/>
                  </a:lnTo>
                  <a:lnTo>
                    <a:pt x="137" y="179"/>
                  </a:lnTo>
                  <a:lnTo>
                    <a:pt x="153" y="145"/>
                  </a:lnTo>
                  <a:lnTo>
                    <a:pt x="131" y="126"/>
                  </a:lnTo>
                  <a:lnTo>
                    <a:pt x="161" y="73"/>
                  </a:lnTo>
                  <a:lnTo>
                    <a:pt x="125" y="42"/>
                  </a:lnTo>
                  <a:lnTo>
                    <a:pt x="147" y="21"/>
                  </a:lnTo>
                  <a:lnTo>
                    <a:pt x="119" y="0"/>
                  </a:lnTo>
                  <a:lnTo>
                    <a:pt x="91" y="29"/>
                  </a:lnTo>
                  <a:lnTo>
                    <a:pt x="110" y="44"/>
                  </a:lnTo>
                  <a:lnTo>
                    <a:pt x="56" y="98"/>
                  </a:lnTo>
                  <a:lnTo>
                    <a:pt x="95" y="130"/>
                  </a:lnTo>
                  <a:lnTo>
                    <a:pt x="70" y="157"/>
                  </a:lnTo>
                  <a:lnTo>
                    <a:pt x="80" y="183"/>
                  </a:lnTo>
                  <a:lnTo>
                    <a:pt x="57" y="223"/>
                  </a:lnTo>
                  <a:lnTo>
                    <a:pt x="90" y="250"/>
                  </a:lnTo>
                  <a:lnTo>
                    <a:pt x="0" y="342"/>
                  </a:lnTo>
                  <a:lnTo>
                    <a:pt x="95" y="421"/>
                  </a:lnTo>
                  <a:lnTo>
                    <a:pt x="205" y="312"/>
                  </a:lnTo>
                  <a:lnTo>
                    <a:pt x="121" y="246"/>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7" name=""/>
            <p:cNvSpPr/>
            <p:nvPr/>
          </p:nvSpPr>
          <p:spPr>
            <a:xfrm flipV="1">
              <a:off x="5868360" y="1486080"/>
              <a:ext cx="132840" cy="113040"/>
            </a:xfrm>
            <a:custGeom>
              <a:avLst/>
              <a:gdLst/>
              <a:ahLst/>
              <a:rect l="l" t="t" r="r" b="b"/>
              <a:pathLst>
                <a:path w="320" h="273">
                  <a:moveTo>
                    <a:pt x="198" y="138"/>
                  </a:moveTo>
                  <a:lnTo>
                    <a:pt x="189" y="95"/>
                  </a:lnTo>
                  <a:lnTo>
                    <a:pt x="159" y="87"/>
                  </a:lnTo>
                  <a:lnTo>
                    <a:pt x="145" y="61"/>
                  </a:lnTo>
                  <a:lnTo>
                    <a:pt x="105" y="72"/>
                  </a:lnTo>
                  <a:lnTo>
                    <a:pt x="114" y="11"/>
                  </a:lnTo>
                  <a:lnTo>
                    <a:pt x="39" y="20"/>
                  </a:lnTo>
                  <a:lnTo>
                    <a:pt x="27" y="0"/>
                  </a:lnTo>
                  <a:lnTo>
                    <a:pt x="2" y="1"/>
                  </a:lnTo>
                  <a:lnTo>
                    <a:pt x="0" y="36"/>
                  </a:lnTo>
                  <a:lnTo>
                    <a:pt x="27" y="32"/>
                  </a:lnTo>
                  <a:lnTo>
                    <a:pt x="23" y="99"/>
                  </a:lnTo>
                  <a:lnTo>
                    <a:pt x="84" y="91"/>
                  </a:lnTo>
                  <a:lnTo>
                    <a:pt x="81" y="122"/>
                  </a:lnTo>
                  <a:lnTo>
                    <a:pt x="108" y="133"/>
                  </a:lnTo>
                  <a:lnTo>
                    <a:pt x="124" y="161"/>
                  </a:lnTo>
                  <a:lnTo>
                    <a:pt x="174" y="161"/>
                  </a:lnTo>
                  <a:lnTo>
                    <a:pt x="167" y="273"/>
                  </a:lnTo>
                  <a:lnTo>
                    <a:pt x="311" y="253"/>
                  </a:lnTo>
                  <a:lnTo>
                    <a:pt x="320" y="120"/>
                  </a:lnTo>
                  <a:lnTo>
                    <a:pt x="198" y="138"/>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8" name=""/>
            <p:cNvSpPr/>
            <p:nvPr/>
          </p:nvSpPr>
          <p:spPr>
            <a:xfrm flipV="1">
              <a:off x="5883480" y="1547640"/>
              <a:ext cx="14040" cy="7200"/>
            </a:xfrm>
            <a:custGeom>
              <a:avLst/>
              <a:gdLst/>
              <a:ahLst/>
              <a:rect l="l" t="t" r="r" b="b"/>
              <a:pathLst>
                <a:path w="35" h="18">
                  <a:moveTo>
                    <a:pt x="0" y="3"/>
                  </a:moveTo>
                  <a:lnTo>
                    <a:pt x="34" y="0"/>
                  </a:lnTo>
                  <a:lnTo>
                    <a:pt x="35" y="18"/>
                  </a:lnTo>
                  <a:lnTo>
                    <a:pt x="0" y="3"/>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429" name=""/>
            <p:cNvSpPr/>
            <p:nvPr/>
          </p:nvSpPr>
          <p:spPr>
            <a:xfrm flipV="1">
              <a:off x="5905080" y="1532160"/>
              <a:ext cx="12240" cy="12960"/>
            </a:xfrm>
            <a:custGeom>
              <a:avLst/>
              <a:gdLst/>
              <a:ahLst/>
              <a:rect l="l" t="t" r="r" b="b"/>
              <a:pathLst>
                <a:path w="30" h="31">
                  <a:moveTo>
                    <a:pt x="30" y="0"/>
                  </a:moveTo>
                  <a:lnTo>
                    <a:pt x="0" y="2"/>
                  </a:lnTo>
                  <a:lnTo>
                    <a:pt x="21" y="11"/>
                  </a:lnTo>
                  <a:lnTo>
                    <a:pt x="30" y="31"/>
                  </a:lnTo>
                  <a:lnTo>
                    <a:pt x="30" y="0"/>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430" name=""/>
            <p:cNvSpPr/>
            <p:nvPr/>
          </p:nvSpPr>
          <p:spPr>
            <a:xfrm flipV="1">
              <a:off x="5860800" y="1557720"/>
              <a:ext cx="14040" cy="23040"/>
            </a:xfrm>
            <a:custGeom>
              <a:avLst/>
              <a:gdLst/>
              <a:ahLst/>
              <a:rect l="l" t="t" r="r" b="b"/>
              <a:pathLst>
                <a:path w="35" h="57">
                  <a:moveTo>
                    <a:pt x="35" y="0"/>
                  </a:moveTo>
                  <a:lnTo>
                    <a:pt x="0" y="4"/>
                  </a:lnTo>
                  <a:lnTo>
                    <a:pt x="26" y="11"/>
                  </a:lnTo>
                  <a:lnTo>
                    <a:pt x="30" y="57"/>
                  </a:lnTo>
                  <a:lnTo>
                    <a:pt x="35" y="0"/>
                  </a:lnTo>
                  <a:close/>
                </a:path>
              </a:pathLst>
            </a:custGeom>
            <a:solidFill>
              <a:srgbClr val="bfffff"/>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431" name=""/>
            <p:cNvSpPr/>
            <p:nvPr/>
          </p:nvSpPr>
          <p:spPr>
            <a:xfrm flipV="1">
              <a:off x="5860800" y="1582920"/>
              <a:ext cx="5040" cy="14040"/>
            </a:xfrm>
            <a:custGeom>
              <a:avLst/>
              <a:gdLst/>
              <a:ahLst/>
              <a:rect l="l" t="t" r="r" b="b"/>
              <a:pathLst>
                <a:path w="12" h="36">
                  <a:moveTo>
                    <a:pt x="9" y="33"/>
                  </a:moveTo>
                  <a:lnTo>
                    <a:pt x="12" y="0"/>
                  </a:lnTo>
                  <a:lnTo>
                    <a:pt x="0" y="36"/>
                  </a:lnTo>
                  <a:lnTo>
                    <a:pt x="9" y="33"/>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32" name=""/>
            <p:cNvSpPr/>
            <p:nvPr/>
          </p:nvSpPr>
          <p:spPr>
            <a:xfrm flipV="1">
              <a:off x="5864400" y="1477440"/>
              <a:ext cx="17280" cy="9000"/>
            </a:xfrm>
            <a:custGeom>
              <a:avLst/>
              <a:gdLst/>
              <a:ahLst/>
              <a:rect l="l" t="t" r="r" b="b"/>
              <a:pathLst>
                <a:path w="43" h="23">
                  <a:moveTo>
                    <a:pt x="0" y="23"/>
                  </a:moveTo>
                  <a:lnTo>
                    <a:pt x="27" y="0"/>
                  </a:lnTo>
                  <a:lnTo>
                    <a:pt x="43" y="9"/>
                  </a:lnTo>
                  <a:lnTo>
                    <a:pt x="0" y="23"/>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433" name=""/>
            <p:cNvSpPr/>
            <p:nvPr/>
          </p:nvSpPr>
          <p:spPr>
            <a:xfrm flipV="1">
              <a:off x="5891040" y="1485720"/>
              <a:ext cx="20520" cy="8280"/>
            </a:xfrm>
            <a:custGeom>
              <a:avLst/>
              <a:gdLst/>
              <a:ahLst/>
              <a:rect l="l" t="t" r="r" b="b"/>
              <a:pathLst>
                <a:path w="49" h="21">
                  <a:moveTo>
                    <a:pt x="24" y="0"/>
                  </a:moveTo>
                  <a:lnTo>
                    <a:pt x="0" y="21"/>
                  </a:lnTo>
                  <a:lnTo>
                    <a:pt x="25" y="11"/>
                  </a:lnTo>
                  <a:lnTo>
                    <a:pt x="49" y="18"/>
                  </a:lnTo>
                  <a:lnTo>
                    <a:pt x="24" y="0"/>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34" name=""/>
            <p:cNvSpPr/>
            <p:nvPr/>
          </p:nvSpPr>
          <p:spPr>
            <a:xfrm flipV="1">
              <a:off x="5825880" y="1472400"/>
              <a:ext cx="28080" cy="14760"/>
            </a:xfrm>
            <a:custGeom>
              <a:avLst/>
              <a:gdLst/>
              <a:ahLst/>
              <a:rect l="l" t="t" r="r" b="b"/>
              <a:pathLst>
                <a:path w="68" h="36">
                  <a:moveTo>
                    <a:pt x="25" y="0"/>
                  </a:moveTo>
                  <a:lnTo>
                    <a:pt x="0" y="25"/>
                  </a:lnTo>
                  <a:lnTo>
                    <a:pt x="27" y="11"/>
                  </a:lnTo>
                  <a:lnTo>
                    <a:pt x="68" y="36"/>
                  </a:lnTo>
                  <a:lnTo>
                    <a:pt x="25"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435" name=""/>
            <p:cNvSpPr/>
            <p:nvPr/>
          </p:nvSpPr>
          <p:spPr>
            <a:xfrm flipV="1">
              <a:off x="5815440" y="1478880"/>
              <a:ext cx="10440" cy="12240"/>
            </a:xfrm>
            <a:custGeom>
              <a:avLst/>
              <a:gdLst/>
              <a:ahLst/>
              <a:rect l="l" t="t" r="r" b="b"/>
              <a:pathLst>
                <a:path w="24" h="29">
                  <a:moveTo>
                    <a:pt x="24" y="20"/>
                  </a:moveTo>
                  <a:lnTo>
                    <a:pt x="0" y="0"/>
                  </a:lnTo>
                  <a:lnTo>
                    <a:pt x="17" y="29"/>
                  </a:lnTo>
                  <a:lnTo>
                    <a:pt x="24" y="2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436" name=""/>
            <p:cNvSpPr/>
            <p:nvPr/>
          </p:nvSpPr>
          <p:spPr>
            <a:xfrm flipV="1">
              <a:off x="5910840" y="1425240"/>
              <a:ext cx="10440" cy="14760"/>
            </a:xfrm>
            <a:custGeom>
              <a:avLst/>
              <a:gdLst/>
              <a:ahLst/>
              <a:rect l="l" t="t" r="r" b="b"/>
              <a:pathLst>
                <a:path w="27" h="36">
                  <a:moveTo>
                    <a:pt x="0" y="36"/>
                  </a:moveTo>
                  <a:lnTo>
                    <a:pt x="5" y="6"/>
                  </a:lnTo>
                  <a:lnTo>
                    <a:pt x="27" y="0"/>
                  </a:lnTo>
                  <a:lnTo>
                    <a:pt x="0" y="36"/>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437" name=""/>
            <p:cNvSpPr/>
            <p:nvPr/>
          </p:nvSpPr>
          <p:spPr>
            <a:xfrm flipV="1">
              <a:off x="5927400" y="1447200"/>
              <a:ext cx="16560" cy="14040"/>
            </a:xfrm>
            <a:custGeom>
              <a:avLst/>
              <a:gdLst/>
              <a:ahLst/>
              <a:rect l="l" t="t" r="r" b="b"/>
              <a:pathLst>
                <a:path w="41" h="35">
                  <a:moveTo>
                    <a:pt x="5" y="8"/>
                  </a:moveTo>
                  <a:lnTo>
                    <a:pt x="0" y="35"/>
                  </a:lnTo>
                  <a:lnTo>
                    <a:pt x="14" y="13"/>
                  </a:lnTo>
                  <a:lnTo>
                    <a:pt x="41" y="0"/>
                  </a:lnTo>
                  <a:lnTo>
                    <a:pt x="5" y="8"/>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38" name=""/>
            <p:cNvSpPr/>
            <p:nvPr/>
          </p:nvSpPr>
          <p:spPr>
            <a:xfrm flipV="1">
              <a:off x="5878440" y="1399680"/>
              <a:ext cx="26280" cy="16560"/>
            </a:xfrm>
            <a:custGeom>
              <a:avLst/>
              <a:gdLst/>
              <a:ahLst/>
              <a:rect l="l" t="t" r="r" b="b"/>
              <a:pathLst>
                <a:path w="64" h="40">
                  <a:moveTo>
                    <a:pt x="1" y="9"/>
                  </a:moveTo>
                  <a:lnTo>
                    <a:pt x="0" y="40"/>
                  </a:lnTo>
                  <a:lnTo>
                    <a:pt x="12" y="14"/>
                  </a:lnTo>
                  <a:lnTo>
                    <a:pt x="64" y="0"/>
                  </a:lnTo>
                  <a:lnTo>
                    <a:pt x="1" y="9"/>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39" name=""/>
            <p:cNvSpPr/>
            <p:nvPr/>
          </p:nvSpPr>
          <p:spPr>
            <a:xfrm flipV="1">
              <a:off x="5858640" y="1398240"/>
              <a:ext cx="15840" cy="3960"/>
            </a:xfrm>
            <a:custGeom>
              <a:avLst/>
              <a:gdLst/>
              <a:ahLst/>
              <a:rect l="l" t="t" r="r" b="b"/>
              <a:pathLst>
                <a:path w="36" h="10">
                  <a:moveTo>
                    <a:pt x="36" y="0"/>
                  </a:moveTo>
                  <a:lnTo>
                    <a:pt x="0" y="6"/>
                  </a:lnTo>
                  <a:lnTo>
                    <a:pt x="36" y="10"/>
                  </a:lnTo>
                  <a:lnTo>
                    <a:pt x="36" y="0"/>
                  </a:lnTo>
                  <a:close/>
                </a:path>
              </a:pathLst>
            </a:custGeom>
            <a:solidFill>
              <a:srgbClr val="b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2440" name=""/>
            <p:cNvSpPr/>
            <p:nvPr/>
          </p:nvSpPr>
          <p:spPr>
            <a:xfrm flipV="1">
              <a:off x="5981400" y="1425960"/>
              <a:ext cx="9000" cy="15840"/>
            </a:xfrm>
            <a:custGeom>
              <a:avLst/>
              <a:gdLst/>
              <a:ahLst/>
              <a:rect l="l" t="t" r="r" b="b"/>
              <a:pathLst>
                <a:path w="21" h="37">
                  <a:moveTo>
                    <a:pt x="21" y="37"/>
                  </a:moveTo>
                  <a:lnTo>
                    <a:pt x="0" y="18"/>
                  </a:lnTo>
                  <a:lnTo>
                    <a:pt x="14" y="0"/>
                  </a:lnTo>
                  <a:lnTo>
                    <a:pt x="21" y="37"/>
                  </a:lnTo>
                  <a:close/>
                </a:path>
              </a:pathLst>
            </a:custGeom>
            <a:solidFill>
              <a:srgbClr val="b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441" name=""/>
            <p:cNvSpPr/>
            <p:nvPr/>
          </p:nvSpPr>
          <p:spPr>
            <a:xfrm flipV="1">
              <a:off x="5978880" y="1450440"/>
              <a:ext cx="10800" cy="17280"/>
            </a:xfrm>
            <a:custGeom>
              <a:avLst/>
              <a:gdLst/>
              <a:ahLst/>
              <a:rect l="l" t="t" r="r" b="b"/>
              <a:pathLst>
                <a:path w="26" h="44">
                  <a:moveTo>
                    <a:pt x="0" y="27"/>
                  </a:moveTo>
                  <a:lnTo>
                    <a:pt x="18" y="44"/>
                  </a:lnTo>
                  <a:lnTo>
                    <a:pt x="13" y="24"/>
                  </a:lnTo>
                  <a:lnTo>
                    <a:pt x="26" y="0"/>
                  </a:lnTo>
                  <a:lnTo>
                    <a:pt x="0" y="27"/>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442" name=""/>
            <p:cNvSpPr/>
            <p:nvPr/>
          </p:nvSpPr>
          <p:spPr>
            <a:xfrm flipV="1">
              <a:off x="5973120" y="1390320"/>
              <a:ext cx="19800" cy="26280"/>
            </a:xfrm>
            <a:custGeom>
              <a:avLst/>
              <a:gdLst/>
              <a:ahLst/>
              <a:rect l="l" t="t" r="r" b="b"/>
              <a:pathLst>
                <a:path w="48" h="65">
                  <a:moveTo>
                    <a:pt x="0" y="46"/>
                  </a:moveTo>
                  <a:lnTo>
                    <a:pt x="24" y="65"/>
                  </a:lnTo>
                  <a:lnTo>
                    <a:pt x="14" y="43"/>
                  </a:lnTo>
                  <a:lnTo>
                    <a:pt x="48" y="0"/>
                  </a:lnTo>
                  <a:lnTo>
                    <a:pt x="0" y="46"/>
                  </a:lnTo>
                  <a:close/>
                </a:path>
              </a:pathLst>
            </a:custGeom>
            <a:solidFill>
              <a:srgbClr val="bfffff"/>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2443" name=""/>
            <p:cNvSpPr/>
            <p:nvPr/>
          </p:nvSpPr>
          <p:spPr>
            <a:xfrm flipV="1">
              <a:off x="5965920" y="1378080"/>
              <a:ext cx="14040" cy="11520"/>
            </a:xfrm>
            <a:custGeom>
              <a:avLst/>
              <a:gdLst/>
              <a:ahLst/>
              <a:rect l="l" t="t" r="r" b="b"/>
              <a:pathLst>
                <a:path w="35" h="28">
                  <a:moveTo>
                    <a:pt x="35" y="6"/>
                  </a:moveTo>
                  <a:lnTo>
                    <a:pt x="29" y="0"/>
                  </a:lnTo>
                  <a:lnTo>
                    <a:pt x="0" y="28"/>
                  </a:lnTo>
                  <a:lnTo>
                    <a:pt x="35" y="6"/>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444" name=""/>
            <p:cNvSpPr/>
            <p:nvPr/>
          </p:nvSpPr>
          <p:spPr>
            <a:xfrm flipV="1">
              <a:off x="6043320" y="1477800"/>
              <a:ext cx="14040" cy="7200"/>
            </a:xfrm>
            <a:custGeom>
              <a:avLst/>
              <a:gdLst/>
              <a:ahLst/>
              <a:rect l="l" t="t" r="r" b="b"/>
              <a:pathLst>
                <a:path w="34" h="18">
                  <a:moveTo>
                    <a:pt x="34" y="16"/>
                  </a:moveTo>
                  <a:lnTo>
                    <a:pt x="1" y="18"/>
                  </a:lnTo>
                  <a:lnTo>
                    <a:pt x="0" y="0"/>
                  </a:lnTo>
                  <a:lnTo>
                    <a:pt x="34" y="16"/>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445" name=""/>
            <p:cNvSpPr/>
            <p:nvPr/>
          </p:nvSpPr>
          <p:spPr>
            <a:xfrm flipV="1">
              <a:off x="6023160" y="1488600"/>
              <a:ext cx="12240" cy="12960"/>
            </a:xfrm>
            <a:custGeom>
              <a:avLst/>
              <a:gdLst/>
              <a:ahLst/>
              <a:rect l="l" t="t" r="r" b="b"/>
              <a:pathLst>
                <a:path w="30" h="32">
                  <a:moveTo>
                    <a:pt x="0" y="32"/>
                  </a:moveTo>
                  <a:lnTo>
                    <a:pt x="30" y="29"/>
                  </a:lnTo>
                  <a:lnTo>
                    <a:pt x="9" y="21"/>
                  </a:lnTo>
                  <a:lnTo>
                    <a:pt x="0" y="0"/>
                  </a:lnTo>
                  <a:lnTo>
                    <a:pt x="0" y="32"/>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446" name=""/>
            <p:cNvSpPr/>
            <p:nvPr/>
          </p:nvSpPr>
          <p:spPr>
            <a:xfrm flipV="1">
              <a:off x="6064560" y="1452240"/>
              <a:ext cx="14760" cy="23760"/>
            </a:xfrm>
            <a:custGeom>
              <a:avLst/>
              <a:gdLst/>
              <a:ahLst/>
              <a:rect l="l" t="t" r="r" b="b"/>
              <a:pathLst>
                <a:path w="34" h="57">
                  <a:moveTo>
                    <a:pt x="0" y="57"/>
                  </a:moveTo>
                  <a:lnTo>
                    <a:pt x="34" y="53"/>
                  </a:lnTo>
                  <a:lnTo>
                    <a:pt x="8" y="47"/>
                  </a:lnTo>
                  <a:lnTo>
                    <a:pt x="3" y="0"/>
                  </a:lnTo>
                  <a:lnTo>
                    <a:pt x="0" y="57"/>
                  </a:lnTo>
                  <a:close/>
                </a:path>
              </a:pathLst>
            </a:custGeom>
            <a:solidFill>
              <a:srgbClr val="bfffff"/>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447" name=""/>
            <p:cNvSpPr/>
            <p:nvPr/>
          </p:nvSpPr>
          <p:spPr>
            <a:xfrm flipV="1">
              <a:off x="6073920" y="1434960"/>
              <a:ext cx="5760" cy="14760"/>
            </a:xfrm>
            <a:custGeom>
              <a:avLst/>
              <a:gdLst/>
              <a:ahLst/>
              <a:rect l="l" t="t" r="r" b="b"/>
              <a:pathLst>
                <a:path w="12" h="34">
                  <a:moveTo>
                    <a:pt x="2" y="1"/>
                  </a:moveTo>
                  <a:lnTo>
                    <a:pt x="0" y="34"/>
                  </a:lnTo>
                  <a:lnTo>
                    <a:pt x="12" y="0"/>
                  </a:lnTo>
                  <a:lnTo>
                    <a:pt x="2" y="1"/>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448" name=""/>
            <p:cNvSpPr/>
            <p:nvPr/>
          </p:nvSpPr>
          <p:spPr>
            <a:xfrm flipV="1">
              <a:off x="6058080" y="1544760"/>
              <a:ext cx="17280" cy="9720"/>
            </a:xfrm>
            <a:custGeom>
              <a:avLst/>
              <a:gdLst/>
              <a:ahLst/>
              <a:rect l="l" t="t" r="r" b="b"/>
              <a:pathLst>
                <a:path w="41" h="23">
                  <a:moveTo>
                    <a:pt x="41" y="0"/>
                  </a:moveTo>
                  <a:lnTo>
                    <a:pt x="15" y="23"/>
                  </a:lnTo>
                  <a:lnTo>
                    <a:pt x="0" y="13"/>
                  </a:lnTo>
                  <a:lnTo>
                    <a:pt x="41" y="0"/>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449" name=""/>
            <p:cNvSpPr/>
            <p:nvPr/>
          </p:nvSpPr>
          <p:spPr>
            <a:xfrm flipV="1">
              <a:off x="6028200" y="1538640"/>
              <a:ext cx="19800" cy="7200"/>
            </a:xfrm>
            <a:custGeom>
              <a:avLst/>
              <a:gdLst/>
              <a:ahLst/>
              <a:rect l="l" t="t" r="r" b="b"/>
              <a:pathLst>
                <a:path w="49" h="20">
                  <a:moveTo>
                    <a:pt x="26" y="20"/>
                  </a:moveTo>
                  <a:lnTo>
                    <a:pt x="49" y="0"/>
                  </a:lnTo>
                  <a:lnTo>
                    <a:pt x="26" y="8"/>
                  </a:lnTo>
                  <a:lnTo>
                    <a:pt x="0" y="3"/>
                  </a:lnTo>
                  <a:lnTo>
                    <a:pt x="26" y="20"/>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450" name=""/>
            <p:cNvSpPr/>
            <p:nvPr/>
          </p:nvSpPr>
          <p:spPr>
            <a:xfrm flipV="1">
              <a:off x="6086520" y="1544760"/>
              <a:ext cx="27360" cy="14040"/>
            </a:xfrm>
            <a:custGeom>
              <a:avLst/>
              <a:gdLst/>
              <a:ahLst/>
              <a:rect l="l" t="t" r="r" b="b"/>
              <a:pathLst>
                <a:path w="66" h="35">
                  <a:moveTo>
                    <a:pt x="41" y="35"/>
                  </a:moveTo>
                  <a:lnTo>
                    <a:pt x="66" y="10"/>
                  </a:lnTo>
                  <a:lnTo>
                    <a:pt x="40" y="23"/>
                  </a:lnTo>
                  <a:lnTo>
                    <a:pt x="0" y="0"/>
                  </a:lnTo>
                  <a:lnTo>
                    <a:pt x="41" y="35"/>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51" name=""/>
            <p:cNvSpPr/>
            <p:nvPr/>
          </p:nvSpPr>
          <p:spPr>
            <a:xfrm flipV="1">
              <a:off x="6113880" y="1541520"/>
              <a:ext cx="10440" cy="10440"/>
            </a:xfrm>
            <a:custGeom>
              <a:avLst/>
              <a:gdLst/>
              <a:ahLst/>
              <a:rect l="l" t="t" r="r" b="b"/>
              <a:pathLst>
                <a:path w="26" h="28">
                  <a:moveTo>
                    <a:pt x="0" y="7"/>
                  </a:moveTo>
                  <a:lnTo>
                    <a:pt x="26" y="28"/>
                  </a:lnTo>
                  <a:lnTo>
                    <a:pt x="8" y="0"/>
                  </a:lnTo>
                  <a:lnTo>
                    <a:pt x="0" y="7"/>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452" name=""/>
            <p:cNvSpPr/>
            <p:nvPr/>
          </p:nvSpPr>
          <p:spPr>
            <a:xfrm flipV="1">
              <a:off x="6020640" y="1592280"/>
              <a:ext cx="10440" cy="14040"/>
            </a:xfrm>
            <a:custGeom>
              <a:avLst/>
              <a:gdLst/>
              <a:ahLst/>
              <a:rect l="l" t="t" r="r" b="b"/>
              <a:pathLst>
                <a:path w="26" h="35">
                  <a:moveTo>
                    <a:pt x="26" y="0"/>
                  </a:moveTo>
                  <a:lnTo>
                    <a:pt x="22" y="30"/>
                  </a:lnTo>
                  <a:lnTo>
                    <a:pt x="0" y="35"/>
                  </a:lnTo>
                  <a:lnTo>
                    <a:pt x="26"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53" name=""/>
            <p:cNvSpPr/>
            <p:nvPr/>
          </p:nvSpPr>
          <p:spPr>
            <a:xfrm flipV="1">
              <a:off x="5998320" y="1570680"/>
              <a:ext cx="17280" cy="14760"/>
            </a:xfrm>
            <a:custGeom>
              <a:avLst/>
              <a:gdLst/>
              <a:ahLst/>
              <a:rect l="l" t="t" r="r" b="b"/>
              <a:pathLst>
                <a:path w="40" h="35">
                  <a:moveTo>
                    <a:pt x="36" y="28"/>
                  </a:moveTo>
                  <a:lnTo>
                    <a:pt x="40" y="0"/>
                  </a:lnTo>
                  <a:lnTo>
                    <a:pt x="26" y="22"/>
                  </a:lnTo>
                  <a:lnTo>
                    <a:pt x="0" y="35"/>
                  </a:lnTo>
                  <a:lnTo>
                    <a:pt x="36" y="28"/>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454" name=""/>
            <p:cNvSpPr/>
            <p:nvPr/>
          </p:nvSpPr>
          <p:spPr>
            <a:xfrm flipV="1">
              <a:off x="6037200" y="1616760"/>
              <a:ext cx="26280" cy="16560"/>
            </a:xfrm>
            <a:custGeom>
              <a:avLst/>
              <a:gdLst/>
              <a:ahLst/>
              <a:rect l="l" t="t" r="r" b="b"/>
              <a:pathLst>
                <a:path w="65" h="40">
                  <a:moveTo>
                    <a:pt x="62" y="32"/>
                  </a:moveTo>
                  <a:lnTo>
                    <a:pt x="65" y="0"/>
                  </a:lnTo>
                  <a:lnTo>
                    <a:pt x="53" y="26"/>
                  </a:lnTo>
                  <a:lnTo>
                    <a:pt x="0" y="40"/>
                  </a:lnTo>
                  <a:lnTo>
                    <a:pt x="62" y="32"/>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55" name=""/>
            <p:cNvSpPr/>
            <p:nvPr/>
          </p:nvSpPr>
          <p:spPr>
            <a:xfrm flipV="1">
              <a:off x="6068160" y="1629720"/>
              <a:ext cx="15840" cy="3960"/>
            </a:xfrm>
            <a:custGeom>
              <a:avLst/>
              <a:gdLst/>
              <a:ahLst/>
              <a:rect l="l" t="t" r="r" b="b"/>
              <a:pathLst>
                <a:path w="37" h="9">
                  <a:moveTo>
                    <a:pt x="0" y="9"/>
                  </a:moveTo>
                  <a:lnTo>
                    <a:pt x="37" y="3"/>
                  </a:lnTo>
                  <a:lnTo>
                    <a:pt x="0" y="0"/>
                  </a:lnTo>
                  <a:lnTo>
                    <a:pt x="0" y="9"/>
                  </a:lnTo>
                  <a:close/>
                </a:path>
              </a:pathLst>
            </a:custGeom>
            <a:solidFill>
              <a:srgbClr val="b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2456" name=""/>
            <p:cNvSpPr/>
            <p:nvPr/>
          </p:nvSpPr>
          <p:spPr>
            <a:xfrm flipV="1">
              <a:off x="5951520" y="1592280"/>
              <a:ext cx="7200" cy="14760"/>
            </a:xfrm>
            <a:custGeom>
              <a:avLst/>
              <a:gdLst/>
              <a:ahLst/>
              <a:rect l="l" t="t" r="r" b="b"/>
              <a:pathLst>
                <a:path w="18" h="36">
                  <a:moveTo>
                    <a:pt x="0" y="0"/>
                  </a:moveTo>
                  <a:lnTo>
                    <a:pt x="18" y="18"/>
                  </a:lnTo>
                  <a:lnTo>
                    <a:pt x="7" y="36"/>
                  </a:lnTo>
                  <a:lnTo>
                    <a:pt x="0"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457" name=""/>
            <p:cNvSpPr/>
            <p:nvPr/>
          </p:nvSpPr>
          <p:spPr>
            <a:xfrm flipV="1">
              <a:off x="5952600" y="1566360"/>
              <a:ext cx="9720" cy="18720"/>
            </a:xfrm>
            <a:custGeom>
              <a:avLst/>
              <a:gdLst/>
              <a:ahLst/>
              <a:rect l="l" t="t" r="r" b="b"/>
              <a:pathLst>
                <a:path w="23" h="46">
                  <a:moveTo>
                    <a:pt x="23" y="17"/>
                  </a:moveTo>
                  <a:lnTo>
                    <a:pt x="7" y="0"/>
                  </a:lnTo>
                  <a:lnTo>
                    <a:pt x="13" y="21"/>
                  </a:lnTo>
                  <a:lnTo>
                    <a:pt x="0" y="46"/>
                  </a:lnTo>
                  <a:lnTo>
                    <a:pt x="23" y="17"/>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458" name=""/>
            <p:cNvSpPr/>
            <p:nvPr/>
          </p:nvSpPr>
          <p:spPr>
            <a:xfrm flipV="1">
              <a:off x="5949000" y="1617480"/>
              <a:ext cx="19080" cy="26280"/>
            </a:xfrm>
            <a:custGeom>
              <a:avLst/>
              <a:gdLst/>
              <a:ahLst/>
              <a:rect l="l" t="t" r="r" b="b"/>
              <a:pathLst>
                <a:path w="45" h="65">
                  <a:moveTo>
                    <a:pt x="45" y="20"/>
                  </a:moveTo>
                  <a:lnTo>
                    <a:pt x="22" y="0"/>
                  </a:lnTo>
                  <a:lnTo>
                    <a:pt x="32" y="23"/>
                  </a:lnTo>
                  <a:lnTo>
                    <a:pt x="0" y="65"/>
                  </a:lnTo>
                  <a:lnTo>
                    <a:pt x="45" y="20"/>
                  </a:lnTo>
                  <a:close/>
                </a:path>
              </a:pathLst>
            </a:custGeom>
            <a:solidFill>
              <a:srgbClr val="bfffff"/>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2459" name=""/>
            <p:cNvSpPr/>
            <p:nvPr/>
          </p:nvSpPr>
          <p:spPr>
            <a:xfrm flipV="1">
              <a:off x="5960880" y="1644840"/>
              <a:ext cx="14760" cy="10440"/>
            </a:xfrm>
            <a:custGeom>
              <a:avLst/>
              <a:gdLst/>
              <a:ahLst/>
              <a:rect l="l" t="t" r="r" b="b"/>
              <a:pathLst>
                <a:path w="36" h="26">
                  <a:moveTo>
                    <a:pt x="8" y="26"/>
                  </a:moveTo>
                  <a:lnTo>
                    <a:pt x="36" y="0"/>
                  </a:lnTo>
                  <a:lnTo>
                    <a:pt x="0" y="20"/>
                  </a:lnTo>
                  <a:lnTo>
                    <a:pt x="8" y="26"/>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460" name=""/>
            <p:cNvSpPr/>
            <p:nvPr/>
          </p:nvSpPr>
          <p:spPr>
            <a:xfrm flipV="1">
              <a:off x="6047280" y="1568160"/>
              <a:ext cx="15840" cy="10440"/>
            </a:xfrm>
            <a:custGeom>
              <a:avLst/>
              <a:gdLst/>
              <a:ahLst/>
              <a:rect l="l" t="t" r="r" b="b"/>
              <a:pathLst>
                <a:path w="38" h="26">
                  <a:moveTo>
                    <a:pt x="38" y="0"/>
                  </a:moveTo>
                  <a:lnTo>
                    <a:pt x="4" y="7"/>
                  </a:lnTo>
                  <a:lnTo>
                    <a:pt x="0" y="26"/>
                  </a:lnTo>
                  <a:lnTo>
                    <a:pt x="38"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461" name=""/>
            <p:cNvSpPr/>
            <p:nvPr/>
          </p:nvSpPr>
          <p:spPr>
            <a:xfrm flipV="1">
              <a:off x="6025680" y="1545840"/>
              <a:ext cx="13320" cy="16560"/>
            </a:xfrm>
            <a:custGeom>
              <a:avLst/>
              <a:gdLst/>
              <a:ahLst/>
              <a:rect l="l" t="t" r="r" b="b"/>
              <a:pathLst>
                <a:path w="34" h="39">
                  <a:moveTo>
                    <a:pt x="4" y="6"/>
                  </a:moveTo>
                  <a:lnTo>
                    <a:pt x="34" y="0"/>
                  </a:lnTo>
                  <a:lnTo>
                    <a:pt x="13" y="14"/>
                  </a:lnTo>
                  <a:lnTo>
                    <a:pt x="0" y="39"/>
                  </a:lnTo>
                  <a:lnTo>
                    <a:pt x="4" y="6"/>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62" name=""/>
            <p:cNvSpPr/>
            <p:nvPr/>
          </p:nvSpPr>
          <p:spPr>
            <a:xfrm flipV="1">
              <a:off x="6073200" y="1585440"/>
              <a:ext cx="14760" cy="24840"/>
            </a:xfrm>
            <a:custGeom>
              <a:avLst/>
              <a:gdLst/>
              <a:ahLst/>
              <a:rect l="l" t="t" r="r" b="b"/>
              <a:pathLst>
                <a:path w="37" h="61">
                  <a:moveTo>
                    <a:pt x="1" y="5"/>
                  </a:moveTo>
                  <a:lnTo>
                    <a:pt x="37" y="0"/>
                  </a:lnTo>
                  <a:lnTo>
                    <a:pt x="11" y="13"/>
                  </a:lnTo>
                  <a:lnTo>
                    <a:pt x="0" y="61"/>
                  </a:lnTo>
                  <a:lnTo>
                    <a:pt x="1" y="5"/>
                  </a:lnTo>
                  <a:close/>
                </a:path>
              </a:pathLst>
            </a:custGeom>
            <a:solidFill>
              <a:srgbClr val="b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463" name=""/>
            <p:cNvSpPr/>
            <p:nvPr/>
          </p:nvSpPr>
          <p:spPr>
            <a:xfrm flipV="1">
              <a:off x="6084000" y="1613880"/>
              <a:ext cx="4680" cy="14040"/>
            </a:xfrm>
            <a:custGeom>
              <a:avLst/>
              <a:gdLst/>
              <a:ahLst/>
              <a:rect l="l" t="t" r="r" b="b"/>
              <a:pathLst>
                <a:path w="10" h="34">
                  <a:moveTo>
                    <a:pt x="0" y="34"/>
                  </a:moveTo>
                  <a:lnTo>
                    <a:pt x="2" y="0"/>
                  </a:lnTo>
                  <a:lnTo>
                    <a:pt x="10" y="33"/>
                  </a:lnTo>
                  <a:lnTo>
                    <a:pt x="0" y="34"/>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64" name=""/>
            <p:cNvSpPr/>
            <p:nvPr/>
          </p:nvSpPr>
          <p:spPr>
            <a:xfrm flipV="1">
              <a:off x="6054840" y="1506240"/>
              <a:ext cx="18000" cy="7200"/>
            </a:xfrm>
            <a:custGeom>
              <a:avLst/>
              <a:gdLst/>
              <a:ahLst/>
              <a:rect l="l" t="t" r="r" b="b"/>
              <a:pathLst>
                <a:path w="42" h="17">
                  <a:moveTo>
                    <a:pt x="42" y="17"/>
                  </a:moveTo>
                  <a:lnTo>
                    <a:pt x="17" y="0"/>
                  </a:lnTo>
                  <a:lnTo>
                    <a:pt x="0" y="14"/>
                  </a:lnTo>
                  <a:lnTo>
                    <a:pt x="42" y="17"/>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465" name=""/>
            <p:cNvSpPr/>
            <p:nvPr/>
          </p:nvSpPr>
          <p:spPr>
            <a:xfrm flipV="1">
              <a:off x="6025680" y="1502640"/>
              <a:ext cx="18000" cy="10440"/>
            </a:xfrm>
            <a:custGeom>
              <a:avLst/>
              <a:gdLst/>
              <a:ahLst/>
              <a:rect l="l" t="t" r="r" b="b"/>
              <a:pathLst>
                <a:path w="45" h="24">
                  <a:moveTo>
                    <a:pt x="29" y="0"/>
                  </a:moveTo>
                  <a:lnTo>
                    <a:pt x="45" y="21"/>
                  </a:lnTo>
                  <a:lnTo>
                    <a:pt x="27" y="11"/>
                  </a:lnTo>
                  <a:lnTo>
                    <a:pt x="0" y="24"/>
                  </a:lnTo>
                  <a:lnTo>
                    <a:pt x="29"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466" name=""/>
            <p:cNvSpPr/>
            <p:nvPr/>
          </p:nvSpPr>
          <p:spPr>
            <a:xfrm flipV="1">
              <a:off x="6082920" y="1505520"/>
              <a:ext cx="29160" cy="18720"/>
            </a:xfrm>
            <a:custGeom>
              <a:avLst/>
              <a:gdLst/>
              <a:ahLst/>
              <a:rect l="l" t="t" r="r" b="b"/>
              <a:pathLst>
                <a:path w="70" h="47">
                  <a:moveTo>
                    <a:pt x="46" y="0"/>
                  </a:moveTo>
                  <a:lnTo>
                    <a:pt x="70" y="19"/>
                  </a:lnTo>
                  <a:lnTo>
                    <a:pt x="43" y="13"/>
                  </a:lnTo>
                  <a:lnTo>
                    <a:pt x="0" y="47"/>
                  </a:lnTo>
                  <a:lnTo>
                    <a:pt x="46" y="0"/>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467" name=""/>
            <p:cNvSpPr/>
            <p:nvPr/>
          </p:nvSpPr>
          <p:spPr>
            <a:xfrm flipV="1">
              <a:off x="6112080" y="1519200"/>
              <a:ext cx="11520" cy="14040"/>
            </a:xfrm>
            <a:custGeom>
              <a:avLst/>
              <a:gdLst/>
              <a:ahLst/>
              <a:rect l="l" t="t" r="r" b="b"/>
              <a:pathLst>
                <a:path w="28" h="34">
                  <a:moveTo>
                    <a:pt x="0" y="27"/>
                  </a:moveTo>
                  <a:lnTo>
                    <a:pt x="28" y="0"/>
                  </a:lnTo>
                  <a:lnTo>
                    <a:pt x="7" y="34"/>
                  </a:lnTo>
                  <a:lnTo>
                    <a:pt x="0" y="27"/>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grpSp>
          <p:nvGrpSpPr>
            <p:cNvPr id="2468" name=""/>
            <p:cNvGrpSpPr/>
            <p:nvPr/>
          </p:nvGrpSpPr>
          <p:grpSpPr>
            <a:xfrm>
              <a:off x="5621400" y="1376280"/>
              <a:ext cx="498960" cy="429840"/>
              <a:chOff x="5621400" y="1376280"/>
              <a:chExt cx="498960" cy="429840"/>
            </a:xfrm>
          </p:grpSpPr>
          <p:sp>
            <p:nvSpPr>
              <p:cNvPr id="2469" name=""/>
              <p:cNvSpPr/>
              <p:nvPr/>
            </p:nvSpPr>
            <p:spPr>
              <a:xfrm flipV="1">
                <a:off x="6009480" y="1440360"/>
                <a:ext cx="9000" cy="12240"/>
              </a:xfrm>
              <a:custGeom>
                <a:avLst/>
                <a:gdLst/>
                <a:ahLst/>
                <a:rect l="l" t="t" r="r" b="b"/>
                <a:pathLst>
                  <a:path w="22" h="30">
                    <a:moveTo>
                      <a:pt x="22" y="30"/>
                    </a:moveTo>
                    <a:lnTo>
                      <a:pt x="22" y="0"/>
                    </a:lnTo>
                    <a:lnTo>
                      <a:pt x="0" y="1"/>
                    </a:lnTo>
                    <a:lnTo>
                      <a:pt x="22" y="3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470" name=""/>
              <p:cNvSpPr/>
              <p:nvPr/>
            </p:nvSpPr>
            <p:spPr>
              <a:xfrm flipV="1">
                <a:off x="5989680" y="1458360"/>
                <a:ext cx="14760" cy="10440"/>
              </a:xfrm>
              <a:custGeom>
                <a:avLst/>
                <a:gdLst/>
                <a:ahLst/>
                <a:rect l="l" t="t" r="r" b="b"/>
                <a:pathLst>
                  <a:path w="36" h="26">
                    <a:moveTo>
                      <a:pt x="36" y="0"/>
                    </a:moveTo>
                    <a:lnTo>
                      <a:pt x="36" y="26"/>
                    </a:lnTo>
                    <a:lnTo>
                      <a:pt x="24" y="9"/>
                    </a:lnTo>
                    <a:lnTo>
                      <a:pt x="0" y="3"/>
                    </a:lnTo>
                    <a:lnTo>
                      <a:pt x="36"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471" name=""/>
              <p:cNvSpPr/>
              <p:nvPr/>
            </p:nvSpPr>
            <p:spPr>
              <a:xfrm flipV="1">
                <a:off x="6023160" y="1423800"/>
                <a:ext cx="26280" cy="12960"/>
              </a:xfrm>
              <a:custGeom>
                <a:avLst/>
                <a:gdLst/>
                <a:ahLst/>
                <a:rect l="l" t="t" r="r" b="b"/>
                <a:pathLst>
                  <a:path w="63" h="32">
                    <a:moveTo>
                      <a:pt x="63" y="0"/>
                    </a:moveTo>
                    <a:lnTo>
                      <a:pt x="61" y="32"/>
                    </a:lnTo>
                    <a:lnTo>
                      <a:pt x="53" y="10"/>
                    </a:lnTo>
                    <a:lnTo>
                      <a:pt x="0" y="12"/>
                    </a:lnTo>
                    <a:lnTo>
                      <a:pt x="63" y="0"/>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472" name=""/>
              <p:cNvSpPr/>
              <p:nvPr/>
            </p:nvSpPr>
            <p:spPr>
              <a:xfrm flipV="1">
                <a:off x="6053040" y="1423440"/>
                <a:ext cx="15480" cy="5400"/>
              </a:xfrm>
              <a:custGeom>
                <a:avLst/>
                <a:gdLst/>
                <a:ahLst/>
                <a:rect l="l" t="t" r="r" b="b"/>
                <a:pathLst>
                  <a:path w="38" h="15">
                    <a:moveTo>
                      <a:pt x="0" y="5"/>
                    </a:moveTo>
                    <a:lnTo>
                      <a:pt x="38" y="0"/>
                    </a:lnTo>
                    <a:lnTo>
                      <a:pt x="0" y="15"/>
                    </a:lnTo>
                    <a:lnTo>
                      <a:pt x="0" y="5"/>
                    </a:lnTo>
                    <a:close/>
                  </a:path>
                </a:pathLst>
              </a:custGeom>
              <a:solidFill>
                <a:srgbClr val="bfffff"/>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2473" name=""/>
              <p:cNvSpPr/>
              <p:nvPr/>
            </p:nvSpPr>
            <p:spPr>
              <a:xfrm flipV="1">
                <a:off x="5937480" y="1418400"/>
                <a:ext cx="9720" cy="16560"/>
              </a:xfrm>
              <a:custGeom>
                <a:avLst/>
                <a:gdLst/>
                <a:ahLst/>
                <a:rect l="l" t="t" r="r" b="b"/>
                <a:pathLst>
                  <a:path w="24" h="41">
                    <a:moveTo>
                      <a:pt x="0" y="41"/>
                    </a:moveTo>
                    <a:lnTo>
                      <a:pt x="24" y="13"/>
                    </a:lnTo>
                    <a:lnTo>
                      <a:pt x="11" y="0"/>
                    </a:lnTo>
                    <a:lnTo>
                      <a:pt x="0" y="41"/>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74" name=""/>
              <p:cNvSpPr/>
              <p:nvPr/>
            </p:nvSpPr>
            <p:spPr>
              <a:xfrm flipV="1">
                <a:off x="5943960" y="1443600"/>
                <a:ext cx="9000" cy="18000"/>
              </a:xfrm>
              <a:custGeom>
                <a:avLst/>
                <a:gdLst/>
                <a:ahLst/>
                <a:rect l="l" t="t" r="r" b="b"/>
                <a:pathLst>
                  <a:path w="21" h="44">
                    <a:moveTo>
                      <a:pt x="21" y="22"/>
                    </a:moveTo>
                    <a:lnTo>
                      <a:pt x="1" y="44"/>
                    </a:lnTo>
                    <a:lnTo>
                      <a:pt x="8" y="22"/>
                    </a:lnTo>
                    <a:lnTo>
                      <a:pt x="0" y="0"/>
                    </a:lnTo>
                    <a:lnTo>
                      <a:pt x="21" y="22"/>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475" name=""/>
              <p:cNvSpPr/>
              <p:nvPr/>
            </p:nvSpPr>
            <p:spPr>
              <a:xfrm flipV="1">
                <a:off x="5933880" y="1384200"/>
                <a:ext cx="18000" cy="24840"/>
              </a:xfrm>
              <a:custGeom>
                <a:avLst/>
                <a:gdLst/>
                <a:ahLst/>
                <a:rect l="l" t="t" r="r" b="b"/>
                <a:pathLst>
                  <a:path w="44" h="59">
                    <a:moveTo>
                      <a:pt x="44" y="33"/>
                    </a:moveTo>
                    <a:lnTo>
                      <a:pt x="18" y="59"/>
                    </a:lnTo>
                    <a:lnTo>
                      <a:pt x="30" y="33"/>
                    </a:lnTo>
                    <a:lnTo>
                      <a:pt x="0" y="0"/>
                    </a:lnTo>
                    <a:lnTo>
                      <a:pt x="44" y="33"/>
                    </a:lnTo>
                    <a:close/>
                  </a:path>
                </a:pathLst>
              </a:custGeom>
              <a:solidFill>
                <a:srgbClr val="b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476" name=""/>
              <p:cNvSpPr/>
              <p:nvPr/>
            </p:nvSpPr>
            <p:spPr>
              <a:xfrm flipV="1">
                <a:off x="5943960" y="1375920"/>
                <a:ext cx="13320" cy="9000"/>
              </a:xfrm>
              <a:custGeom>
                <a:avLst/>
                <a:gdLst/>
                <a:ahLst/>
                <a:rect l="l" t="t" r="r" b="b"/>
                <a:pathLst>
                  <a:path w="33" h="21">
                    <a:moveTo>
                      <a:pt x="0" y="7"/>
                    </a:moveTo>
                    <a:lnTo>
                      <a:pt x="8" y="0"/>
                    </a:lnTo>
                    <a:lnTo>
                      <a:pt x="33" y="21"/>
                    </a:lnTo>
                    <a:lnTo>
                      <a:pt x="0" y="7"/>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477" name=""/>
              <p:cNvSpPr/>
              <p:nvPr/>
            </p:nvSpPr>
            <p:spPr>
              <a:xfrm flipV="1">
                <a:off x="5876640" y="1453320"/>
                <a:ext cx="14760" cy="10800"/>
              </a:xfrm>
              <a:custGeom>
                <a:avLst/>
                <a:gdLst/>
                <a:ahLst/>
                <a:rect l="l" t="t" r="r" b="b"/>
                <a:pathLst>
                  <a:path w="37" h="26">
                    <a:moveTo>
                      <a:pt x="0" y="26"/>
                    </a:moveTo>
                    <a:lnTo>
                      <a:pt x="34" y="19"/>
                    </a:lnTo>
                    <a:lnTo>
                      <a:pt x="37" y="0"/>
                    </a:lnTo>
                    <a:lnTo>
                      <a:pt x="0" y="26"/>
                    </a:lnTo>
                    <a:close/>
                  </a:path>
                </a:pathLst>
              </a:custGeom>
              <a:solidFill>
                <a:srgbClr val="bfffff"/>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478" name=""/>
              <p:cNvSpPr/>
              <p:nvPr/>
            </p:nvSpPr>
            <p:spPr>
              <a:xfrm flipV="1">
                <a:off x="5898960" y="1469880"/>
                <a:ext cx="14040" cy="15480"/>
              </a:xfrm>
              <a:custGeom>
                <a:avLst/>
                <a:gdLst/>
                <a:ahLst/>
                <a:rect l="l" t="t" r="r" b="b"/>
                <a:pathLst>
                  <a:path w="35" h="38">
                    <a:moveTo>
                      <a:pt x="30" y="33"/>
                    </a:moveTo>
                    <a:lnTo>
                      <a:pt x="0" y="38"/>
                    </a:lnTo>
                    <a:lnTo>
                      <a:pt x="23" y="25"/>
                    </a:lnTo>
                    <a:lnTo>
                      <a:pt x="35" y="0"/>
                    </a:lnTo>
                    <a:lnTo>
                      <a:pt x="30" y="33"/>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479" name=""/>
              <p:cNvSpPr/>
              <p:nvPr/>
            </p:nvSpPr>
            <p:spPr>
              <a:xfrm flipV="1">
                <a:off x="5850720" y="1421640"/>
                <a:ext cx="14760" cy="25560"/>
              </a:xfrm>
              <a:custGeom>
                <a:avLst/>
                <a:gdLst/>
                <a:ahLst/>
                <a:rect l="l" t="t" r="r" b="b"/>
                <a:pathLst>
                  <a:path w="37" h="61">
                    <a:moveTo>
                      <a:pt x="35" y="56"/>
                    </a:moveTo>
                    <a:lnTo>
                      <a:pt x="0" y="61"/>
                    </a:lnTo>
                    <a:lnTo>
                      <a:pt x="28" y="48"/>
                    </a:lnTo>
                    <a:lnTo>
                      <a:pt x="37" y="0"/>
                    </a:lnTo>
                    <a:lnTo>
                      <a:pt x="35" y="56"/>
                    </a:lnTo>
                    <a:close/>
                  </a:path>
                </a:pathLst>
              </a:custGeom>
              <a:solidFill>
                <a:srgbClr val="bf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480" name=""/>
              <p:cNvSpPr/>
              <p:nvPr/>
            </p:nvSpPr>
            <p:spPr>
              <a:xfrm flipV="1">
                <a:off x="5850000" y="1404000"/>
                <a:ext cx="4680" cy="14040"/>
              </a:xfrm>
              <a:custGeom>
                <a:avLst/>
                <a:gdLst/>
                <a:ahLst/>
                <a:rect l="l" t="t" r="r" b="b"/>
                <a:pathLst>
                  <a:path w="11" h="32">
                    <a:moveTo>
                      <a:pt x="11" y="0"/>
                    </a:moveTo>
                    <a:lnTo>
                      <a:pt x="9" y="32"/>
                    </a:lnTo>
                    <a:lnTo>
                      <a:pt x="0" y="1"/>
                    </a:lnTo>
                    <a:lnTo>
                      <a:pt x="11"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481" name=""/>
              <p:cNvSpPr/>
              <p:nvPr/>
            </p:nvSpPr>
            <p:spPr>
              <a:xfrm flipV="1">
                <a:off x="5867280" y="1518480"/>
                <a:ext cx="16560" cy="7200"/>
              </a:xfrm>
              <a:custGeom>
                <a:avLst/>
                <a:gdLst/>
                <a:ahLst/>
                <a:rect l="l" t="t" r="r" b="b"/>
                <a:pathLst>
                  <a:path w="42" h="16">
                    <a:moveTo>
                      <a:pt x="0" y="0"/>
                    </a:moveTo>
                    <a:lnTo>
                      <a:pt x="24" y="16"/>
                    </a:lnTo>
                    <a:lnTo>
                      <a:pt x="42" y="1"/>
                    </a:lnTo>
                    <a:lnTo>
                      <a:pt x="0" y="0"/>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482" name=""/>
              <p:cNvSpPr/>
              <p:nvPr/>
            </p:nvSpPr>
            <p:spPr>
              <a:xfrm flipV="1">
                <a:off x="5893200" y="1517760"/>
                <a:ext cx="20520" cy="11520"/>
              </a:xfrm>
              <a:custGeom>
                <a:avLst/>
                <a:gdLst/>
                <a:ahLst/>
                <a:rect l="l" t="t" r="r" b="b"/>
                <a:pathLst>
                  <a:path w="51" h="28">
                    <a:moveTo>
                      <a:pt x="25" y="28"/>
                    </a:moveTo>
                    <a:lnTo>
                      <a:pt x="0" y="10"/>
                    </a:lnTo>
                    <a:lnTo>
                      <a:pt x="25" y="12"/>
                    </a:lnTo>
                    <a:lnTo>
                      <a:pt x="51" y="0"/>
                    </a:lnTo>
                    <a:lnTo>
                      <a:pt x="25" y="28"/>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483" name=""/>
              <p:cNvSpPr/>
              <p:nvPr/>
            </p:nvSpPr>
            <p:spPr>
              <a:xfrm flipV="1">
                <a:off x="5827680" y="1507680"/>
                <a:ext cx="28800" cy="18720"/>
              </a:xfrm>
              <a:custGeom>
                <a:avLst/>
                <a:gdLst/>
                <a:ahLst/>
                <a:rect l="l" t="t" r="r" b="b"/>
                <a:pathLst>
                  <a:path w="69" h="48">
                    <a:moveTo>
                      <a:pt x="23" y="48"/>
                    </a:moveTo>
                    <a:lnTo>
                      <a:pt x="0" y="28"/>
                    </a:lnTo>
                    <a:lnTo>
                      <a:pt x="25" y="35"/>
                    </a:lnTo>
                    <a:lnTo>
                      <a:pt x="69" y="0"/>
                    </a:lnTo>
                    <a:lnTo>
                      <a:pt x="23" y="48"/>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484" name=""/>
              <p:cNvSpPr/>
              <p:nvPr/>
            </p:nvSpPr>
            <p:spPr>
              <a:xfrm flipV="1">
                <a:off x="5815080" y="1497960"/>
                <a:ext cx="12240" cy="13320"/>
              </a:xfrm>
              <a:custGeom>
                <a:avLst/>
                <a:gdLst/>
                <a:ahLst/>
                <a:rect l="l" t="t" r="r" b="b"/>
                <a:pathLst>
                  <a:path w="29" h="32">
                    <a:moveTo>
                      <a:pt x="29" y="5"/>
                    </a:moveTo>
                    <a:lnTo>
                      <a:pt x="0" y="32"/>
                    </a:lnTo>
                    <a:lnTo>
                      <a:pt x="21" y="0"/>
                    </a:lnTo>
                    <a:lnTo>
                      <a:pt x="29" y="5"/>
                    </a:lnTo>
                    <a:close/>
                  </a:path>
                </a:pathLst>
              </a:custGeom>
              <a:solidFill>
                <a:srgbClr val="b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485" name=""/>
              <p:cNvSpPr/>
              <p:nvPr/>
            </p:nvSpPr>
            <p:spPr>
              <a:xfrm flipV="1">
                <a:off x="5918040" y="1579320"/>
                <a:ext cx="9000" cy="12240"/>
              </a:xfrm>
              <a:custGeom>
                <a:avLst/>
                <a:gdLst/>
                <a:ahLst/>
                <a:rect l="l" t="t" r="r" b="b"/>
                <a:pathLst>
                  <a:path w="22" h="30">
                    <a:moveTo>
                      <a:pt x="0" y="0"/>
                    </a:moveTo>
                    <a:lnTo>
                      <a:pt x="1" y="30"/>
                    </a:lnTo>
                    <a:lnTo>
                      <a:pt x="22" y="29"/>
                    </a:lnTo>
                    <a:lnTo>
                      <a:pt x="0" y="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486" name=""/>
              <p:cNvSpPr/>
              <p:nvPr/>
            </p:nvSpPr>
            <p:spPr>
              <a:xfrm flipV="1">
                <a:off x="5931360" y="1562400"/>
                <a:ext cx="15840" cy="10440"/>
              </a:xfrm>
              <a:custGeom>
                <a:avLst/>
                <a:gdLst/>
                <a:ahLst/>
                <a:rect l="l" t="t" r="r" b="b"/>
                <a:pathLst>
                  <a:path w="37" h="26">
                    <a:moveTo>
                      <a:pt x="0" y="26"/>
                    </a:moveTo>
                    <a:lnTo>
                      <a:pt x="0" y="0"/>
                    </a:lnTo>
                    <a:lnTo>
                      <a:pt x="12" y="18"/>
                    </a:lnTo>
                    <a:lnTo>
                      <a:pt x="37" y="23"/>
                    </a:lnTo>
                    <a:lnTo>
                      <a:pt x="0" y="26"/>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487" name=""/>
              <p:cNvSpPr/>
              <p:nvPr/>
            </p:nvSpPr>
            <p:spPr>
              <a:xfrm flipV="1">
                <a:off x="5887440" y="1595160"/>
                <a:ext cx="25560" cy="12600"/>
              </a:xfrm>
              <a:custGeom>
                <a:avLst/>
                <a:gdLst/>
                <a:ahLst/>
                <a:rect l="l" t="t" r="r" b="b"/>
                <a:pathLst>
                  <a:path w="63" h="31">
                    <a:moveTo>
                      <a:pt x="0" y="31"/>
                    </a:moveTo>
                    <a:lnTo>
                      <a:pt x="1" y="0"/>
                    </a:lnTo>
                    <a:lnTo>
                      <a:pt x="10" y="22"/>
                    </a:lnTo>
                    <a:lnTo>
                      <a:pt x="63" y="20"/>
                    </a:lnTo>
                    <a:lnTo>
                      <a:pt x="0" y="31"/>
                    </a:lnTo>
                    <a:close/>
                  </a:path>
                </a:pathLst>
              </a:custGeom>
              <a:solidFill>
                <a:srgbClr val="b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88" name=""/>
              <p:cNvSpPr/>
              <p:nvPr/>
            </p:nvSpPr>
            <p:spPr>
              <a:xfrm flipV="1">
                <a:off x="5868360" y="1602360"/>
                <a:ext cx="14760" cy="5760"/>
              </a:xfrm>
              <a:custGeom>
                <a:avLst/>
                <a:gdLst/>
                <a:ahLst/>
                <a:rect l="l" t="t" r="r" b="b"/>
                <a:pathLst>
                  <a:path w="36" h="14">
                    <a:moveTo>
                      <a:pt x="36" y="8"/>
                    </a:moveTo>
                    <a:lnTo>
                      <a:pt x="0" y="14"/>
                    </a:lnTo>
                    <a:lnTo>
                      <a:pt x="36" y="0"/>
                    </a:lnTo>
                    <a:lnTo>
                      <a:pt x="36" y="8"/>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489" name=""/>
              <p:cNvSpPr/>
              <p:nvPr/>
            </p:nvSpPr>
            <p:spPr>
              <a:xfrm flipV="1">
                <a:off x="5988960" y="1598040"/>
                <a:ext cx="10440" cy="15480"/>
              </a:xfrm>
              <a:custGeom>
                <a:avLst/>
                <a:gdLst/>
                <a:ahLst/>
                <a:rect l="l" t="t" r="r" b="b"/>
                <a:pathLst>
                  <a:path w="24" h="38">
                    <a:moveTo>
                      <a:pt x="24" y="0"/>
                    </a:moveTo>
                    <a:lnTo>
                      <a:pt x="0" y="25"/>
                    </a:lnTo>
                    <a:lnTo>
                      <a:pt x="13" y="38"/>
                    </a:lnTo>
                    <a:lnTo>
                      <a:pt x="24" y="0"/>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490" name=""/>
              <p:cNvSpPr/>
              <p:nvPr/>
            </p:nvSpPr>
            <p:spPr>
              <a:xfrm flipV="1">
                <a:off x="5983920" y="1572120"/>
                <a:ext cx="9000" cy="18000"/>
              </a:xfrm>
              <a:custGeom>
                <a:avLst/>
                <a:gdLst/>
                <a:ahLst/>
                <a:rect l="l" t="t" r="r" b="b"/>
                <a:pathLst>
                  <a:path w="22" h="44">
                    <a:moveTo>
                      <a:pt x="0" y="25"/>
                    </a:moveTo>
                    <a:lnTo>
                      <a:pt x="21" y="0"/>
                    </a:lnTo>
                    <a:lnTo>
                      <a:pt x="14" y="23"/>
                    </a:lnTo>
                    <a:lnTo>
                      <a:pt x="22" y="44"/>
                    </a:lnTo>
                    <a:lnTo>
                      <a:pt x="0" y="25"/>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491" name=""/>
              <p:cNvSpPr/>
              <p:nvPr/>
            </p:nvSpPr>
            <p:spPr>
              <a:xfrm flipV="1">
                <a:off x="5984640" y="1624680"/>
                <a:ext cx="18000" cy="24120"/>
              </a:xfrm>
              <a:custGeom>
                <a:avLst/>
                <a:gdLst/>
                <a:ahLst/>
                <a:rect l="l" t="t" r="r" b="b"/>
                <a:pathLst>
                  <a:path w="43" h="58">
                    <a:moveTo>
                      <a:pt x="0" y="24"/>
                    </a:moveTo>
                    <a:lnTo>
                      <a:pt x="26" y="0"/>
                    </a:lnTo>
                    <a:lnTo>
                      <a:pt x="13" y="24"/>
                    </a:lnTo>
                    <a:lnTo>
                      <a:pt x="43" y="58"/>
                    </a:lnTo>
                    <a:lnTo>
                      <a:pt x="0" y="24"/>
                    </a:lnTo>
                    <a:close/>
                  </a:path>
                </a:pathLst>
              </a:custGeom>
              <a:solidFill>
                <a:srgbClr val="b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492" name=""/>
              <p:cNvSpPr/>
              <p:nvPr/>
            </p:nvSpPr>
            <p:spPr>
              <a:xfrm flipV="1">
                <a:off x="5979960" y="1647720"/>
                <a:ext cx="12960" cy="8280"/>
              </a:xfrm>
              <a:custGeom>
                <a:avLst/>
                <a:gdLst/>
                <a:ahLst/>
                <a:rect l="l" t="t" r="r" b="b"/>
                <a:pathLst>
                  <a:path w="32" h="21">
                    <a:moveTo>
                      <a:pt x="25" y="21"/>
                    </a:moveTo>
                    <a:lnTo>
                      <a:pt x="0" y="0"/>
                    </a:lnTo>
                    <a:lnTo>
                      <a:pt x="32" y="13"/>
                    </a:lnTo>
                    <a:lnTo>
                      <a:pt x="25" y="21"/>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93" name=""/>
              <p:cNvSpPr/>
              <p:nvPr/>
            </p:nvSpPr>
            <p:spPr>
              <a:xfrm flipV="1">
                <a:off x="5959800" y="1506960"/>
                <a:ext cx="18720" cy="18720"/>
              </a:xfrm>
              <a:custGeom>
                <a:avLst/>
                <a:gdLst/>
                <a:ahLst/>
                <a:rect l="l" t="t" r="r" b="b"/>
                <a:pathLst>
                  <a:path w="47" h="46">
                    <a:moveTo>
                      <a:pt x="44" y="39"/>
                    </a:moveTo>
                    <a:lnTo>
                      <a:pt x="47" y="0"/>
                    </a:lnTo>
                    <a:lnTo>
                      <a:pt x="2" y="5"/>
                    </a:lnTo>
                    <a:lnTo>
                      <a:pt x="0" y="46"/>
                    </a:lnTo>
                    <a:lnTo>
                      <a:pt x="44" y="39"/>
                    </a:lnTo>
                    <a:close/>
                  </a:path>
                </a:pathLst>
              </a:custGeom>
              <a:solidFill>
                <a:srgbClr val="b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494" name=""/>
              <p:cNvSpPr/>
              <p:nvPr/>
            </p:nvSpPr>
            <p:spPr>
              <a:xfrm flipV="1">
                <a:off x="5957280" y="1504800"/>
                <a:ext cx="26280" cy="24120"/>
              </a:xfrm>
              <a:custGeom>
                <a:avLst/>
                <a:gdLst/>
                <a:ahLst/>
                <a:rect l="l" t="t" r="r" b="b"/>
                <a:pathLst>
                  <a:path w="62" h="57">
                    <a:moveTo>
                      <a:pt x="62" y="25"/>
                    </a:moveTo>
                    <a:lnTo>
                      <a:pt x="32" y="0"/>
                    </a:lnTo>
                    <a:lnTo>
                      <a:pt x="0" y="33"/>
                    </a:lnTo>
                    <a:lnTo>
                      <a:pt x="28" y="57"/>
                    </a:lnTo>
                    <a:lnTo>
                      <a:pt x="62" y="25"/>
                    </a:lnTo>
                    <a:close/>
                  </a:path>
                </a:pathLst>
              </a:custGeom>
              <a:solidFill>
                <a:srgbClr val="b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495" name=""/>
              <p:cNvSpPr/>
              <p:nvPr/>
            </p:nvSpPr>
            <p:spPr>
              <a:xfrm flipV="1">
                <a:off x="5801040" y="1474560"/>
                <a:ext cx="202680" cy="72000"/>
              </a:xfrm>
              <a:custGeom>
                <a:avLst/>
                <a:gdLst/>
                <a:ahLst/>
                <a:rect l="l" t="t" r="r" b="b"/>
                <a:pathLst>
                  <a:path w="488" h="173">
                    <a:moveTo>
                      <a:pt x="488" y="69"/>
                    </a:moveTo>
                    <a:lnTo>
                      <a:pt x="368" y="0"/>
                    </a:lnTo>
                    <a:lnTo>
                      <a:pt x="287" y="87"/>
                    </a:lnTo>
                    <a:lnTo>
                      <a:pt x="245" y="68"/>
                    </a:lnTo>
                    <a:lnTo>
                      <a:pt x="207" y="88"/>
                    </a:lnTo>
                    <a:lnTo>
                      <a:pt x="171" y="90"/>
                    </a:lnTo>
                    <a:lnTo>
                      <a:pt x="148" y="106"/>
                    </a:lnTo>
                    <a:lnTo>
                      <a:pt x="98" y="77"/>
                    </a:lnTo>
                    <a:lnTo>
                      <a:pt x="50" y="129"/>
                    </a:lnTo>
                    <a:lnTo>
                      <a:pt x="26" y="117"/>
                    </a:lnTo>
                    <a:lnTo>
                      <a:pt x="0" y="143"/>
                    </a:lnTo>
                    <a:lnTo>
                      <a:pt x="31" y="158"/>
                    </a:lnTo>
                    <a:lnTo>
                      <a:pt x="51" y="142"/>
                    </a:lnTo>
                    <a:lnTo>
                      <a:pt x="110" y="166"/>
                    </a:lnTo>
                    <a:lnTo>
                      <a:pt x="151" y="135"/>
                    </a:lnTo>
                    <a:lnTo>
                      <a:pt x="181" y="151"/>
                    </a:lnTo>
                    <a:lnTo>
                      <a:pt x="212" y="138"/>
                    </a:lnTo>
                    <a:lnTo>
                      <a:pt x="257" y="150"/>
                    </a:lnTo>
                    <a:lnTo>
                      <a:pt x="290" y="113"/>
                    </a:lnTo>
                    <a:lnTo>
                      <a:pt x="392" y="173"/>
                    </a:lnTo>
                    <a:lnTo>
                      <a:pt x="488" y="69"/>
                    </a:lnTo>
                    <a:close/>
                  </a:path>
                </a:pathLst>
              </a:custGeom>
              <a:solidFill>
                <a:srgbClr val="3f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496" name=""/>
              <p:cNvSpPr/>
              <p:nvPr/>
            </p:nvSpPr>
            <p:spPr>
              <a:xfrm flipV="1">
                <a:off x="5858280" y="1404000"/>
                <a:ext cx="135360" cy="136440"/>
              </a:xfrm>
              <a:custGeom>
                <a:avLst/>
                <a:gdLst/>
                <a:ahLst/>
                <a:rect l="l" t="t" r="r" b="b"/>
                <a:pathLst>
                  <a:path w="326" h="327">
                    <a:moveTo>
                      <a:pt x="309" y="0"/>
                    </a:moveTo>
                    <a:lnTo>
                      <a:pt x="157" y="22"/>
                    </a:lnTo>
                    <a:lnTo>
                      <a:pt x="173" y="126"/>
                    </a:lnTo>
                    <a:lnTo>
                      <a:pt x="118" y="135"/>
                    </a:lnTo>
                    <a:lnTo>
                      <a:pt x="113" y="172"/>
                    </a:lnTo>
                    <a:lnTo>
                      <a:pt x="95" y="194"/>
                    </a:lnTo>
                    <a:lnTo>
                      <a:pt x="84" y="218"/>
                    </a:lnTo>
                    <a:lnTo>
                      <a:pt x="21" y="228"/>
                    </a:lnTo>
                    <a:lnTo>
                      <a:pt x="29" y="289"/>
                    </a:lnTo>
                    <a:lnTo>
                      <a:pt x="0" y="294"/>
                    </a:lnTo>
                    <a:lnTo>
                      <a:pt x="6" y="327"/>
                    </a:lnTo>
                    <a:lnTo>
                      <a:pt x="46" y="320"/>
                    </a:lnTo>
                    <a:lnTo>
                      <a:pt x="58" y="301"/>
                    </a:lnTo>
                    <a:lnTo>
                      <a:pt x="111" y="283"/>
                    </a:lnTo>
                    <a:lnTo>
                      <a:pt x="113" y="235"/>
                    </a:lnTo>
                    <a:lnTo>
                      <a:pt x="150" y="230"/>
                    </a:lnTo>
                    <a:lnTo>
                      <a:pt x="167" y="205"/>
                    </a:lnTo>
                    <a:lnTo>
                      <a:pt x="205" y="184"/>
                    </a:lnTo>
                    <a:lnTo>
                      <a:pt x="198" y="141"/>
                    </a:lnTo>
                    <a:lnTo>
                      <a:pt x="326" y="121"/>
                    </a:lnTo>
                    <a:lnTo>
                      <a:pt x="309" y="0"/>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7" name=""/>
              <p:cNvSpPr/>
              <p:nvPr/>
            </p:nvSpPr>
            <p:spPr>
              <a:xfrm flipV="1">
                <a:off x="5914080" y="1385280"/>
                <a:ext cx="89640" cy="161280"/>
              </a:xfrm>
              <a:custGeom>
                <a:avLst/>
                <a:gdLst/>
                <a:ahLst/>
                <a:rect l="l" t="t" r="r" b="b"/>
                <a:pathLst>
                  <a:path w="215" h="389">
                    <a:moveTo>
                      <a:pt x="152" y="389"/>
                    </a:moveTo>
                    <a:lnTo>
                      <a:pt x="177" y="362"/>
                    </a:lnTo>
                    <a:lnTo>
                      <a:pt x="153" y="348"/>
                    </a:lnTo>
                    <a:lnTo>
                      <a:pt x="186" y="302"/>
                    </a:lnTo>
                    <a:lnTo>
                      <a:pt x="153" y="267"/>
                    </a:lnTo>
                    <a:lnTo>
                      <a:pt x="174" y="243"/>
                    </a:lnTo>
                    <a:lnTo>
                      <a:pt x="160" y="218"/>
                    </a:lnTo>
                    <a:lnTo>
                      <a:pt x="176" y="182"/>
                    </a:lnTo>
                    <a:lnTo>
                      <a:pt x="134" y="157"/>
                    </a:lnTo>
                    <a:lnTo>
                      <a:pt x="215" y="69"/>
                    </a:lnTo>
                    <a:lnTo>
                      <a:pt x="96" y="0"/>
                    </a:lnTo>
                    <a:lnTo>
                      <a:pt x="0" y="101"/>
                    </a:lnTo>
                    <a:lnTo>
                      <a:pt x="104" y="162"/>
                    </a:lnTo>
                    <a:lnTo>
                      <a:pt x="85" y="197"/>
                    </a:lnTo>
                    <a:lnTo>
                      <a:pt x="90" y="232"/>
                    </a:lnTo>
                    <a:lnTo>
                      <a:pt x="89" y="256"/>
                    </a:lnTo>
                    <a:lnTo>
                      <a:pt x="115" y="273"/>
                    </a:lnTo>
                    <a:lnTo>
                      <a:pt x="85" y="315"/>
                    </a:lnTo>
                    <a:lnTo>
                      <a:pt x="137" y="350"/>
                    </a:lnTo>
                    <a:lnTo>
                      <a:pt x="120" y="370"/>
                    </a:lnTo>
                    <a:lnTo>
                      <a:pt x="152" y="389"/>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8" name=""/>
              <p:cNvSpPr/>
              <p:nvPr/>
            </p:nvSpPr>
            <p:spPr>
              <a:xfrm flipV="1">
                <a:off x="5924160" y="1435680"/>
                <a:ext cx="159480" cy="105480"/>
              </a:xfrm>
              <a:custGeom>
                <a:avLst/>
                <a:gdLst/>
                <a:ahLst/>
                <a:rect l="l" t="t" r="r" b="b"/>
                <a:pathLst>
                  <a:path w="385" h="252">
                    <a:moveTo>
                      <a:pt x="350" y="218"/>
                    </a:moveTo>
                    <a:lnTo>
                      <a:pt x="342" y="155"/>
                    </a:lnTo>
                    <a:lnTo>
                      <a:pt x="278" y="166"/>
                    </a:lnTo>
                    <a:lnTo>
                      <a:pt x="274" y="137"/>
                    </a:lnTo>
                    <a:lnTo>
                      <a:pt x="236" y="131"/>
                    </a:lnTo>
                    <a:lnTo>
                      <a:pt x="221" y="96"/>
                    </a:lnTo>
                    <a:lnTo>
                      <a:pt x="166" y="104"/>
                    </a:lnTo>
                    <a:lnTo>
                      <a:pt x="151" y="0"/>
                    </a:lnTo>
                    <a:lnTo>
                      <a:pt x="0" y="23"/>
                    </a:lnTo>
                    <a:lnTo>
                      <a:pt x="17" y="145"/>
                    </a:lnTo>
                    <a:lnTo>
                      <a:pt x="146" y="125"/>
                    </a:lnTo>
                    <a:lnTo>
                      <a:pt x="166" y="163"/>
                    </a:lnTo>
                    <a:lnTo>
                      <a:pt x="195" y="178"/>
                    </a:lnTo>
                    <a:lnTo>
                      <a:pt x="219" y="196"/>
                    </a:lnTo>
                    <a:lnTo>
                      <a:pt x="255" y="190"/>
                    </a:lnTo>
                    <a:lnTo>
                      <a:pt x="272" y="237"/>
                    </a:lnTo>
                    <a:lnTo>
                      <a:pt x="341" y="229"/>
                    </a:lnTo>
                    <a:lnTo>
                      <a:pt x="343" y="252"/>
                    </a:lnTo>
                    <a:lnTo>
                      <a:pt x="385" y="246"/>
                    </a:lnTo>
                    <a:lnTo>
                      <a:pt x="379" y="213"/>
                    </a:lnTo>
                    <a:lnTo>
                      <a:pt x="350" y="218"/>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9" name=""/>
              <p:cNvSpPr/>
              <p:nvPr/>
            </p:nvSpPr>
            <p:spPr>
              <a:xfrm flipV="1">
                <a:off x="5914080" y="1475640"/>
                <a:ext cx="202680" cy="74160"/>
              </a:xfrm>
              <a:custGeom>
                <a:avLst/>
                <a:gdLst/>
                <a:ahLst/>
                <a:rect l="l" t="t" r="r" b="b"/>
                <a:pathLst>
                  <a:path w="488" h="179">
                    <a:moveTo>
                      <a:pt x="488" y="35"/>
                    </a:moveTo>
                    <a:lnTo>
                      <a:pt x="460" y="23"/>
                    </a:lnTo>
                    <a:lnTo>
                      <a:pt x="438" y="36"/>
                    </a:lnTo>
                    <a:lnTo>
                      <a:pt x="376" y="0"/>
                    </a:lnTo>
                    <a:lnTo>
                      <a:pt x="336" y="43"/>
                    </a:lnTo>
                    <a:lnTo>
                      <a:pt x="308" y="27"/>
                    </a:lnTo>
                    <a:lnTo>
                      <a:pt x="275" y="43"/>
                    </a:lnTo>
                    <a:lnTo>
                      <a:pt x="235" y="36"/>
                    </a:lnTo>
                    <a:lnTo>
                      <a:pt x="197" y="65"/>
                    </a:lnTo>
                    <a:lnTo>
                      <a:pt x="96" y="6"/>
                    </a:lnTo>
                    <a:lnTo>
                      <a:pt x="0" y="108"/>
                    </a:lnTo>
                    <a:lnTo>
                      <a:pt x="120" y="179"/>
                    </a:lnTo>
                    <a:lnTo>
                      <a:pt x="202" y="92"/>
                    </a:lnTo>
                    <a:lnTo>
                      <a:pt x="247" y="103"/>
                    </a:lnTo>
                    <a:lnTo>
                      <a:pt x="288" y="98"/>
                    </a:lnTo>
                    <a:lnTo>
                      <a:pt x="320" y="109"/>
                    </a:lnTo>
                    <a:lnTo>
                      <a:pt x="341" y="73"/>
                    </a:lnTo>
                    <a:lnTo>
                      <a:pt x="404" y="97"/>
                    </a:lnTo>
                    <a:lnTo>
                      <a:pt x="439" y="48"/>
                    </a:lnTo>
                    <a:lnTo>
                      <a:pt x="463" y="62"/>
                    </a:lnTo>
                    <a:lnTo>
                      <a:pt x="488" y="35"/>
                    </a:lnTo>
                    <a:close/>
                  </a:path>
                </a:pathLst>
              </a:custGeom>
              <a:solidFill>
                <a:srgbClr val="3fffff"/>
              </a:solidFill>
              <a:ln w="0">
                <a:noFill/>
              </a:ln>
            </p:spPr>
            <p:style>
              <a:lnRef idx="0"/>
              <a:fillRef idx="0"/>
              <a:effectRef idx="0"/>
              <a:fontRef idx="minor"/>
            </p:style>
            <p:txBody>
              <a:bodyPr lIns="90000" rIns="90000" tIns="27360" bIns="27360" anchor="t">
                <a:noAutofit/>
              </a:bodyPr>
              <a:p>
                <a:endParaRPr b="0" lang="en-US" sz="2400" strike="noStrike" u="none">
                  <a:solidFill>
                    <a:srgbClr val="000000"/>
                  </a:solidFill>
                  <a:effectLst/>
                  <a:uFillTx/>
                  <a:latin typeface="Times New Roman"/>
                </a:endParaRPr>
              </a:p>
            </p:txBody>
          </p:sp>
          <p:sp>
            <p:nvSpPr>
              <p:cNvPr id="2500" name=""/>
              <p:cNvSpPr/>
              <p:nvPr/>
            </p:nvSpPr>
            <p:spPr>
              <a:xfrm flipV="1">
                <a:off x="5924160" y="1481400"/>
                <a:ext cx="135360" cy="136440"/>
              </a:xfrm>
              <a:custGeom>
                <a:avLst/>
                <a:gdLst/>
                <a:ahLst/>
                <a:rect l="l" t="t" r="r" b="b"/>
                <a:pathLst>
                  <a:path w="326" h="327">
                    <a:moveTo>
                      <a:pt x="321" y="0"/>
                    </a:moveTo>
                    <a:lnTo>
                      <a:pt x="272" y="10"/>
                    </a:lnTo>
                    <a:lnTo>
                      <a:pt x="278" y="38"/>
                    </a:lnTo>
                    <a:lnTo>
                      <a:pt x="226" y="36"/>
                    </a:lnTo>
                    <a:lnTo>
                      <a:pt x="213" y="92"/>
                    </a:lnTo>
                    <a:lnTo>
                      <a:pt x="178" y="96"/>
                    </a:lnTo>
                    <a:lnTo>
                      <a:pt x="169" y="125"/>
                    </a:lnTo>
                    <a:lnTo>
                      <a:pt x="122" y="141"/>
                    </a:lnTo>
                    <a:lnTo>
                      <a:pt x="129" y="185"/>
                    </a:lnTo>
                    <a:lnTo>
                      <a:pt x="0" y="205"/>
                    </a:lnTo>
                    <a:lnTo>
                      <a:pt x="17" y="327"/>
                    </a:lnTo>
                    <a:lnTo>
                      <a:pt x="171" y="304"/>
                    </a:lnTo>
                    <a:lnTo>
                      <a:pt x="154" y="200"/>
                    </a:lnTo>
                    <a:lnTo>
                      <a:pt x="196" y="186"/>
                    </a:lnTo>
                    <a:lnTo>
                      <a:pt x="211" y="155"/>
                    </a:lnTo>
                    <a:lnTo>
                      <a:pt x="247" y="137"/>
                    </a:lnTo>
                    <a:lnTo>
                      <a:pt x="243" y="108"/>
                    </a:lnTo>
                    <a:lnTo>
                      <a:pt x="307" y="99"/>
                    </a:lnTo>
                    <a:lnTo>
                      <a:pt x="297" y="36"/>
                    </a:lnTo>
                    <a:lnTo>
                      <a:pt x="326" y="32"/>
                    </a:lnTo>
                    <a:lnTo>
                      <a:pt x="321" y="0"/>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1" name=""/>
              <p:cNvSpPr/>
              <p:nvPr/>
            </p:nvSpPr>
            <p:spPr>
              <a:xfrm flipV="1">
                <a:off x="5914800" y="1476720"/>
                <a:ext cx="89640" cy="161280"/>
              </a:xfrm>
              <a:custGeom>
                <a:avLst/>
                <a:gdLst/>
                <a:ahLst/>
                <a:rect l="l" t="t" r="r" b="b"/>
                <a:pathLst>
                  <a:path w="217" h="388">
                    <a:moveTo>
                      <a:pt x="113" y="227"/>
                    </a:moveTo>
                    <a:lnTo>
                      <a:pt x="130" y="190"/>
                    </a:lnTo>
                    <a:lnTo>
                      <a:pt x="118" y="164"/>
                    </a:lnTo>
                    <a:lnTo>
                      <a:pt x="127" y="133"/>
                    </a:lnTo>
                    <a:lnTo>
                      <a:pt x="100" y="116"/>
                    </a:lnTo>
                    <a:lnTo>
                      <a:pt x="120" y="66"/>
                    </a:lnTo>
                    <a:lnTo>
                      <a:pt x="79" y="38"/>
                    </a:lnTo>
                    <a:lnTo>
                      <a:pt x="97" y="19"/>
                    </a:lnTo>
                    <a:lnTo>
                      <a:pt x="65" y="0"/>
                    </a:lnTo>
                    <a:lnTo>
                      <a:pt x="39" y="28"/>
                    </a:lnTo>
                    <a:lnTo>
                      <a:pt x="61" y="42"/>
                    </a:lnTo>
                    <a:lnTo>
                      <a:pt x="13" y="93"/>
                    </a:lnTo>
                    <a:lnTo>
                      <a:pt x="64" y="122"/>
                    </a:lnTo>
                    <a:lnTo>
                      <a:pt x="41" y="145"/>
                    </a:lnTo>
                    <a:lnTo>
                      <a:pt x="58" y="172"/>
                    </a:lnTo>
                    <a:lnTo>
                      <a:pt x="39" y="207"/>
                    </a:lnTo>
                    <a:lnTo>
                      <a:pt x="82" y="232"/>
                    </a:lnTo>
                    <a:lnTo>
                      <a:pt x="0" y="319"/>
                    </a:lnTo>
                    <a:lnTo>
                      <a:pt x="120" y="388"/>
                    </a:lnTo>
                    <a:lnTo>
                      <a:pt x="217" y="287"/>
                    </a:lnTo>
                    <a:lnTo>
                      <a:pt x="113" y="227"/>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2" name=""/>
              <p:cNvSpPr/>
              <p:nvPr/>
            </p:nvSpPr>
            <p:spPr>
              <a:xfrm flipV="1">
                <a:off x="5833440" y="1482120"/>
                <a:ext cx="160200" cy="103680"/>
              </a:xfrm>
              <a:custGeom>
                <a:avLst/>
                <a:gdLst/>
                <a:ahLst/>
                <a:rect l="l" t="t" r="r" b="b"/>
                <a:pathLst>
                  <a:path w="384" h="249">
                    <a:moveTo>
                      <a:pt x="238" y="123"/>
                    </a:moveTo>
                    <a:lnTo>
                      <a:pt x="221" y="83"/>
                    </a:lnTo>
                    <a:lnTo>
                      <a:pt x="185" y="77"/>
                    </a:lnTo>
                    <a:lnTo>
                      <a:pt x="165" y="53"/>
                    </a:lnTo>
                    <a:lnTo>
                      <a:pt x="125" y="64"/>
                    </a:lnTo>
                    <a:lnTo>
                      <a:pt x="122" y="8"/>
                    </a:lnTo>
                    <a:lnTo>
                      <a:pt x="45" y="20"/>
                    </a:lnTo>
                    <a:lnTo>
                      <a:pt x="27" y="0"/>
                    </a:lnTo>
                    <a:lnTo>
                      <a:pt x="0" y="2"/>
                    </a:lnTo>
                    <a:lnTo>
                      <a:pt x="5" y="35"/>
                    </a:lnTo>
                    <a:lnTo>
                      <a:pt x="34" y="31"/>
                    </a:lnTo>
                    <a:lnTo>
                      <a:pt x="43" y="92"/>
                    </a:lnTo>
                    <a:lnTo>
                      <a:pt x="106" y="83"/>
                    </a:lnTo>
                    <a:lnTo>
                      <a:pt x="110" y="112"/>
                    </a:lnTo>
                    <a:lnTo>
                      <a:pt x="141" y="121"/>
                    </a:lnTo>
                    <a:lnTo>
                      <a:pt x="164" y="145"/>
                    </a:lnTo>
                    <a:lnTo>
                      <a:pt x="217" y="145"/>
                    </a:lnTo>
                    <a:lnTo>
                      <a:pt x="233" y="249"/>
                    </a:lnTo>
                    <a:lnTo>
                      <a:pt x="384" y="226"/>
                    </a:lnTo>
                    <a:lnTo>
                      <a:pt x="366" y="104"/>
                    </a:lnTo>
                    <a:lnTo>
                      <a:pt x="238" y="123"/>
                    </a:lnTo>
                    <a:close/>
                  </a:path>
                </a:pathLst>
              </a:custGeom>
              <a:solidFill>
                <a:srgbClr val="3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3" name=""/>
              <p:cNvSpPr/>
              <p:nvPr/>
            </p:nvSpPr>
            <p:spPr>
              <a:xfrm flipV="1">
                <a:off x="5857560" y="1538280"/>
                <a:ext cx="16560" cy="6480"/>
              </a:xfrm>
              <a:custGeom>
                <a:avLst/>
                <a:gdLst/>
                <a:ahLst/>
                <a:rect l="l" t="t" r="r" b="b"/>
                <a:pathLst>
                  <a:path w="42" h="17">
                    <a:moveTo>
                      <a:pt x="0" y="3"/>
                    </a:moveTo>
                    <a:lnTo>
                      <a:pt x="37" y="0"/>
                    </a:lnTo>
                    <a:lnTo>
                      <a:pt x="42" y="17"/>
                    </a:lnTo>
                    <a:lnTo>
                      <a:pt x="0" y="3"/>
                    </a:lnTo>
                    <a:close/>
                  </a:path>
                </a:pathLst>
              </a:custGeom>
              <a:solidFill>
                <a:srgbClr val="3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504" name=""/>
              <p:cNvSpPr/>
              <p:nvPr/>
            </p:nvSpPr>
            <p:spPr>
              <a:xfrm flipV="1">
                <a:off x="5883120" y="1523520"/>
                <a:ext cx="14760" cy="12240"/>
              </a:xfrm>
              <a:custGeom>
                <a:avLst/>
                <a:gdLst/>
                <a:ahLst/>
                <a:rect l="l" t="t" r="r" b="b"/>
                <a:pathLst>
                  <a:path w="37" h="30">
                    <a:moveTo>
                      <a:pt x="31" y="0"/>
                    </a:moveTo>
                    <a:lnTo>
                      <a:pt x="0" y="3"/>
                    </a:lnTo>
                    <a:lnTo>
                      <a:pt x="23" y="10"/>
                    </a:lnTo>
                    <a:lnTo>
                      <a:pt x="37" y="30"/>
                    </a:lnTo>
                    <a:lnTo>
                      <a:pt x="31" y="0"/>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05" name=""/>
              <p:cNvSpPr/>
              <p:nvPr/>
            </p:nvSpPr>
            <p:spPr>
              <a:xfrm flipV="1">
                <a:off x="5829120" y="1545840"/>
                <a:ext cx="17280" cy="22320"/>
              </a:xfrm>
              <a:custGeom>
                <a:avLst/>
                <a:gdLst/>
                <a:ahLst/>
                <a:rect l="l" t="t" r="r" b="b"/>
                <a:pathLst>
                  <a:path w="43" h="54">
                    <a:moveTo>
                      <a:pt x="36" y="0"/>
                    </a:moveTo>
                    <a:lnTo>
                      <a:pt x="0" y="6"/>
                    </a:lnTo>
                    <a:lnTo>
                      <a:pt x="29" y="11"/>
                    </a:lnTo>
                    <a:lnTo>
                      <a:pt x="43" y="54"/>
                    </a:lnTo>
                    <a:lnTo>
                      <a:pt x="36" y="0"/>
                    </a:lnTo>
                    <a:close/>
                  </a:path>
                </a:pathLst>
              </a:custGeom>
              <a:solidFill>
                <a:srgbClr val="3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506" name=""/>
              <p:cNvSpPr/>
              <p:nvPr/>
            </p:nvSpPr>
            <p:spPr>
              <a:xfrm flipV="1">
                <a:off x="5827680" y="1570320"/>
                <a:ext cx="4680" cy="12960"/>
              </a:xfrm>
              <a:custGeom>
                <a:avLst/>
                <a:gdLst/>
                <a:ahLst/>
                <a:rect l="l" t="t" r="r" b="b"/>
                <a:pathLst>
                  <a:path w="10" h="32">
                    <a:moveTo>
                      <a:pt x="10" y="31"/>
                    </a:moveTo>
                    <a:lnTo>
                      <a:pt x="6" y="0"/>
                    </a:lnTo>
                    <a:lnTo>
                      <a:pt x="0" y="32"/>
                    </a:lnTo>
                    <a:lnTo>
                      <a:pt x="10" y="31"/>
                    </a:lnTo>
                    <a:close/>
                  </a:path>
                </a:pathLst>
              </a:custGeom>
              <a:solidFill>
                <a:srgbClr val="3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507" name=""/>
              <p:cNvSpPr/>
              <p:nvPr/>
            </p:nvSpPr>
            <p:spPr>
              <a:xfrm flipV="1">
                <a:off x="5852520" y="1471680"/>
                <a:ext cx="18000" cy="9720"/>
              </a:xfrm>
              <a:custGeom>
                <a:avLst/>
                <a:gdLst/>
                <a:ahLst/>
                <a:rect l="l" t="t" r="r" b="b"/>
                <a:pathLst>
                  <a:path w="42" h="23">
                    <a:moveTo>
                      <a:pt x="0" y="23"/>
                    </a:moveTo>
                    <a:lnTo>
                      <a:pt x="24" y="0"/>
                    </a:lnTo>
                    <a:lnTo>
                      <a:pt x="42" y="9"/>
                    </a:lnTo>
                    <a:lnTo>
                      <a:pt x="0" y="23"/>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508" name=""/>
              <p:cNvSpPr/>
              <p:nvPr/>
            </p:nvSpPr>
            <p:spPr>
              <a:xfrm flipV="1">
                <a:off x="5879880" y="1479960"/>
                <a:ext cx="21600" cy="9000"/>
              </a:xfrm>
              <a:custGeom>
                <a:avLst/>
                <a:gdLst/>
                <a:ahLst/>
                <a:rect l="l" t="t" r="r" b="b"/>
                <a:pathLst>
                  <a:path w="52" h="21">
                    <a:moveTo>
                      <a:pt x="21" y="0"/>
                    </a:moveTo>
                    <a:lnTo>
                      <a:pt x="0" y="21"/>
                    </a:lnTo>
                    <a:lnTo>
                      <a:pt x="25" y="12"/>
                    </a:lnTo>
                    <a:lnTo>
                      <a:pt x="52" y="17"/>
                    </a:lnTo>
                    <a:lnTo>
                      <a:pt x="21" y="0"/>
                    </a:lnTo>
                    <a:close/>
                  </a:path>
                </a:pathLst>
              </a:custGeom>
              <a:solidFill>
                <a:srgbClr val="3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509" name=""/>
              <p:cNvSpPr/>
              <p:nvPr/>
            </p:nvSpPr>
            <p:spPr>
              <a:xfrm flipV="1">
                <a:off x="5810760" y="1467360"/>
                <a:ext cx="31680" cy="13320"/>
              </a:xfrm>
              <a:custGeom>
                <a:avLst/>
                <a:gdLst/>
                <a:ahLst/>
                <a:rect l="l" t="t" r="r" b="b"/>
                <a:pathLst>
                  <a:path w="74" h="31">
                    <a:moveTo>
                      <a:pt x="23" y="0"/>
                    </a:moveTo>
                    <a:lnTo>
                      <a:pt x="0" y="24"/>
                    </a:lnTo>
                    <a:lnTo>
                      <a:pt x="26" y="12"/>
                    </a:lnTo>
                    <a:lnTo>
                      <a:pt x="74" y="31"/>
                    </a:lnTo>
                    <a:lnTo>
                      <a:pt x="23" y="0"/>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510" name=""/>
              <p:cNvSpPr/>
              <p:nvPr/>
            </p:nvSpPr>
            <p:spPr>
              <a:xfrm flipV="1">
                <a:off x="5797440" y="1472400"/>
                <a:ext cx="12240" cy="9720"/>
              </a:xfrm>
              <a:custGeom>
                <a:avLst/>
                <a:gdLst/>
                <a:ahLst/>
                <a:rect l="l" t="t" r="r" b="b"/>
                <a:pathLst>
                  <a:path w="31" h="26">
                    <a:moveTo>
                      <a:pt x="31" y="18"/>
                    </a:moveTo>
                    <a:lnTo>
                      <a:pt x="0" y="0"/>
                    </a:lnTo>
                    <a:lnTo>
                      <a:pt x="24" y="26"/>
                    </a:lnTo>
                    <a:lnTo>
                      <a:pt x="31" y="18"/>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511" name=""/>
              <p:cNvSpPr/>
              <p:nvPr/>
            </p:nvSpPr>
            <p:spPr>
              <a:xfrm flipV="1">
                <a:off x="5912280" y="1424880"/>
                <a:ext cx="9720" cy="14040"/>
              </a:xfrm>
              <a:custGeom>
                <a:avLst/>
                <a:gdLst/>
                <a:ahLst/>
                <a:rect l="l" t="t" r="r" b="b"/>
                <a:pathLst>
                  <a:path w="23" h="34">
                    <a:moveTo>
                      <a:pt x="2" y="34"/>
                    </a:moveTo>
                    <a:lnTo>
                      <a:pt x="0" y="6"/>
                    </a:lnTo>
                    <a:lnTo>
                      <a:pt x="23" y="0"/>
                    </a:lnTo>
                    <a:lnTo>
                      <a:pt x="2" y="34"/>
                    </a:lnTo>
                    <a:close/>
                  </a:path>
                </a:pathLst>
              </a:custGeom>
              <a:solidFill>
                <a:srgbClr val="3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512" name=""/>
              <p:cNvSpPr/>
              <p:nvPr/>
            </p:nvSpPr>
            <p:spPr>
              <a:xfrm flipV="1">
                <a:off x="5925600" y="1446480"/>
                <a:ext cx="15840" cy="13320"/>
              </a:xfrm>
              <a:custGeom>
                <a:avLst/>
                <a:gdLst/>
                <a:ahLst/>
                <a:rect l="l" t="t" r="r" b="b"/>
                <a:pathLst>
                  <a:path w="37" h="32">
                    <a:moveTo>
                      <a:pt x="0" y="7"/>
                    </a:moveTo>
                    <a:lnTo>
                      <a:pt x="1" y="32"/>
                    </a:lnTo>
                    <a:lnTo>
                      <a:pt x="11" y="12"/>
                    </a:lnTo>
                    <a:lnTo>
                      <a:pt x="37" y="0"/>
                    </a:lnTo>
                    <a:lnTo>
                      <a:pt x="0" y="7"/>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513" name=""/>
              <p:cNvSpPr/>
              <p:nvPr/>
            </p:nvSpPr>
            <p:spPr>
              <a:xfrm flipV="1">
                <a:off x="5881680" y="1400760"/>
                <a:ext cx="28080" cy="15480"/>
              </a:xfrm>
              <a:custGeom>
                <a:avLst/>
                <a:gdLst/>
                <a:ahLst/>
                <a:rect l="l" t="t" r="r" b="b"/>
                <a:pathLst>
                  <a:path w="67" h="38">
                    <a:moveTo>
                      <a:pt x="0" y="10"/>
                    </a:moveTo>
                    <a:lnTo>
                      <a:pt x="3" y="38"/>
                    </a:lnTo>
                    <a:lnTo>
                      <a:pt x="11" y="15"/>
                    </a:lnTo>
                    <a:lnTo>
                      <a:pt x="67" y="0"/>
                    </a:lnTo>
                    <a:lnTo>
                      <a:pt x="0" y="10"/>
                    </a:lnTo>
                    <a:close/>
                  </a:path>
                </a:pathLst>
              </a:custGeom>
              <a:solidFill>
                <a:srgbClr val="3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514" name=""/>
              <p:cNvSpPr/>
              <p:nvPr/>
            </p:nvSpPr>
            <p:spPr>
              <a:xfrm flipV="1">
                <a:off x="5862600" y="1399320"/>
                <a:ext cx="16560" cy="3960"/>
              </a:xfrm>
              <a:custGeom>
                <a:avLst/>
                <a:gdLst/>
                <a:ahLst/>
                <a:rect l="l" t="t" r="r" b="b"/>
                <a:pathLst>
                  <a:path w="40" h="9">
                    <a:moveTo>
                      <a:pt x="38" y="0"/>
                    </a:moveTo>
                    <a:lnTo>
                      <a:pt x="0" y="5"/>
                    </a:lnTo>
                    <a:lnTo>
                      <a:pt x="40" y="9"/>
                    </a:lnTo>
                    <a:lnTo>
                      <a:pt x="38" y="0"/>
                    </a:lnTo>
                    <a:close/>
                  </a:path>
                </a:pathLst>
              </a:custGeom>
              <a:solidFill>
                <a:srgbClr val="3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2515" name=""/>
              <p:cNvSpPr/>
              <p:nvPr/>
            </p:nvSpPr>
            <p:spPr>
              <a:xfrm flipV="1">
                <a:off x="5988240" y="1428120"/>
                <a:ext cx="10440" cy="14040"/>
              </a:xfrm>
              <a:custGeom>
                <a:avLst/>
                <a:gdLst/>
                <a:ahLst/>
                <a:rect l="l" t="t" r="r" b="b"/>
                <a:pathLst>
                  <a:path w="25" h="34">
                    <a:moveTo>
                      <a:pt x="25" y="34"/>
                    </a:moveTo>
                    <a:lnTo>
                      <a:pt x="0" y="15"/>
                    </a:lnTo>
                    <a:lnTo>
                      <a:pt x="11" y="0"/>
                    </a:lnTo>
                    <a:lnTo>
                      <a:pt x="25" y="34"/>
                    </a:lnTo>
                    <a:close/>
                  </a:path>
                </a:pathLst>
              </a:custGeom>
              <a:solidFill>
                <a:srgbClr val="3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516" name=""/>
              <p:cNvSpPr/>
              <p:nvPr/>
            </p:nvSpPr>
            <p:spPr>
              <a:xfrm flipV="1">
                <a:off x="5980680" y="1450080"/>
                <a:ext cx="9720" cy="16560"/>
              </a:xfrm>
              <a:custGeom>
                <a:avLst/>
                <a:gdLst/>
                <a:ahLst/>
                <a:rect l="l" t="t" r="r" b="b"/>
                <a:pathLst>
                  <a:path w="24" h="41">
                    <a:moveTo>
                      <a:pt x="0" y="26"/>
                    </a:moveTo>
                    <a:lnTo>
                      <a:pt x="24" y="41"/>
                    </a:lnTo>
                    <a:lnTo>
                      <a:pt x="14" y="23"/>
                    </a:lnTo>
                    <a:lnTo>
                      <a:pt x="22" y="0"/>
                    </a:lnTo>
                    <a:lnTo>
                      <a:pt x="0" y="26"/>
                    </a:lnTo>
                    <a:close/>
                  </a:path>
                </a:pathLst>
              </a:custGeom>
              <a:solidFill>
                <a:srgbClr val="3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517" name=""/>
              <p:cNvSpPr/>
              <p:nvPr/>
            </p:nvSpPr>
            <p:spPr>
              <a:xfrm flipV="1">
                <a:off x="5985720" y="1395000"/>
                <a:ext cx="18000" cy="24840"/>
              </a:xfrm>
              <a:custGeom>
                <a:avLst/>
                <a:gdLst/>
                <a:ahLst/>
                <a:rect l="l" t="t" r="r" b="b"/>
                <a:pathLst>
                  <a:path w="42" h="61">
                    <a:moveTo>
                      <a:pt x="0" y="44"/>
                    </a:moveTo>
                    <a:lnTo>
                      <a:pt x="29" y="61"/>
                    </a:lnTo>
                    <a:lnTo>
                      <a:pt x="14" y="42"/>
                    </a:lnTo>
                    <a:lnTo>
                      <a:pt x="42" y="0"/>
                    </a:lnTo>
                    <a:lnTo>
                      <a:pt x="0" y="44"/>
                    </a:lnTo>
                    <a:close/>
                  </a:path>
                </a:pathLst>
              </a:custGeom>
              <a:solidFill>
                <a:srgbClr val="3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518" name=""/>
              <p:cNvSpPr/>
              <p:nvPr/>
            </p:nvSpPr>
            <p:spPr>
              <a:xfrm flipV="1">
                <a:off x="5982120" y="1383480"/>
                <a:ext cx="12960" cy="10440"/>
              </a:xfrm>
              <a:custGeom>
                <a:avLst/>
                <a:gdLst/>
                <a:ahLst/>
                <a:rect l="l" t="t" r="r" b="b"/>
                <a:pathLst>
                  <a:path w="32" h="27">
                    <a:moveTo>
                      <a:pt x="32" y="6"/>
                    </a:moveTo>
                    <a:lnTo>
                      <a:pt x="23" y="0"/>
                    </a:lnTo>
                    <a:lnTo>
                      <a:pt x="0" y="27"/>
                    </a:lnTo>
                    <a:lnTo>
                      <a:pt x="32" y="6"/>
                    </a:lnTo>
                    <a:close/>
                  </a:path>
                </a:pathLst>
              </a:custGeom>
              <a:solidFill>
                <a:srgbClr val="3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519" name=""/>
              <p:cNvSpPr/>
              <p:nvPr/>
            </p:nvSpPr>
            <p:spPr>
              <a:xfrm flipV="1">
                <a:off x="6043680" y="1477800"/>
                <a:ext cx="16560" cy="7200"/>
              </a:xfrm>
              <a:custGeom>
                <a:avLst/>
                <a:gdLst/>
                <a:ahLst/>
                <a:rect l="l" t="t" r="r" b="b"/>
                <a:pathLst>
                  <a:path w="40" h="17">
                    <a:moveTo>
                      <a:pt x="40" y="14"/>
                    </a:moveTo>
                    <a:lnTo>
                      <a:pt x="5" y="17"/>
                    </a:lnTo>
                    <a:lnTo>
                      <a:pt x="0" y="0"/>
                    </a:lnTo>
                    <a:lnTo>
                      <a:pt x="40" y="14"/>
                    </a:lnTo>
                    <a:close/>
                  </a:path>
                </a:pathLst>
              </a:custGeom>
              <a:solidFill>
                <a:srgbClr val="3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520" name=""/>
              <p:cNvSpPr/>
              <p:nvPr/>
            </p:nvSpPr>
            <p:spPr>
              <a:xfrm flipV="1">
                <a:off x="6018840" y="1486800"/>
                <a:ext cx="15840" cy="12240"/>
              </a:xfrm>
              <a:custGeom>
                <a:avLst/>
                <a:gdLst/>
                <a:ahLst/>
                <a:rect l="l" t="t" r="r" b="b"/>
                <a:pathLst>
                  <a:path w="38" h="30">
                    <a:moveTo>
                      <a:pt x="7" y="30"/>
                    </a:moveTo>
                    <a:lnTo>
                      <a:pt x="38" y="27"/>
                    </a:lnTo>
                    <a:lnTo>
                      <a:pt x="15" y="20"/>
                    </a:lnTo>
                    <a:lnTo>
                      <a:pt x="0" y="0"/>
                    </a:lnTo>
                    <a:lnTo>
                      <a:pt x="7" y="30"/>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21" name=""/>
              <p:cNvSpPr/>
              <p:nvPr/>
            </p:nvSpPr>
            <p:spPr>
              <a:xfrm flipV="1">
                <a:off x="6071400" y="1454040"/>
                <a:ext cx="17280" cy="21240"/>
              </a:xfrm>
              <a:custGeom>
                <a:avLst/>
                <a:gdLst/>
                <a:ahLst/>
                <a:rect l="l" t="t" r="r" b="b"/>
                <a:pathLst>
                  <a:path w="42" h="53">
                    <a:moveTo>
                      <a:pt x="6" y="53"/>
                    </a:moveTo>
                    <a:lnTo>
                      <a:pt x="42" y="47"/>
                    </a:lnTo>
                    <a:lnTo>
                      <a:pt x="14" y="42"/>
                    </a:lnTo>
                    <a:lnTo>
                      <a:pt x="0" y="0"/>
                    </a:lnTo>
                    <a:lnTo>
                      <a:pt x="6" y="53"/>
                    </a:lnTo>
                    <a:close/>
                  </a:path>
                </a:pathLst>
              </a:custGeom>
              <a:solidFill>
                <a:srgbClr val="3f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2522" name=""/>
              <p:cNvSpPr/>
              <p:nvPr/>
            </p:nvSpPr>
            <p:spPr>
              <a:xfrm flipV="1">
                <a:off x="6085440" y="1438920"/>
                <a:ext cx="3960" cy="13320"/>
              </a:xfrm>
              <a:custGeom>
                <a:avLst/>
                <a:gdLst/>
                <a:ahLst/>
                <a:rect l="l" t="t" r="r" b="b"/>
                <a:pathLst>
                  <a:path w="11" h="32">
                    <a:moveTo>
                      <a:pt x="0" y="1"/>
                    </a:moveTo>
                    <a:lnTo>
                      <a:pt x="4" y="32"/>
                    </a:lnTo>
                    <a:lnTo>
                      <a:pt x="11" y="0"/>
                    </a:lnTo>
                    <a:lnTo>
                      <a:pt x="0" y="1"/>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523" name=""/>
              <p:cNvSpPr/>
              <p:nvPr/>
            </p:nvSpPr>
            <p:spPr>
              <a:xfrm flipV="1">
                <a:off x="6046200" y="1539720"/>
                <a:ext cx="18000" cy="9720"/>
              </a:xfrm>
              <a:custGeom>
                <a:avLst/>
                <a:gdLst/>
                <a:ahLst/>
                <a:rect l="l" t="t" r="r" b="b"/>
                <a:pathLst>
                  <a:path w="44" h="23">
                    <a:moveTo>
                      <a:pt x="44" y="0"/>
                    </a:moveTo>
                    <a:lnTo>
                      <a:pt x="18" y="23"/>
                    </a:lnTo>
                    <a:lnTo>
                      <a:pt x="0" y="14"/>
                    </a:lnTo>
                    <a:lnTo>
                      <a:pt x="44" y="0"/>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524" name=""/>
              <p:cNvSpPr/>
              <p:nvPr/>
            </p:nvSpPr>
            <p:spPr>
              <a:xfrm flipV="1">
                <a:off x="6015600" y="1532160"/>
                <a:ext cx="21600" cy="8280"/>
              </a:xfrm>
              <a:custGeom>
                <a:avLst/>
                <a:gdLst/>
                <a:ahLst/>
                <a:rect l="l" t="t" r="r" b="b"/>
                <a:pathLst>
                  <a:path w="52" h="20">
                    <a:moveTo>
                      <a:pt x="31" y="20"/>
                    </a:moveTo>
                    <a:lnTo>
                      <a:pt x="52" y="0"/>
                    </a:lnTo>
                    <a:lnTo>
                      <a:pt x="28" y="8"/>
                    </a:lnTo>
                    <a:lnTo>
                      <a:pt x="0" y="4"/>
                    </a:lnTo>
                    <a:lnTo>
                      <a:pt x="31" y="20"/>
                    </a:lnTo>
                    <a:close/>
                  </a:path>
                </a:pathLst>
              </a:custGeom>
              <a:solidFill>
                <a:srgbClr val="3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525" name=""/>
              <p:cNvSpPr/>
              <p:nvPr/>
            </p:nvSpPr>
            <p:spPr>
              <a:xfrm flipV="1">
                <a:off x="6074640" y="1540440"/>
                <a:ext cx="31680" cy="13320"/>
              </a:xfrm>
              <a:custGeom>
                <a:avLst/>
                <a:gdLst/>
                <a:ahLst/>
                <a:rect l="l" t="t" r="r" b="b"/>
                <a:pathLst>
                  <a:path w="76" h="31">
                    <a:moveTo>
                      <a:pt x="53" y="31"/>
                    </a:moveTo>
                    <a:lnTo>
                      <a:pt x="76" y="6"/>
                    </a:lnTo>
                    <a:lnTo>
                      <a:pt x="49" y="20"/>
                    </a:lnTo>
                    <a:lnTo>
                      <a:pt x="0" y="0"/>
                    </a:lnTo>
                    <a:lnTo>
                      <a:pt x="53" y="31"/>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526" name=""/>
              <p:cNvSpPr/>
              <p:nvPr/>
            </p:nvSpPr>
            <p:spPr>
              <a:xfrm flipV="1">
                <a:off x="6107040" y="1539000"/>
                <a:ext cx="13320" cy="9720"/>
              </a:xfrm>
              <a:custGeom>
                <a:avLst/>
                <a:gdLst/>
                <a:ahLst/>
                <a:rect l="l" t="t" r="r" b="b"/>
                <a:pathLst>
                  <a:path w="32" h="26">
                    <a:moveTo>
                      <a:pt x="0" y="8"/>
                    </a:moveTo>
                    <a:lnTo>
                      <a:pt x="32" y="26"/>
                    </a:lnTo>
                    <a:lnTo>
                      <a:pt x="8" y="0"/>
                    </a:lnTo>
                    <a:lnTo>
                      <a:pt x="0" y="8"/>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527" name=""/>
              <p:cNvSpPr/>
              <p:nvPr/>
            </p:nvSpPr>
            <p:spPr>
              <a:xfrm flipV="1">
                <a:off x="5997960" y="1582920"/>
                <a:ext cx="9000" cy="13320"/>
              </a:xfrm>
              <a:custGeom>
                <a:avLst/>
                <a:gdLst/>
                <a:ahLst/>
                <a:rect l="l" t="t" r="r" b="b"/>
                <a:pathLst>
                  <a:path w="22" h="34">
                    <a:moveTo>
                      <a:pt x="19" y="0"/>
                    </a:moveTo>
                    <a:lnTo>
                      <a:pt x="22" y="28"/>
                    </a:lnTo>
                    <a:lnTo>
                      <a:pt x="0" y="34"/>
                    </a:lnTo>
                    <a:lnTo>
                      <a:pt x="19" y="0"/>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528" name=""/>
              <p:cNvSpPr/>
              <p:nvPr/>
            </p:nvSpPr>
            <p:spPr>
              <a:xfrm flipV="1">
                <a:off x="5978160" y="1562040"/>
                <a:ext cx="15840" cy="13320"/>
              </a:xfrm>
              <a:custGeom>
                <a:avLst/>
                <a:gdLst/>
                <a:ahLst/>
                <a:rect l="l" t="t" r="r" b="b"/>
                <a:pathLst>
                  <a:path w="38" h="32">
                    <a:moveTo>
                      <a:pt x="38" y="24"/>
                    </a:moveTo>
                    <a:lnTo>
                      <a:pt x="36" y="0"/>
                    </a:lnTo>
                    <a:lnTo>
                      <a:pt x="26" y="20"/>
                    </a:lnTo>
                    <a:lnTo>
                      <a:pt x="0" y="32"/>
                    </a:lnTo>
                    <a:lnTo>
                      <a:pt x="38" y="24"/>
                    </a:lnTo>
                    <a:close/>
                  </a:path>
                </a:pathLst>
              </a:custGeom>
              <a:solidFill>
                <a:srgbClr val="3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529" name=""/>
              <p:cNvSpPr/>
              <p:nvPr/>
            </p:nvSpPr>
            <p:spPr>
              <a:xfrm flipV="1">
                <a:off x="6010560" y="1605600"/>
                <a:ext cx="28080" cy="15840"/>
              </a:xfrm>
              <a:custGeom>
                <a:avLst/>
                <a:gdLst/>
                <a:ahLst/>
                <a:rect l="l" t="t" r="r" b="b"/>
                <a:pathLst>
                  <a:path w="67" h="36">
                    <a:moveTo>
                      <a:pt x="67" y="28"/>
                    </a:moveTo>
                    <a:lnTo>
                      <a:pt x="61" y="0"/>
                    </a:lnTo>
                    <a:lnTo>
                      <a:pt x="53" y="23"/>
                    </a:lnTo>
                    <a:lnTo>
                      <a:pt x="0" y="36"/>
                    </a:lnTo>
                    <a:lnTo>
                      <a:pt x="67" y="28"/>
                    </a:lnTo>
                    <a:close/>
                  </a:path>
                </a:pathLst>
              </a:custGeom>
              <a:solidFill>
                <a:srgbClr val="3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530" name=""/>
              <p:cNvSpPr/>
              <p:nvPr/>
            </p:nvSpPr>
            <p:spPr>
              <a:xfrm flipV="1">
                <a:off x="6041160" y="1618920"/>
                <a:ext cx="16560" cy="3240"/>
              </a:xfrm>
              <a:custGeom>
                <a:avLst/>
                <a:gdLst/>
                <a:ahLst/>
                <a:rect l="l" t="t" r="r" b="b"/>
                <a:pathLst>
                  <a:path w="41" h="8">
                    <a:moveTo>
                      <a:pt x="1" y="8"/>
                    </a:moveTo>
                    <a:lnTo>
                      <a:pt x="41" y="4"/>
                    </a:lnTo>
                    <a:lnTo>
                      <a:pt x="0" y="0"/>
                    </a:lnTo>
                    <a:lnTo>
                      <a:pt x="1" y="8"/>
                    </a:lnTo>
                    <a:close/>
                  </a:path>
                </a:pathLst>
              </a:custGeom>
              <a:solidFill>
                <a:srgbClr val="3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531" name=""/>
              <p:cNvSpPr/>
              <p:nvPr/>
            </p:nvSpPr>
            <p:spPr>
              <a:xfrm flipV="1">
                <a:off x="5920920" y="1580400"/>
                <a:ext cx="10440" cy="14040"/>
              </a:xfrm>
              <a:custGeom>
                <a:avLst/>
                <a:gdLst/>
                <a:ahLst/>
                <a:rect l="l" t="t" r="r" b="b"/>
                <a:pathLst>
                  <a:path w="27" h="33">
                    <a:moveTo>
                      <a:pt x="0" y="0"/>
                    </a:moveTo>
                    <a:lnTo>
                      <a:pt x="27" y="17"/>
                    </a:lnTo>
                    <a:lnTo>
                      <a:pt x="14" y="33"/>
                    </a:lnTo>
                    <a:lnTo>
                      <a:pt x="0" y="0"/>
                    </a:lnTo>
                    <a:close/>
                  </a:path>
                </a:pathLst>
              </a:custGeom>
              <a:solidFill>
                <a:srgbClr val="3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532" name=""/>
              <p:cNvSpPr/>
              <p:nvPr/>
            </p:nvSpPr>
            <p:spPr>
              <a:xfrm flipV="1">
                <a:off x="5929200" y="1557000"/>
                <a:ext cx="9000" cy="17280"/>
              </a:xfrm>
              <a:custGeom>
                <a:avLst/>
                <a:gdLst/>
                <a:ahLst/>
                <a:rect l="l" t="t" r="r" b="b"/>
                <a:pathLst>
                  <a:path w="22" h="41">
                    <a:moveTo>
                      <a:pt x="22" y="16"/>
                    </a:moveTo>
                    <a:lnTo>
                      <a:pt x="0" y="0"/>
                    </a:lnTo>
                    <a:lnTo>
                      <a:pt x="8" y="19"/>
                    </a:lnTo>
                    <a:lnTo>
                      <a:pt x="1" y="41"/>
                    </a:lnTo>
                    <a:lnTo>
                      <a:pt x="22" y="16"/>
                    </a:lnTo>
                    <a:close/>
                  </a:path>
                </a:pathLst>
              </a:custGeom>
              <a:solidFill>
                <a:srgbClr val="3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533" name=""/>
              <p:cNvSpPr/>
              <p:nvPr/>
            </p:nvSpPr>
            <p:spPr>
              <a:xfrm flipV="1">
                <a:off x="5915520" y="1603080"/>
                <a:ext cx="17280" cy="24840"/>
              </a:xfrm>
              <a:custGeom>
                <a:avLst/>
                <a:gdLst/>
                <a:ahLst/>
                <a:rect l="l" t="t" r="r" b="b"/>
                <a:pathLst>
                  <a:path w="41" h="60">
                    <a:moveTo>
                      <a:pt x="41" y="18"/>
                    </a:moveTo>
                    <a:lnTo>
                      <a:pt x="12" y="0"/>
                    </a:lnTo>
                    <a:lnTo>
                      <a:pt x="27" y="21"/>
                    </a:lnTo>
                    <a:lnTo>
                      <a:pt x="0" y="60"/>
                    </a:lnTo>
                    <a:lnTo>
                      <a:pt x="41" y="18"/>
                    </a:lnTo>
                    <a:close/>
                  </a:path>
                </a:pathLst>
              </a:custGeom>
              <a:solidFill>
                <a:srgbClr val="3fffff"/>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534" name=""/>
              <p:cNvSpPr/>
              <p:nvPr/>
            </p:nvSpPr>
            <p:spPr>
              <a:xfrm flipV="1">
                <a:off x="5924160" y="1630080"/>
                <a:ext cx="13320" cy="10800"/>
              </a:xfrm>
              <a:custGeom>
                <a:avLst/>
                <a:gdLst/>
                <a:ahLst/>
                <a:rect l="l" t="t" r="r" b="b"/>
                <a:pathLst>
                  <a:path w="33" h="25">
                    <a:moveTo>
                      <a:pt x="8" y="25"/>
                    </a:moveTo>
                    <a:lnTo>
                      <a:pt x="33" y="0"/>
                    </a:lnTo>
                    <a:lnTo>
                      <a:pt x="0" y="20"/>
                    </a:lnTo>
                    <a:lnTo>
                      <a:pt x="8" y="25"/>
                    </a:lnTo>
                    <a:close/>
                  </a:path>
                </a:pathLst>
              </a:custGeom>
              <a:solidFill>
                <a:srgbClr val="3fffff"/>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35" name=""/>
              <p:cNvSpPr/>
              <p:nvPr/>
            </p:nvSpPr>
            <p:spPr>
              <a:xfrm flipV="1">
                <a:off x="6031440" y="1561680"/>
                <a:ext cx="14040" cy="9720"/>
              </a:xfrm>
              <a:custGeom>
                <a:avLst/>
                <a:gdLst/>
                <a:ahLst/>
                <a:rect l="l" t="t" r="r" b="b"/>
                <a:pathLst>
                  <a:path w="34" h="26">
                    <a:moveTo>
                      <a:pt x="34" y="0"/>
                    </a:moveTo>
                    <a:lnTo>
                      <a:pt x="0" y="7"/>
                    </a:lnTo>
                    <a:lnTo>
                      <a:pt x="0" y="26"/>
                    </a:lnTo>
                    <a:lnTo>
                      <a:pt x="34" y="0"/>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536" name=""/>
              <p:cNvSpPr/>
              <p:nvPr/>
            </p:nvSpPr>
            <p:spPr>
              <a:xfrm flipV="1">
                <a:off x="6011280" y="1540080"/>
                <a:ext cx="13320" cy="15840"/>
              </a:xfrm>
              <a:custGeom>
                <a:avLst/>
                <a:gdLst/>
                <a:ahLst/>
                <a:rect l="l" t="t" r="r" b="b"/>
                <a:pathLst>
                  <a:path w="31" h="37">
                    <a:moveTo>
                      <a:pt x="0" y="6"/>
                    </a:moveTo>
                    <a:lnTo>
                      <a:pt x="31" y="0"/>
                    </a:lnTo>
                    <a:lnTo>
                      <a:pt x="10" y="13"/>
                    </a:lnTo>
                    <a:lnTo>
                      <a:pt x="1" y="37"/>
                    </a:lnTo>
                    <a:lnTo>
                      <a:pt x="0" y="6"/>
                    </a:lnTo>
                    <a:close/>
                  </a:path>
                </a:pathLst>
              </a:custGeom>
              <a:solidFill>
                <a:srgbClr val="3fffff"/>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537" name=""/>
              <p:cNvSpPr/>
              <p:nvPr/>
            </p:nvSpPr>
            <p:spPr>
              <a:xfrm flipV="1">
                <a:off x="6051240" y="1577160"/>
                <a:ext cx="14760" cy="24120"/>
              </a:xfrm>
              <a:custGeom>
                <a:avLst/>
                <a:gdLst/>
                <a:ahLst/>
                <a:rect l="l" t="t" r="r" b="b"/>
                <a:pathLst>
                  <a:path w="35" h="57">
                    <a:moveTo>
                      <a:pt x="0" y="4"/>
                    </a:moveTo>
                    <a:lnTo>
                      <a:pt x="35" y="0"/>
                    </a:lnTo>
                    <a:lnTo>
                      <a:pt x="10" y="12"/>
                    </a:lnTo>
                    <a:lnTo>
                      <a:pt x="8" y="57"/>
                    </a:lnTo>
                    <a:lnTo>
                      <a:pt x="0" y="4"/>
                    </a:lnTo>
                    <a:close/>
                  </a:path>
                </a:pathLst>
              </a:custGeom>
              <a:solidFill>
                <a:srgbClr val="3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538" name=""/>
              <p:cNvSpPr/>
              <p:nvPr/>
            </p:nvSpPr>
            <p:spPr>
              <a:xfrm flipV="1">
                <a:off x="6059520" y="1605240"/>
                <a:ext cx="6480" cy="12960"/>
              </a:xfrm>
              <a:custGeom>
                <a:avLst/>
                <a:gdLst/>
                <a:ahLst/>
                <a:rect l="l" t="t" r="r" b="b"/>
                <a:pathLst>
                  <a:path w="16" h="31">
                    <a:moveTo>
                      <a:pt x="6" y="31"/>
                    </a:moveTo>
                    <a:lnTo>
                      <a:pt x="0" y="0"/>
                    </a:lnTo>
                    <a:lnTo>
                      <a:pt x="16" y="28"/>
                    </a:lnTo>
                    <a:lnTo>
                      <a:pt x="6" y="31"/>
                    </a:lnTo>
                    <a:close/>
                  </a:path>
                </a:pathLst>
              </a:custGeom>
              <a:solidFill>
                <a:srgbClr val="3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539" name=""/>
              <p:cNvSpPr/>
              <p:nvPr/>
            </p:nvSpPr>
            <p:spPr>
              <a:xfrm flipV="1">
                <a:off x="6051960" y="1505160"/>
                <a:ext cx="19080" cy="5760"/>
              </a:xfrm>
              <a:custGeom>
                <a:avLst/>
                <a:gdLst/>
                <a:ahLst/>
                <a:rect l="l" t="t" r="r" b="b"/>
                <a:pathLst>
                  <a:path w="45" h="15">
                    <a:moveTo>
                      <a:pt x="45" y="15"/>
                    </a:moveTo>
                    <a:lnTo>
                      <a:pt x="15" y="0"/>
                    </a:lnTo>
                    <a:lnTo>
                      <a:pt x="0" y="15"/>
                    </a:lnTo>
                    <a:lnTo>
                      <a:pt x="45" y="15"/>
                    </a:lnTo>
                    <a:close/>
                  </a:path>
                </a:pathLst>
              </a:custGeom>
              <a:solidFill>
                <a:srgbClr val="3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540" name=""/>
              <p:cNvSpPr/>
              <p:nvPr/>
            </p:nvSpPr>
            <p:spPr>
              <a:xfrm flipV="1">
                <a:off x="6021360" y="1500120"/>
                <a:ext cx="19080" cy="10800"/>
              </a:xfrm>
              <a:custGeom>
                <a:avLst/>
                <a:gdLst/>
                <a:ahLst/>
                <a:rect l="l" t="t" r="r" b="b"/>
                <a:pathLst>
                  <a:path w="46" h="25">
                    <a:moveTo>
                      <a:pt x="25" y="0"/>
                    </a:moveTo>
                    <a:lnTo>
                      <a:pt x="46" y="20"/>
                    </a:lnTo>
                    <a:lnTo>
                      <a:pt x="25" y="12"/>
                    </a:lnTo>
                    <a:lnTo>
                      <a:pt x="0" y="25"/>
                    </a:lnTo>
                    <a:lnTo>
                      <a:pt x="25" y="0"/>
                    </a:lnTo>
                    <a:close/>
                  </a:path>
                </a:pathLst>
              </a:custGeom>
              <a:solidFill>
                <a:srgbClr val="3fffff"/>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41" name=""/>
              <p:cNvSpPr/>
              <p:nvPr/>
            </p:nvSpPr>
            <p:spPr>
              <a:xfrm flipV="1">
                <a:off x="6082200" y="1504440"/>
                <a:ext cx="28800" cy="18000"/>
              </a:xfrm>
              <a:custGeom>
                <a:avLst/>
                <a:gdLst/>
                <a:ahLst/>
                <a:rect l="l" t="t" r="r" b="b"/>
                <a:pathLst>
                  <a:path w="71" h="45">
                    <a:moveTo>
                      <a:pt x="42" y="0"/>
                    </a:moveTo>
                    <a:lnTo>
                      <a:pt x="71" y="17"/>
                    </a:lnTo>
                    <a:lnTo>
                      <a:pt x="42" y="11"/>
                    </a:lnTo>
                    <a:lnTo>
                      <a:pt x="0" y="45"/>
                    </a:lnTo>
                    <a:lnTo>
                      <a:pt x="42" y="0"/>
                    </a:lnTo>
                    <a:close/>
                  </a:path>
                </a:pathLst>
              </a:custGeom>
              <a:solidFill>
                <a:srgbClr val="3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542" name=""/>
              <p:cNvSpPr/>
              <p:nvPr/>
            </p:nvSpPr>
            <p:spPr>
              <a:xfrm flipV="1">
                <a:off x="6111000" y="1518480"/>
                <a:ext cx="9000" cy="12240"/>
              </a:xfrm>
              <a:custGeom>
                <a:avLst/>
                <a:gdLst/>
                <a:ahLst/>
                <a:rect l="l" t="t" r="r" b="b"/>
                <a:pathLst>
                  <a:path w="23" h="31">
                    <a:moveTo>
                      <a:pt x="0" y="27"/>
                    </a:moveTo>
                    <a:lnTo>
                      <a:pt x="23" y="0"/>
                    </a:lnTo>
                    <a:lnTo>
                      <a:pt x="9" y="31"/>
                    </a:lnTo>
                    <a:lnTo>
                      <a:pt x="0" y="27"/>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43" name=""/>
              <p:cNvSpPr/>
              <p:nvPr/>
            </p:nvSpPr>
            <p:spPr>
              <a:xfrm flipV="1">
                <a:off x="6013800" y="1442880"/>
                <a:ext cx="12600" cy="11520"/>
              </a:xfrm>
              <a:custGeom>
                <a:avLst/>
                <a:gdLst/>
                <a:ahLst/>
                <a:rect l="l" t="t" r="r" b="b"/>
                <a:pathLst>
                  <a:path w="29" h="27">
                    <a:moveTo>
                      <a:pt x="29" y="27"/>
                    </a:moveTo>
                    <a:lnTo>
                      <a:pt x="23" y="0"/>
                    </a:lnTo>
                    <a:lnTo>
                      <a:pt x="0" y="2"/>
                    </a:lnTo>
                    <a:lnTo>
                      <a:pt x="29" y="27"/>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544" name=""/>
              <p:cNvSpPr/>
              <p:nvPr/>
            </p:nvSpPr>
            <p:spPr>
              <a:xfrm flipV="1">
                <a:off x="5989680" y="1458360"/>
                <a:ext cx="18000" cy="10440"/>
              </a:xfrm>
              <a:custGeom>
                <a:avLst/>
                <a:gdLst/>
                <a:ahLst/>
                <a:rect l="l" t="t" r="r" b="b"/>
                <a:pathLst>
                  <a:path w="44" h="25">
                    <a:moveTo>
                      <a:pt x="37" y="0"/>
                    </a:moveTo>
                    <a:lnTo>
                      <a:pt x="44" y="25"/>
                    </a:lnTo>
                    <a:lnTo>
                      <a:pt x="28" y="9"/>
                    </a:lnTo>
                    <a:lnTo>
                      <a:pt x="0" y="4"/>
                    </a:lnTo>
                    <a:lnTo>
                      <a:pt x="37" y="0"/>
                    </a:lnTo>
                    <a:close/>
                  </a:path>
                </a:pathLst>
              </a:custGeom>
              <a:solidFill>
                <a:srgbClr val="3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545" name=""/>
              <p:cNvSpPr/>
              <p:nvPr/>
            </p:nvSpPr>
            <p:spPr>
              <a:xfrm flipV="1">
                <a:off x="6032880" y="1427760"/>
                <a:ext cx="29880" cy="11160"/>
              </a:xfrm>
              <a:custGeom>
                <a:avLst/>
                <a:gdLst/>
                <a:ahLst/>
                <a:rect l="l" t="t" r="r" b="b"/>
                <a:pathLst>
                  <a:path w="71" h="29">
                    <a:moveTo>
                      <a:pt x="67" y="0"/>
                    </a:moveTo>
                    <a:lnTo>
                      <a:pt x="71" y="29"/>
                    </a:lnTo>
                    <a:lnTo>
                      <a:pt x="56" y="8"/>
                    </a:lnTo>
                    <a:lnTo>
                      <a:pt x="0" y="10"/>
                    </a:lnTo>
                    <a:lnTo>
                      <a:pt x="67" y="0"/>
                    </a:lnTo>
                    <a:close/>
                  </a:path>
                </a:pathLst>
              </a:custGeom>
              <a:solidFill>
                <a:srgbClr val="3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546" name=""/>
              <p:cNvSpPr/>
              <p:nvPr/>
            </p:nvSpPr>
            <p:spPr>
              <a:xfrm flipV="1">
                <a:off x="6066360" y="1427760"/>
                <a:ext cx="16560" cy="6480"/>
              </a:xfrm>
              <a:custGeom>
                <a:avLst/>
                <a:gdLst/>
                <a:ahLst/>
                <a:rect l="l" t="t" r="r" b="b"/>
                <a:pathLst>
                  <a:path w="40" h="15">
                    <a:moveTo>
                      <a:pt x="0" y="6"/>
                    </a:moveTo>
                    <a:lnTo>
                      <a:pt x="40" y="0"/>
                    </a:lnTo>
                    <a:lnTo>
                      <a:pt x="2" y="15"/>
                    </a:lnTo>
                    <a:lnTo>
                      <a:pt x="0" y="6"/>
                    </a:lnTo>
                    <a:close/>
                  </a:path>
                </a:pathLst>
              </a:custGeom>
              <a:solidFill>
                <a:srgbClr val="3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547" name=""/>
              <p:cNvSpPr/>
              <p:nvPr/>
            </p:nvSpPr>
            <p:spPr>
              <a:xfrm flipV="1">
                <a:off x="5943960" y="1419840"/>
                <a:ext cx="8280" cy="14760"/>
              </a:xfrm>
              <a:custGeom>
                <a:avLst/>
                <a:gdLst/>
                <a:ahLst/>
                <a:rect l="l" t="t" r="r" b="b"/>
                <a:pathLst>
                  <a:path w="19" h="37">
                    <a:moveTo>
                      <a:pt x="0" y="37"/>
                    </a:moveTo>
                    <a:lnTo>
                      <a:pt x="19" y="13"/>
                    </a:lnTo>
                    <a:lnTo>
                      <a:pt x="3" y="0"/>
                    </a:lnTo>
                    <a:lnTo>
                      <a:pt x="0" y="37"/>
                    </a:lnTo>
                    <a:close/>
                  </a:path>
                </a:pathLst>
              </a:custGeom>
              <a:solidFill>
                <a:srgbClr val="3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548" name=""/>
              <p:cNvSpPr/>
              <p:nvPr/>
            </p:nvSpPr>
            <p:spPr>
              <a:xfrm flipV="1">
                <a:off x="5941440" y="1442880"/>
                <a:ext cx="11520" cy="17280"/>
              </a:xfrm>
              <a:custGeom>
                <a:avLst/>
                <a:gdLst/>
                <a:ahLst/>
                <a:rect l="l" t="t" r="r" b="b"/>
                <a:pathLst>
                  <a:path w="29" h="40">
                    <a:moveTo>
                      <a:pt x="29" y="18"/>
                    </a:moveTo>
                    <a:lnTo>
                      <a:pt x="10" y="40"/>
                    </a:lnTo>
                    <a:lnTo>
                      <a:pt x="14" y="19"/>
                    </a:lnTo>
                    <a:lnTo>
                      <a:pt x="0" y="0"/>
                    </a:lnTo>
                    <a:lnTo>
                      <a:pt x="29" y="18"/>
                    </a:lnTo>
                    <a:close/>
                  </a:path>
                </a:pathLst>
              </a:custGeom>
              <a:solidFill>
                <a:srgbClr val="3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549" name=""/>
              <p:cNvSpPr/>
              <p:nvPr/>
            </p:nvSpPr>
            <p:spPr>
              <a:xfrm flipV="1">
                <a:off x="5941440" y="1388520"/>
                <a:ext cx="21240" cy="22320"/>
              </a:xfrm>
              <a:custGeom>
                <a:avLst/>
                <a:gdLst/>
                <a:ahLst/>
                <a:rect l="l" t="t" r="r" b="b"/>
                <a:pathLst>
                  <a:path w="51" h="53">
                    <a:moveTo>
                      <a:pt x="51" y="30"/>
                    </a:moveTo>
                    <a:lnTo>
                      <a:pt x="30" y="53"/>
                    </a:lnTo>
                    <a:lnTo>
                      <a:pt x="38" y="31"/>
                    </a:lnTo>
                    <a:lnTo>
                      <a:pt x="0" y="0"/>
                    </a:lnTo>
                    <a:lnTo>
                      <a:pt x="51" y="30"/>
                    </a:lnTo>
                    <a:close/>
                  </a:path>
                </a:pathLst>
              </a:custGeom>
              <a:solidFill>
                <a:srgbClr val="3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550" name=""/>
              <p:cNvSpPr/>
              <p:nvPr/>
            </p:nvSpPr>
            <p:spPr>
              <a:xfrm flipV="1">
                <a:off x="5957280" y="1382040"/>
                <a:ext cx="14760" cy="7200"/>
              </a:xfrm>
              <a:custGeom>
                <a:avLst/>
                <a:gdLst/>
                <a:ahLst/>
                <a:rect l="l" t="t" r="r" b="b"/>
                <a:pathLst>
                  <a:path w="36" h="17">
                    <a:moveTo>
                      <a:pt x="0" y="8"/>
                    </a:moveTo>
                    <a:lnTo>
                      <a:pt x="5" y="0"/>
                    </a:lnTo>
                    <a:lnTo>
                      <a:pt x="36" y="17"/>
                    </a:lnTo>
                    <a:lnTo>
                      <a:pt x="0" y="8"/>
                    </a:lnTo>
                    <a:close/>
                  </a:path>
                </a:pathLst>
              </a:custGeom>
              <a:solidFill>
                <a:srgbClr val="3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551" name=""/>
              <p:cNvSpPr/>
              <p:nvPr/>
            </p:nvSpPr>
            <p:spPr>
              <a:xfrm flipV="1">
                <a:off x="5870880" y="1450800"/>
                <a:ext cx="14760" cy="9720"/>
              </a:xfrm>
              <a:custGeom>
                <a:avLst/>
                <a:gdLst/>
                <a:ahLst/>
                <a:rect l="l" t="t" r="r" b="b"/>
                <a:pathLst>
                  <a:path w="36" h="25">
                    <a:moveTo>
                      <a:pt x="0" y="25"/>
                    </a:moveTo>
                    <a:lnTo>
                      <a:pt x="36" y="18"/>
                    </a:lnTo>
                    <a:lnTo>
                      <a:pt x="35" y="0"/>
                    </a:lnTo>
                    <a:lnTo>
                      <a:pt x="0" y="25"/>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552" name=""/>
              <p:cNvSpPr/>
              <p:nvPr/>
            </p:nvSpPr>
            <p:spPr>
              <a:xfrm flipV="1">
                <a:off x="5892480" y="1466640"/>
                <a:ext cx="12240" cy="14760"/>
              </a:xfrm>
              <a:custGeom>
                <a:avLst/>
                <a:gdLst/>
                <a:ahLst/>
                <a:rect l="l" t="t" r="r" b="b"/>
                <a:pathLst>
                  <a:path w="31" h="37">
                    <a:moveTo>
                      <a:pt x="31" y="30"/>
                    </a:moveTo>
                    <a:lnTo>
                      <a:pt x="0" y="37"/>
                    </a:lnTo>
                    <a:lnTo>
                      <a:pt x="21" y="23"/>
                    </a:lnTo>
                    <a:lnTo>
                      <a:pt x="29" y="0"/>
                    </a:lnTo>
                    <a:lnTo>
                      <a:pt x="31" y="30"/>
                    </a:lnTo>
                    <a:close/>
                  </a:path>
                </a:pathLst>
              </a:custGeom>
              <a:solidFill>
                <a:srgbClr val="3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553" name=""/>
              <p:cNvSpPr/>
              <p:nvPr/>
            </p:nvSpPr>
            <p:spPr>
              <a:xfrm flipV="1">
                <a:off x="5848920" y="1419840"/>
                <a:ext cx="15840" cy="24120"/>
              </a:xfrm>
              <a:custGeom>
                <a:avLst/>
                <a:gdLst/>
                <a:ahLst/>
                <a:rect l="l" t="t" r="r" b="b"/>
                <a:pathLst>
                  <a:path w="36" h="57">
                    <a:moveTo>
                      <a:pt x="36" y="51"/>
                    </a:moveTo>
                    <a:lnTo>
                      <a:pt x="0" y="57"/>
                    </a:lnTo>
                    <a:lnTo>
                      <a:pt x="27" y="44"/>
                    </a:lnTo>
                    <a:lnTo>
                      <a:pt x="28" y="0"/>
                    </a:lnTo>
                    <a:lnTo>
                      <a:pt x="36" y="51"/>
                    </a:lnTo>
                    <a:close/>
                  </a:path>
                </a:pathLst>
              </a:custGeom>
              <a:solidFill>
                <a:srgbClr val="3fffff"/>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554" name=""/>
              <p:cNvSpPr/>
              <p:nvPr/>
            </p:nvSpPr>
            <p:spPr>
              <a:xfrm flipV="1">
                <a:off x="5848920" y="1404360"/>
                <a:ext cx="6480" cy="12240"/>
              </a:xfrm>
              <a:custGeom>
                <a:avLst/>
                <a:gdLst/>
                <a:ahLst/>
                <a:rect l="l" t="t" r="r" b="b"/>
                <a:pathLst>
                  <a:path w="16" h="30">
                    <a:moveTo>
                      <a:pt x="12" y="0"/>
                    </a:moveTo>
                    <a:lnTo>
                      <a:pt x="16" y="30"/>
                    </a:lnTo>
                    <a:lnTo>
                      <a:pt x="0" y="1"/>
                    </a:lnTo>
                    <a:lnTo>
                      <a:pt x="12" y="0"/>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55" name=""/>
              <p:cNvSpPr/>
              <p:nvPr/>
            </p:nvSpPr>
            <p:spPr>
              <a:xfrm flipV="1">
                <a:off x="5846040" y="1510920"/>
                <a:ext cx="18720" cy="5400"/>
              </a:xfrm>
              <a:custGeom>
                <a:avLst/>
                <a:gdLst/>
                <a:ahLst/>
                <a:rect l="l" t="t" r="r" b="b"/>
                <a:pathLst>
                  <a:path w="44" h="13">
                    <a:moveTo>
                      <a:pt x="0" y="0"/>
                    </a:moveTo>
                    <a:lnTo>
                      <a:pt x="30" y="13"/>
                    </a:lnTo>
                    <a:lnTo>
                      <a:pt x="44" y="0"/>
                    </a:lnTo>
                    <a:lnTo>
                      <a:pt x="0" y="0"/>
                    </a:lnTo>
                    <a:close/>
                  </a:path>
                </a:pathLst>
              </a:custGeom>
              <a:solidFill>
                <a:srgbClr val="3fffff"/>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2556" name=""/>
              <p:cNvSpPr/>
              <p:nvPr/>
            </p:nvSpPr>
            <p:spPr>
              <a:xfrm flipV="1">
                <a:off x="5874840" y="1510200"/>
                <a:ext cx="20520" cy="11520"/>
              </a:xfrm>
              <a:custGeom>
                <a:avLst/>
                <a:gdLst/>
                <a:ahLst/>
                <a:rect l="l" t="t" r="r" b="b"/>
                <a:pathLst>
                  <a:path w="50" h="28">
                    <a:moveTo>
                      <a:pt x="27" y="28"/>
                    </a:moveTo>
                    <a:lnTo>
                      <a:pt x="0" y="12"/>
                    </a:lnTo>
                    <a:lnTo>
                      <a:pt x="25" y="13"/>
                    </a:lnTo>
                    <a:lnTo>
                      <a:pt x="50" y="0"/>
                    </a:lnTo>
                    <a:lnTo>
                      <a:pt x="27" y="28"/>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557" name=""/>
              <p:cNvSpPr/>
              <p:nvPr/>
            </p:nvSpPr>
            <p:spPr>
              <a:xfrm flipV="1">
                <a:off x="5805720" y="1499400"/>
                <a:ext cx="28800" cy="18720"/>
              </a:xfrm>
              <a:custGeom>
                <a:avLst/>
                <a:gdLst/>
                <a:ahLst/>
                <a:rect l="l" t="t" r="r" b="b"/>
                <a:pathLst>
                  <a:path w="70" h="46">
                    <a:moveTo>
                      <a:pt x="29" y="46"/>
                    </a:moveTo>
                    <a:lnTo>
                      <a:pt x="0" y="30"/>
                    </a:lnTo>
                    <a:lnTo>
                      <a:pt x="29" y="34"/>
                    </a:lnTo>
                    <a:lnTo>
                      <a:pt x="70" y="0"/>
                    </a:lnTo>
                    <a:lnTo>
                      <a:pt x="29" y="46"/>
                    </a:lnTo>
                    <a:close/>
                  </a:path>
                </a:pathLst>
              </a:custGeom>
              <a:solidFill>
                <a:srgbClr val="3fffff"/>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558" name=""/>
              <p:cNvSpPr/>
              <p:nvPr/>
            </p:nvSpPr>
            <p:spPr>
              <a:xfrm flipV="1">
                <a:off x="5796000" y="1491120"/>
                <a:ext cx="9720" cy="12240"/>
              </a:xfrm>
              <a:custGeom>
                <a:avLst/>
                <a:gdLst/>
                <a:ahLst/>
                <a:rect l="l" t="t" r="r" b="b"/>
                <a:pathLst>
                  <a:path w="24" h="31">
                    <a:moveTo>
                      <a:pt x="24" y="6"/>
                    </a:moveTo>
                    <a:lnTo>
                      <a:pt x="0" y="31"/>
                    </a:lnTo>
                    <a:lnTo>
                      <a:pt x="15" y="0"/>
                    </a:lnTo>
                    <a:lnTo>
                      <a:pt x="24" y="6"/>
                    </a:lnTo>
                    <a:close/>
                  </a:path>
                </a:pathLst>
              </a:custGeom>
              <a:solidFill>
                <a:srgbClr val="3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59" name=""/>
              <p:cNvSpPr/>
              <p:nvPr/>
            </p:nvSpPr>
            <p:spPr>
              <a:xfrm flipV="1">
                <a:off x="5887440" y="1567440"/>
                <a:ext cx="12240" cy="11520"/>
              </a:xfrm>
              <a:custGeom>
                <a:avLst/>
                <a:gdLst/>
                <a:ahLst/>
                <a:rect l="l" t="t" r="r" b="b"/>
                <a:pathLst>
                  <a:path w="29" h="28">
                    <a:moveTo>
                      <a:pt x="0" y="0"/>
                    </a:moveTo>
                    <a:lnTo>
                      <a:pt x="6" y="28"/>
                    </a:lnTo>
                    <a:lnTo>
                      <a:pt x="29" y="26"/>
                    </a:lnTo>
                    <a:lnTo>
                      <a:pt x="0" y="0"/>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560" name=""/>
              <p:cNvSpPr/>
              <p:nvPr/>
            </p:nvSpPr>
            <p:spPr>
              <a:xfrm flipV="1">
                <a:off x="5906520" y="1552320"/>
                <a:ext cx="17280" cy="9720"/>
              </a:xfrm>
              <a:custGeom>
                <a:avLst/>
                <a:gdLst/>
                <a:ahLst/>
                <a:rect l="l" t="t" r="r" b="b"/>
                <a:pathLst>
                  <a:path w="42" h="25">
                    <a:moveTo>
                      <a:pt x="5" y="25"/>
                    </a:moveTo>
                    <a:lnTo>
                      <a:pt x="0" y="0"/>
                    </a:lnTo>
                    <a:lnTo>
                      <a:pt x="15" y="16"/>
                    </a:lnTo>
                    <a:lnTo>
                      <a:pt x="42" y="21"/>
                    </a:lnTo>
                    <a:lnTo>
                      <a:pt x="5" y="25"/>
                    </a:lnTo>
                    <a:close/>
                  </a:path>
                </a:pathLst>
              </a:custGeom>
              <a:solidFill>
                <a:srgbClr val="3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561" name=""/>
              <p:cNvSpPr/>
              <p:nvPr/>
            </p:nvSpPr>
            <p:spPr>
              <a:xfrm flipV="1">
                <a:off x="5851800" y="1581840"/>
                <a:ext cx="28800" cy="11520"/>
              </a:xfrm>
              <a:custGeom>
                <a:avLst/>
                <a:gdLst/>
                <a:ahLst/>
                <a:rect l="l" t="t" r="r" b="b"/>
                <a:pathLst>
                  <a:path w="71" h="29">
                    <a:moveTo>
                      <a:pt x="5" y="29"/>
                    </a:moveTo>
                    <a:lnTo>
                      <a:pt x="0" y="0"/>
                    </a:lnTo>
                    <a:lnTo>
                      <a:pt x="14" y="19"/>
                    </a:lnTo>
                    <a:lnTo>
                      <a:pt x="71" y="18"/>
                    </a:lnTo>
                    <a:lnTo>
                      <a:pt x="5" y="29"/>
                    </a:lnTo>
                    <a:close/>
                  </a:path>
                </a:pathLst>
              </a:custGeom>
              <a:solidFill>
                <a:srgbClr val="3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562" name=""/>
              <p:cNvSpPr/>
              <p:nvPr/>
            </p:nvSpPr>
            <p:spPr>
              <a:xfrm flipV="1">
                <a:off x="5830920" y="1587600"/>
                <a:ext cx="17280" cy="5760"/>
              </a:xfrm>
              <a:custGeom>
                <a:avLst/>
                <a:gdLst/>
                <a:ahLst/>
                <a:rect l="l" t="t" r="r" b="b"/>
                <a:pathLst>
                  <a:path w="40" h="15">
                    <a:moveTo>
                      <a:pt x="40" y="8"/>
                    </a:moveTo>
                    <a:lnTo>
                      <a:pt x="0" y="15"/>
                    </a:lnTo>
                    <a:lnTo>
                      <a:pt x="38" y="0"/>
                    </a:lnTo>
                    <a:lnTo>
                      <a:pt x="40" y="8"/>
                    </a:lnTo>
                    <a:close/>
                  </a:path>
                </a:pathLst>
              </a:custGeom>
              <a:solidFill>
                <a:srgbClr val="3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563" name=""/>
              <p:cNvSpPr/>
              <p:nvPr/>
            </p:nvSpPr>
            <p:spPr>
              <a:xfrm flipV="1">
                <a:off x="5962320" y="1587240"/>
                <a:ext cx="8280" cy="14760"/>
              </a:xfrm>
              <a:custGeom>
                <a:avLst/>
                <a:gdLst/>
                <a:ahLst/>
                <a:rect l="l" t="t" r="r" b="b"/>
                <a:pathLst>
                  <a:path w="21" h="37">
                    <a:moveTo>
                      <a:pt x="21" y="0"/>
                    </a:moveTo>
                    <a:lnTo>
                      <a:pt x="0" y="25"/>
                    </a:lnTo>
                    <a:lnTo>
                      <a:pt x="16" y="37"/>
                    </a:lnTo>
                    <a:lnTo>
                      <a:pt x="21" y="0"/>
                    </a:lnTo>
                    <a:close/>
                  </a:path>
                </a:pathLst>
              </a:custGeom>
              <a:solidFill>
                <a:srgbClr val="3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564" name=""/>
              <p:cNvSpPr/>
              <p:nvPr/>
            </p:nvSpPr>
            <p:spPr>
              <a:xfrm flipV="1">
                <a:off x="5960520" y="1563480"/>
                <a:ext cx="11520" cy="16560"/>
              </a:xfrm>
              <a:custGeom>
                <a:avLst/>
                <a:gdLst/>
                <a:ahLst/>
                <a:rect l="l" t="t" r="r" b="b"/>
                <a:pathLst>
                  <a:path w="28" h="39">
                    <a:moveTo>
                      <a:pt x="0" y="21"/>
                    </a:moveTo>
                    <a:lnTo>
                      <a:pt x="17" y="0"/>
                    </a:lnTo>
                    <a:lnTo>
                      <a:pt x="14" y="19"/>
                    </a:lnTo>
                    <a:lnTo>
                      <a:pt x="28" y="39"/>
                    </a:lnTo>
                    <a:lnTo>
                      <a:pt x="0" y="21"/>
                    </a:lnTo>
                    <a:close/>
                  </a:path>
                </a:pathLst>
              </a:custGeom>
              <a:solidFill>
                <a:srgbClr val="3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565" name=""/>
              <p:cNvSpPr/>
              <p:nvPr/>
            </p:nvSpPr>
            <p:spPr>
              <a:xfrm flipV="1">
                <a:off x="5950440" y="1612440"/>
                <a:ext cx="21600" cy="21240"/>
              </a:xfrm>
              <a:custGeom>
                <a:avLst/>
                <a:gdLst/>
                <a:ahLst/>
                <a:rect l="l" t="t" r="r" b="b"/>
                <a:pathLst>
                  <a:path w="52" h="53">
                    <a:moveTo>
                      <a:pt x="0" y="25"/>
                    </a:moveTo>
                    <a:lnTo>
                      <a:pt x="21" y="0"/>
                    </a:lnTo>
                    <a:lnTo>
                      <a:pt x="15" y="24"/>
                    </a:lnTo>
                    <a:lnTo>
                      <a:pt x="52" y="53"/>
                    </a:lnTo>
                    <a:lnTo>
                      <a:pt x="0" y="25"/>
                    </a:lnTo>
                    <a:close/>
                  </a:path>
                </a:pathLst>
              </a:custGeom>
              <a:solidFill>
                <a:srgbClr val="3f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2566" name=""/>
              <p:cNvSpPr/>
              <p:nvPr/>
            </p:nvSpPr>
            <p:spPr>
              <a:xfrm flipV="1">
                <a:off x="5941440" y="1634400"/>
                <a:ext cx="15840" cy="6480"/>
              </a:xfrm>
              <a:custGeom>
                <a:avLst/>
                <a:gdLst/>
                <a:ahLst/>
                <a:rect l="l" t="t" r="r" b="b"/>
                <a:pathLst>
                  <a:path w="38" h="18">
                    <a:moveTo>
                      <a:pt x="30" y="18"/>
                    </a:moveTo>
                    <a:lnTo>
                      <a:pt x="0" y="0"/>
                    </a:lnTo>
                    <a:lnTo>
                      <a:pt x="38" y="11"/>
                    </a:lnTo>
                    <a:lnTo>
                      <a:pt x="30" y="18"/>
                    </a:lnTo>
                    <a:close/>
                  </a:path>
                </a:pathLst>
              </a:custGeom>
              <a:solidFill>
                <a:srgbClr val="3fffff"/>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567" name=""/>
              <p:cNvSpPr/>
              <p:nvPr/>
            </p:nvSpPr>
            <p:spPr>
              <a:xfrm flipV="1">
                <a:off x="5949000" y="1501920"/>
                <a:ext cx="20880" cy="18000"/>
              </a:xfrm>
              <a:custGeom>
                <a:avLst/>
                <a:gdLst/>
                <a:ahLst/>
                <a:rect l="l" t="t" r="r" b="b"/>
                <a:pathLst>
                  <a:path w="51" h="43">
                    <a:moveTo>
                      <a:pt x="51" y="36"/>
                    </a:moveTo>
                    <a:lnTo>
                      <a:pt x="45" y="0"/>
                    </a:lnTo>
                    <a:lnTo>
                      <a:pt x="0" y="6"/>
                    </a:lnTo>
                    <a:lnTo>
                      <a:pt x="6" y="43"/>
                    </a:lnTo>
                    <a:lnTo>
                      <a:pt x="51" y="36"/>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568" name=""/>
              <p:cNvSpPr/>
              <p:nvPr/>
            </p:nvSpPr>
            <p:spPr>
              <a:xfrm flipV="1">
                <a:off x="5945760" y="1500840"/>
                <a:ext cx="26280" cy="21240"/>
              </a:xfrm>
              <a:custGeom>
                <a:avLst/>
                <a:gdLst/>
                <a:ahLst/>
                <a:rect l="l" t="t" r="r" b="b"/>
                <a:pathLst>
                  <a:path w="65" h="53">
                    <a:moveTo>
                      <a:pt x="65" y="22"/>
                    </a:moveTo>
                    <a:lnTo>
                      <a:pt x="29" y="0"/>
                    </a:lnTo>
                    <a:lnTo>
                      <a:pt x="0" y="31"/>
                    </a:lnTo>
                    <a:lnTo>
                      <a:pt x="36" y="53"/>
                    </a:lnTo>
                    <a:lnTo>
                      <a:pt x="65" y="22"/>
                    </a:lnTo>
                    <a:close/>
                  </a:path>
                </a:pathLst>
              </a:custGeom>
              <a:solidFill>
                <a:srgbClr val="bfff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2569" name=""/>
              <p:cNvSpPr/>
              <p:nvPr/>
            </p:nvSpPr>
            <p:spPr>
              <a:xfrm flipV="1">
                <a:off x="5683680" y="1646640"/>
                <a:ext cx="99000" cy="106560"/>
              </a:xfrm>
              <a:custGeom>
                <a:avLst/>
                <a:gdLst/>
                <a:ahLst/>
                <a:rect l="l" t="t" r="r" b="b"/>
                <a:pathLst>
                  <a:path w="237" h="256">
                    <a:moveTo>
                      <a:pt x="203" y="237"/>
                    </a:moveTo>
                    <a:lnTo>
                      <a:pt x="237" y="114"/>
                    </a:lnTo>
                    <a:lnTo>
                      <a:pt x="135" y="131"/>
                    </a:lnTo>
                    <a:lnTo>
                      <a:pt x="140" y="93"/>
                    </a:lnTo>
                    <a:lnTo>
                      <a:pt x="112" y="85"/>
                    </a:lnTo>
                    <a:lnTo>
                      <a:pt x="100" y="65"/>
                    </a:lnTo>
                    <a:lnTo>
                      <a:pt x="80" y="63"/>
                    </a:lnTo>
                    <a:lnTo>
                      <a:pt x="93" y="14"/>
                    </a:lnTo>
                    <a:lnTo>
                      <a:pt x="32" y="24"/>
                    </a:lnTo>
                    <a:lnTo>
                      <a:pt x="39" y="0"/>
                    </a:lnTo>
                    <a:lnTo>
                      <a:pt x="7" y="6"/>
                    </a:lnTo>
                    <a:lnTo>
                      <a:pt x="0" y="34"/>
                    </a:lnTo>
                    <a:lnTo>
                      <a:pt x="21" y="34"/>
                    </a:lnTo>
                    <a:lnTo>
                      <a:pt x="13" y="86"/>
                    </a:lnTo>
                    <a:lnTo>
                      <a:pt x="53" y="89"/>
                    </a:lnTo>
                    <a:lnTo>
                      <a:pt x="45" y="117"/>
                    </a:lnTo>
                    <a:lnTo>
                      <a:pt x="66" y="125"/>
                    </a:lnTo>
                    <a:lnTo>
                      <a:pt x="67" y="159"/>
                    </a:lnTo>
                    <a:lnTo>
                      <a:pt x="111" y="153"/>
                    </a:lnTo>
                    <a:lnTo>
                      <a:pt x="81" y="256"/>
                    </a:lnTo>
                    <a:lnTo>
                      <a:pt x="203" y="237"/>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0" name=""/>
              <p:cNvSpPr/>
              <p:nvPr/>
            </p:nvSpPr>
            <p:spPr>
              <a:xfrm flipV="1">
                <a:off x="5624640" y="1640880"/>
                <a:ext cx="161280" cy="71280"/>
              </a:xfrm>
              <a:custGeom>
                <a:avLst/>
                <a:gdLst/>
                <a:ahLst/>
                <a:rect l="l" t="t" r="r" b="b"/>
                <a:pathLst>
                  <a:path w="388" h="172">
                    <a:moveTo>
                      <a:pt x="388" y="72"/>
                    </a:moveTo>
                    <a:lnTo>
                      <a:pt x="327" y="0"/>
                    </a:lnTo>
                    <a:lnTo>
                      <a:pt x="233" y="85"/>
                    </a:lnTo>
                    <a:lnTo>
                      <a:pt x="211" y="59"/>
                    </a:lnTo>
                    <a:lnTo>
                      <a:pt x="174" y="84"/>
                    </a:lnTo>
                    <a:lnTo>
                      <a:pt x="150" y="90"/>
                    </a:lnTo>
                    <a:lnTo>
                      <a:pt x="124" y="101"/>
                    </a:lnTo>
                    <a:lnTo>
                      <a:pt x="90" y="91"/>
                    </a:lnTo>
                    <a:lnTo>
                      <a:pt x="42" y="122"/>
                    </a:lnTo>
                    <a:lnTo>
                      <a:pt x="30" y="107"/>
                    </a:lnTo>
                    <a:lnTo>
                      <a:pt x="0" y="135"/>
                    </a:lnTo>
                    <a:lnTo>
                      <a:pt x="18" y="154"/>
                    </a:lnTo>
                    <a:lnTo>
                      <a:pt x="38" y="137"/>
                    </a:lnTo>
                    <a:lnTo>
                      <a:pt x="74" y="161"/>
                    </a:lnTo>
                    <a:lnTo>
                      <a:pt x="116" y="130"/>
                    </a:lnTo>
                    <a:lnTo>
                      <a:pt x="129" y="147"/>
                    </a:lnTo>
                    <a:lnTo>
                      <a:pt x="157" y="139"/>
                    </a:lnTo>
                    <a:lnTo>
                      <a:pt x="186" y="146"/>
                    </a:lnTo>
                    <a:lnTo>
                      <a:pt x="226" y="110"/>
                    </a:lnTo>
                    <a:lnTo>
                      <a:pt x="278" y="172"/>
                    </a:lnTo>
                    <a:lnTo>
                      <a:pt x="388" y="72"/>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571" name=""/>
              <p:cNvSpPr/>
              <p:nvPr/>
            </p:nvSpPr>
            <p:spPr>
              <a:xfrm flipV="1">
                <a:off x="5636160" y="1572480"/>
                <a:ext cx="146520" cy="132840"/>
              </a:xfrm>
              <a:custGeom>
                <a:avLst/>
                <a:gdLst/>
                <a:ahLst/>
                <a:rect l="l" t="t" r="r" b="b"/>
                <a:pathLst>
                  <a:path w="353" h="320">
                    <a:moveTo>
                      <a:pt x="0" y="320"/>
                    </a:moveTo>
                    <a:lnTo>
                      <a:pt x="34" y="314"/>
                    </a:lnTo>
                    <a:lnTo>
                      <a:pt x="40" y="290"/>
                    </a:lnTo>
                    <a:lnTo>
                      <a:pt x="91" y="274"/>
                    </a:lnTo>
                    <a:lnTo>
                      <a:pt x="115" y="230"/>
                    </a:lnTo>
                    <a:lnTo>
                      <a:pt x="144" y="226"/>
                    </a:lnTo>
                    <a:lnTo>
                      <a:pt x="164" y="199"/>
                    </a:lnTo>
                    <a:lnTo>
                      <a:pt x="203" y="182"/>
                    </a:lnTo>
                    <a:lnTo>
                      <a:pt x="216" y="139"/>
                    </a:lnTo>
                    <a:lnTo>
                      <a:pt x="318" y="122"/>
                    </a:lnTo>
                    <a:lnTo>
                      <a:pt x="353" y="0"/>
                    </a:lnTo>
                    <a:lnTo>
                      <a:pt x="230" y="19"/>
                    </a:lnTo>
                    <a:lnTo>
                      <a:pt x="202" y="123"/>
                    </a:lnTo>
                    <a:lnTo>
                      <a:pt x="165" y="138"/>
                    </a:lnTo>
                    <a:lnTo>
                      <a:pt x="134" y="166"/>
                    </a:lnTo>
                    <a:lnTo>
                      <a:pt x="108" y="184"/>
                    </a:lnTo>
                    <a:lnTo>
                      <a:pt x="104" y="221"/>
                    </a:lnTo>
                    <a:lnTo>
                      <a:pt x="55" y="239"/>
                    </a:lnTo>
                    <a:lnTo>
                      <a:pt x="34" y="283"/>
                    </a:lnTo>
                    <a:lnTo>
                      <a:pt x="9" y="287"/>
                    </a:lnTo>
                    <a:lnTo>
                      <a:pt x="0" y="320"/>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2" name=""/>
              <p:cNvSpPr/>
              <p:nvPr/>
            </p:nvSpPr>
            <p:spPr>
              <a:xfrm flipV="1">
                <a:off x="5707800" y="1550160"/>
                <a:ext cx="77760" cy="162000"/>
              </a:xfrm>
              <a:custGeom>
                <a:avLst/>
                <a:gdLst/>
                <a:ahLst/>
                <a:rect l="l" t="t" r="r" b="b"/>
                <a:pathLst>
                  <a:path w="189" h="389">
                    <a:moveTo>
                      <a:pt x="34" y="349"/>
                    </a:moveTo>
                    <a:lnTo>
                      <a:pt x="65" y="300"/>
                    </a:lnTo>
                    <a:lnTo>
                      <a:pt x="64" y="268"/>
                    </a:lnTo>
                    <a:lnTo>
                      <a:pt x="92" y="245"/>
                    </a:lnTo>
                    <a:lnTo>
                      <a:pt x="86" y="219"/>
                    </a:lnTo>
                    <a:lnTo>
                      <a:pt x="116" y="184"/>
                    </a:lnTo>
                    <a:lnTo>
                      <a:pt x="95" y="158"/>
                    </a:lnTo>
                    <a:lnTo>
                      <a:pt x="189" y="73"/>
                    </a:lnTo>
                    <a:lnTo>
                      <a:pt x="128" y="0"/>
                    </a:lnTo>
                    <a:lnTo>
                      <a:pt x="16" y="101"/>
                    </a:lnTo>
                    <a:lnTo>
                      <a:pt x="69" y="162"/>
                    </a:lnTo>
                    <a:lnTo>
                      <a:pt x="38" y="201"/>
                    </a:lnTo>
                    <a:lnTo>
                      <a:pt x="31" y="229"/>
                    </a:lnTo>
                    <a:lnTo>
                      <a:pt x="22" y="255"/>
                    </a:lnTo>
                    <a:lnTo>
                      <a:pt x="35" y="273"/>
                    </a:lnTo>
                    <a:lnTo>
                      <a:pt x="14" y="304"/>
                    </a:lnTo>
                    <a:lnTo>
                      <a:pt x="22" y="351"/>
                    </a:lnTo>
                    <a:lnTo>
                      <a:pt x="0" y="369"/>
                    </a:lnTo>
                    <a:lnTo>
                      <a:pt x="17" y="389"/>
                    </a:lnTo>
                    <a:lnTo>
                      <a:pt x="47" y="363"/>
                    </a:lnTo>
                    <a:lnTo>
                      <a:pt x="34" y="349"/>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3" name=""/>
              <p:cNvSpPr/>
              <p:nvPr/>
            </p:nvSpPr>
            <p:spPr>
              <a:xfrm flipV="1">
                <a:off x="5718600" y="1599840"/>
                <a:ext cx="97920" cy="106560"/>
              </a:xfrm>
              <a:custGeom>
                <a:avLst/>
                <a:gdLst/>
                <a:ahLst/>
                <a:rect l="l" t="t" r="r" b="b"/>
                <a:pathLst>
                  <a:path w="235" h="256">
                    <a:moveTo>
                      <a:pt x="232" y="252"/>
                    </a:moveTo>
                    <a:lnTo>
                      <a:pt x="235" y="224"/>
                    </a:lnTo>
                    <a:lnTo>
                      <a:pt x="217" y="223"/>
                    </a:lnTo>
                    <a:lnTo>
                      <a:pt x="213" y="185"/>
                    </a:lnTo>
                    <a:lnTo>
                      <a:pt x="179" y="176"/>
                    </a:lnTo>
                    <a:lnTo>
                      <a:pt x="193" y="140"/>
                    </a:lnTo>
                    <a:lnTo>
                      <a:pt x="170" y="132"/>
                    </a:lnTo>
                    <a:lnTo>
                      <a:pt x="165" y="104"/>
                    </a:lnTo>
                    <a:lnTo>
                      <a:pt x="128" y="104"/>
                    </a:lnTo>
                    <a:lnTo>
                      <a:pt x="157" y="0"/>
                    </a:lnTo>
                    <a:lnTo>
                      <a:pt x="36" y="20"/>
                    </a:lnTo>
                    <a:lnTo>
                      <a:pt x="0" y="142"/>
                    </a:lnTo>
                    <a:lnTo>
                      <a:pt x="104" y="126"/>
                    </a:lnTo>
                    <a:lnTo>
                      <a:pt x="104" y="160"/>
                    </a:lnTo>
                    <a:lnTo>
                      <a:pt x="120" y="182"/>
                    </a:lnTo>
                    <a:lnTo>
                      <a:pt x="118" y="208"/>
                    </a:lnTo>
                    <a:lnTo>
                      <a:pt x="158" y="192"/>
                    </a:lnTo>
                    <a:lnTo>
                      <a:pt x="166" y="224"/>
                    </a:lnTo>
                    <a:lnTo>
                      <a:pt x="205" y="233"/>
                    </a:lnTo>
                    <a:lnTo>
                      <a:pt x="199" y="256"/>
                    </a:lnTo>
                    <a:lnTo>
                      <a:pt x="232" y="252"/>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4" name=""/>
              <p:cNvSpPr/>
              <p:nvPr/>
            </p:nvSpPr>
            <p:spPr>
              <a:xfrm flipV="1">
                <a:off x="5715000" y="1640880"/>
                <a:ext cx="161280" cy="72000"/>
              </a:xfrm>
              <a:custGeom>
                <a:avLst/>
                <a:gdLst/>
                <a:ahLst/>
                <a:rect l="l" t="t" r="r" b="b"/>
                <a:pathLst>
                  <a:path w="388" h="174">
                    <a:moveTo>
                      <a:pt x="388" y="38"/>
                    </a:moveTo>
                    <a:lnTo>
                      <a:pt x="366" y="16"/>
                    </a:lnTo>
                    <a:lnTo>
                      <a:pt x="341" y="41"/>
                    </a:lnTo>
                    <a:lnTo>
                      <a:pt x="313" y="19"/>
                    </a:lnTo>
                    <a:lnTo>
                      <a:pt x="274" y="42"/>
                    </a:lnTo>
                    <a:lnTo>
                      <a:pt x="259" y="25"/>
                    </a:lnTo>
                    <a:lnTo>
                      <a:pt x="229" y="42"/>
                    </a:lnTo>
                    <a:lnTo>
                      <a:pt x="203" y="26"/>
                    </a:lnTo>
                    <a:lnTo>
                      <a:pt x="164" y="61"/>
                    </a:lnTo>
                    <a:lnTo>
                      <a:pt x="111" y="0"/>
                    </a:lnTo>
                    <a:lnTo>
                      <a:pt x="0" y="100"/>
                    </a:lnTo>
                    <a:lnTo>
                      <a:pt x="62" y="174"/>
                    </a:lnTo>
                    <a:lnTo>
                      <a:pt x="157" y="88"/>
                    </a:lnTo>
                    <a:lnTo>
                      <a:pt x="180" y="102"/>
                    </a:lnTo>
                    <a:lnTo>
                      <a:pt x="212" y="88"/>
                    </a:lnTo>
                    <a:lnTo>
                      <a:pt x="241" y="95"/>
                    </a:lnTo>
                    <a:lnTo>
                      <a:pt x="266" y="72"/>
                    </a:lnTo>
                    <a:lnTo>
                      <a:pt x="292" y="86"/>
                    </a:lnTo>
                    <a:lnTo>
                      <a:pt x="347" y="50"/>
                    </a:lnTo>
                    <a:lnTo>
                      <a:pt x="358" y="64"/>
                    </a:lnTo>
                    <a:lnTo>
                      <a:pt x="388" y="38"/>
                    </a:lnTo>
                    <a:close/>
                  </a:path>
                </a:pathLst>
              </a:custGeom>
              <a:solidFill>
                <a:srgbClr val="bfffff"/>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575" name=""/>
              <p:cNvSpPr/>
              <p:nvPr/>
            </p:nvSpPr>
            <p:spPr>
              <a:xfrm flipV="1">
                <a:off x="5719320" y="1647360"/>
                <a:ext cx="146520" cy="132840"/>
              </a:xfrm>
              <a:custGeom>
                <a:avLst/>
                <a:gdLst/>
                <a:ahLst/>
                <a:rect l="l" t="t" r="r" b="b"/>
                <a:pathLst>
                  <a:path w="351" h="320">
                    <a:moveTo>
                      <a:pt x="149" y="197"/>
                    </a:moveTo>
                    <a:lnTo>
                      <a:pt x="190" y="180"/>
                    </a:lnTo>
                    <a:lnTo>
                      <a:pt x="210" y="153"/>
                    </a:lnTo>
                    <a:lnTo>
                      <a:pt x="243" y="136"/>
                    </a:lnTo>
                    <a:lnTo>
                      <a:pt x="251" y="107"/>
                    </a:lnTo>
                    <a:lnTo>
                      <a:pt x="290" y="81"/>
                    </a:lnTo>
                    <a:lnTo>
                      <a:pt x="319" y="37"/>
                    </a:lnTo>
                    <a:lnTo>
                      <a:pt x="342" y="34"/>
                    </a:lnTo>
                    <a:lnTo>
                      <a:pt x="351" y="0"/>
                    </a:lnTo>
                    <a:lnTo>
                      <a:pt x="319" y="6"/>
                    </a:lnTo>
                    <a:lnTo>
                      <a:pt x="312" y="29"/>
                    </a:lnTo>
                    <a:lnTo>
                      <a:pt x="268" y="50"/>
                    </a:lnTo>
                    <a:lnTo>
                      <a:pt x="236" y="90"/>
                    </a:lnTo>
                    <a:lnTo>
                      <a:pt x="208" y="93"/>
                    </a:lnTo>
                    <a:lnTo>
                      <a:pt x="187" y="123"/>
                    </a:lnTo>
                    <a:lnTo>
                      <a:pt x="149" y="138"/>
                    </a:lnTo>
                    <a:lnTo>
                      <a:pt x="137" y="181"/>
                    </a:lnTo>
                    <a:lnTo>
                      <a:pt x="34" y="198"/>
                    </a:lnTo>
                    <a:lnTo>
                      <a:pt x="0" y="320"/>
                    </a:lnTo>
                    <a:lnTo>
                      <a:pt x="120" y="301"/>
                    </a:lnTo>
                    <a:lnTo>
                      <a:pt x="149" y="197"/>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6" name=""/>
              <p:cNvSpPr/>
              <p:nvPr/>
            </p:nvSpPr>
            <p:spPr>
              <a:xfrm flipV="1">
                <a:off x="5715000" y="1640880"/>
                <a:ext cx="74880" cy="162000"/>
              </a:xfrm>
              <a:custGeom>
                <a:avLst/>
                <a:gdLst/>
                <a:ahLst/>
                <a:rect l="l" t="t" r="r" b="b"/>
                <a:pathLst>
                  <a:path w="180" h="389">
                    <a:moveTo>
                      <a:pt x="120" y="228"/>
                    </a:moveTo>
                    <a:lnTo>
                      <a:pt x="153" y="188"/>
                    </a:lnTo>
                    <a:lnTo>
                      <a:pt x="149" y="162"/>
                    </a:lnTo>
                    <a:lnTo>
                      <a:pt x="167" y="134"/>
                    </a:lnTo>
                    <a:lnTo>
                      <a:pt x="151" y="120"/>
                    </a:lnTo>
                    <a:lnTo>
                      <a:pt x="171" y="74"/>
                    </a:lnTo>
                    <a:lnTo>
                      <a:pt x="167" y="38"/>
                    </a:lnTo>
                    <a:lnTo>
                      <a:pt x="180" y="15"/>
                    </a:lnTo>
                    <a:lnTo>
                      <a:pt x="172" y="0"/>
                    </a:lnTo>
                    <a:lnTo>
                      <a:pt x="143" y="27"/>
                    </a:lnTo>
                    <a:lnTo>
                      <a:pt x="155" y="40"/>
                    </a:lnTo>
                    <a:lnTo>
                      <a:pt x="129" y="77"/>
                    </a:lnTo>
                    <a:lnTo>
                      <a:pt x="123" y="121"/>
                    </a:lnTo>
                    <a:lnTo>
                      <a:pt x="97" y="145"/>
                    </a:lnTo>
                    <a:lnTo>
                      <a:pt x="96" y="169"/>
                    </a:lnTo>
                    <a:lnTo>
                      <a:pt x="78" y="200"/>
                    </a:lnTo>
                    <a:lnTo>
                      <a:pt x="95" y="232"/>
                    </a:lnTo>
                    <a:lnTo>
                      <a:pt x="0" y="317"/>
                    </a:lnTo>
                    <a:lnTo>
                      <a:pt x="62" y="389"/>
                    </a:lnTo>
                    <a:lnTo>
                      <a:pt x="173" y="289"/>
                    </a:lnTo>
                    <a:lnTo>
                      <a:pt x="120" y="228"/>
                    </a:lnTo>
                    <a:close/>
                  </a:path>
                </a:pathLst>
              </a:custGeom>
              <a:solidFill>
                <a:srgbClr val="b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7" name=""/>
              <p:cNvSpPr/>
              <p:nvPr/>
            </p:nvSpPr>
            <p:spPr>
              <a:xfrm flipV="1">
                <a:off x="5753520" y="1744560"/>
                <a:ext cx="6480" cy="14760"/>
              </a:xfrm>
              <a:custGeom>
                <a:avLst/>
                <a:gdLst/>
                <a:ahLst/>
                <a:rect l="l" t="t" r="r" b="b"/>
                <a:pathLst>
                  <a:path w="15" h="34">
                    <a:moveTo>
                      <a:pt x="3" y="0"/>
                    </a:moveTo>
                    <a:lnTo>
                      <a:pt x="15" y="18"/>
                    </a:lnTo>
                    <a:lnTo>
                      <a:pt x="0" y="34"/>
                    </a:lnTo>
                    <a:lnTo>
                      <a:pt x="3"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578" name=""/>
              <p:cNvSpPr/>
              <p:nvPr/>
            </p:nvSpPr>
            <p:spPr>
              <a:xfrm flipV="1">
                <a:off x="5743440" y="1720800"/>
                <a:ext cx="13320" cy="17280"/>
              </a:xfrm>
              <a:custGeom>
                <a:avLst/>
                <a:gdLst/>
                <a:ahLst/>
                <a:rect l="l" t="t" r="r" b="b"/>
                <a:pathLst>
                  <a:path w="32" h="41">
                    <a:moveTo>
                      <a:pt x="32" y="16"/>
                    </a:moveTo>
                    <a:lnTo>
                      <a:pt x="22" y="0"/>
                    </a:lnTo>
                    <a:lnTo>
                      <a:pt x="21" y="19"/>
                    </a:lnTo>
                    <a:lnTo>
                      <a:pt x="0" y="41"/>
                    </a:lnTo>
                    <a:lnTo>
                      <a:pt x="32" y="16"/>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579" name=""/>
              <p:cNvSpPr/>
              <p:nvPr/>
            </p:nvSpPr>
            <p:spPr>
              <a:xfrm flipV="1">
                <a:off x="5758560" y="1764720"/>
                <a:ext cx="15480" cy="27360"/>
              </a:xfrm>
              <a:custGeom>
                <a:avLst/>
                <a:gdLst/>
                <a:ahLst/>
                <a:rect l="l" t="t" r="r" b="b"/>
                <a:pathLst>
                  <a:path w="37" h="67">
                    <a:moveTo>
                      <a:pt x="37" y="18"/>
                    </a:moveTo>
                    <a:lnTo>
                      <a:pt x="22" y="0"/>
                    </a:lnTo>
                    <a:lnTo>
                      <a:pt x="25" y="21"/>
                    </a:lnTo>
                    <a:lnTo>
                      <a:pt x="0" y="67"/>
                    </a:lnTo>
                    <a:lnTo>
                      <a:pt x="37" y="18"/>
                    </a:lnTo>
                    <a:close/>
                  </a:path>
                </a:pathLst>
              </a:custGeom>
              <a:solidFill>
                <a:srgbClr val="bfff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2580" name=""/>
              <p:cNvSpPr/>
              <p:nvPr/>
            </p:nvSpPr>
            <p:spPr>
              <a:xfrm flipV="1">
                <a:off x="5771160" y="1793160"/>
                <a:ext cx="14040" cy="10440"/>
              </a:xfrm>
              <a:custGeom>
                <a:avLst/>
                <a:gdLst/>
                <a:ahLst/>
                <a:rect l="l" t="t" r="r" b="b"/>
                <a:pathLst>
                  <a:path w="32" h="25">
                    <a:moveTo>
                      <a:pt x="5" y="25"/>
                    </a:moveTo>
                    <a:lnTo>
                      <a:pt x="32" y="0"/>
                    </a:lnTo>
                    <a:lnTo>
                      <a:pt x="0" y="19"/>
                    </a:lnTo>
                    <a:lnTo>
                      <a:pt x="5" y="25"/>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581" name=""/>
              <p:cNvSpPr/>
              <p:nvPr/>
            </p:nvSpPr>
            <p:spPr>
              <a:xfrm flipV="1">
                <a:off x="5685480" y="1703520"/>
                <a:ext cx="11160" cy="7200"/>
              </a:xfrm>
              <a:custGeom>
                <a:avLst/>
                <a:gdLst/>
                <a:ahLst/>
                <a:rect l="l" t="t" r="r" b="b"/>
                <a:pathLst>
                  <a:path w="27" h="18">
                    <a:moveTo>
                      <a:pt x="0" y="4"/>
                    </a:moveTo>
                    <a:lnTo>
                      <a:pt x="27" y="0"/>
                    </a:lnTo>
                    <a:lnTo>
                      <a:pt x="24" y="18"/>
                    </a:lnTo>
                    <a:lnTo>
                      <a:pt x="0" y="4"/>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582" name=""/>
              <p:cNvSpPr/>
              <p:nvPr/>
            </p:nvSpPr>
            <p:spPr>
              <a:xfrm flipV="1">
                <a:off x="5700240" y="1688400"/>
                <a:ext cx="10440" cy="12240"/>
              </a:xfrm>
              <a:custGeom>
                <a:avLst/>
                <a:gdLst/>
                <a:ahLst/>
                <a:rect l="l" t="t" r="r" b="b"/>
                <a:pathLst>
                  <a:path w="26" h="30">
                    <a:moveTo>
                      <a:pt x="26" y="0"/>
                    </a:moveTo>
                    <a:lnTo>
                      <a:pt x="0" y="3"/>
                    </a:lnTo>
                    <a:lnTo>
                      <a:pt x="17" y="11"/>
                    </a:lnTo>
                    <a:lnTo>
                      <a:pt x="18" y="30"/>
                    </a:lnTo>
                    <a:lnTo>
                      <a:pt x="26" y="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83" name=""/>
              <p:cNvSpPr/>
              <p:nvPr/>
            </p:nvSpPr>
            <p:spPr>
              <a:xfrm flipV="1">
                <a:off x="5672880" y="1712520"/>
                <a:ext cx="12600" cy="22320"/>
              </a:xfrm>
              <a:custGeom>
                <a:avLst/>
                <a:gdLst/>
                <a:ahLst/>
                <a:rect l="l" t="t" r="r" b="b"/>
                <a:pathLst>
                  <a:path w="30" h="53">
                    <a:moveTo>
                      <a:pt x="30" y="0"/>
                    </a:moveTo>
                    <a:lnTo>
                      <a:pt x="0" y="4"/>
                    </a:lnTo>
                    <a:lnTo>
                      <a:pt x="19" y="10"/>
                    </a:lnTo>
                    <a:lnTo>
                      <a:pt x="14" y="53"/>
                    </a:lnTo>
                    <a:lnTo>
                      <a:pt x="30" y="0"/>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584" name=""/>
              <p:cNvSpPr/>
              <p:nvPr/>
            </p:nvSpPr>
            <p:spPr>
              <a:xfrm flipV="1">
                <a:off x="5674320" y="1735200"/>
                <a:ext cx="6480" cy="13320"/>
              </a:xfrm>
              <a:custGeom>
                <a:avLst/>
                <a:gdLst/>
                <a:ahLst/>
                <a:rect l="l" t="t" r="r" b="b"/>
                <a:pathLst>
                  <a:path w="17" h="32">
                    <a:moveTo>
                      <a:pt x="9" y="31"/>
                    </a:moveTo>
                    <a:lnTo>
                      <a:pt x="17" y="0"/>
                    </a:lnTo>
                    <a:lnTo>
                      <a:pt x="0" y="32"/>
                    </a:lnTo>
                    <a:lnTo>
                      <a:pt x="9" y="31"/>
                    </a:lnTo>
                    <a:close/>
                  </a:path>
                </a:pathLst>
              </a:custGeom>
              <a:solidFill>
                <a:srgbClr val="b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585" name=""/>
              <p:cNvSpPr/>
              <p:nvPr/>
            </p:nvSpPr>
            <p:spPr>
              <a:xfrm flipV="1">
                <a:off x="5657760" y="1639800"/>
                <a:ext cx="14760" cy="9000"/>
              </a:xfrm>
              <a:custGeom>
                <a:avLst/>
                <a:gdLst/>
                <a:ahLst/>
                <a:rect l="l" t="t" r="r" b="b"/>
                <a:pathLst>
                  <a:path w="37" h="21">
                    <a:moveTo>
                      <a:pt x="0" y="21"/>
                    </a:moveTo>
                    <a:lnTo>
                      <a:pt x="25" y="0"/>
                    </a:lnTo>
                    <a:lnTo>
                      <a:pt x="37" y="8"/>
                    </a:lnTo>
                    <a:lnTo>
                      <a:pt x="0" y="21"/>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586" name=""/>
              <p:cNvSpPr/>
              <p:nvPr/>
            </p:nvSpPr>
            <p:spPr>
              <a:xfrm flipV="1">
                <a:off x="5680440" y="1647000"/>
                <a:ext cx="16560" cy="8280"/>
              </a:xfrm>
              <a:custGeom>
                <a:avLst/>
                <a:gdLst/>
                <a:ahLst/>
                <a:rect l="l" t="t" r="r" b="b"/>
                <a:pathLst>
                  <a:path w="40" h="19">
                    <a:moveTo>
                      <a:pt x="24" y="0"/>
                    </a:moveTo>
                    <a:lnTo>
                      <a:pt x="0" y="19"/>
                    </a:lnTo>
                    <a:lnTo>
                      <a:pt x="22" y="10"/>
                    </a:lnTo>
                    <a:lnTo>
                      <a:pt x="40" y="16"/>
                    </a:lnTo>
                    <a:lnTo>
                      <a:pt x="24" y="0"/>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587" name=""/>
              <p:cNvSpPr/>
              <p:nvPr/>
            </p:nvSpPr>
            <p:spPr>
              <a:xfrm flipV="1">
                <a:off x="5626440" y="1639080"/>
                <a:ext cx="25560" cy="9720"/>
              </a:xfrm>
              <a:custGeom>
                <a:avLst/>
                <a:gdLst/>
                <a:ahLst/>
                <a:rect l="l" t="t" r="r" b="b"/>
                <a:pathLst>
                  <a:path w="61" h="23">
                    <a:moveTo>
                      <a:pt x="26" y="0"/>
                    </a:moveTo>
                    <a:lnTo>
                      <a:pt x="0" y="23"/>
                    </a:lnTo>
                    <a:lnTo>
                      <a:pt x="25" y="10"/>
                    </a:lnTo>
                    <a:lnTo>
                      <a:pt x="61" y="22"/>
                    </a:lnTo>
                    <a:lnTo>
                      <a:pt x="26" y="0"/>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588" name=""/>
              <p:cNvSpPr/>
              <p:nvPr/>
            </p:nvSpPr>
            <p:spPr>
              <a:xfrm flipV="1">
                <a:off x="5621400" y="1640880"/>
                <a:ext cx="6480" cy="10440"/>
              </a:xfrm>
              <a:custGeom>
                <a:avLst/>
                <a:gdLst/>
                <a:ahLst/>
                <a:rect l="l" t="t" r="r" b="b"/>
                <a:pathLst>
                  <a:path w="16" h="27">
                    <a:moveTo>
                      <a:pt x="16" y="18"/>
                    </a:moveTo>
                    <a:lnTo>
                      <a:pt x="0" y="0"/>
                    </a:lnTo>
                    <a:lnTo>
                      <a:pt x="8" y="27"/>
                    </a:lnTo>
                    <a:lnTo>
                      <a:pt x="16" y="18"/>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589" name=""/>
              <p:cNvSpPr/>
              <p:nvPr/>
            </p:nvSpPr>
            <p:spPr>
              <a:xfrm flipV="1">
                <a:off x="5683680" y="1592640"/>
                <a:ext cx="10440" cy="12960"/>
              </a:xfrm>
              <a:custGeom>
                <a:avLst/>
                <a:gdLst/>
                <a:ahLst/>
                <a:rect l="l" t="t" r="r" b="b"/>
                <a:pathLst>
                  <a:path w="28" h="32">
                    <a:moveTo>
                      <a:pt x="0" y="32"/>
                    </a:moveTo>
                    <a:lnTo>
                      <a:pt x="9" y="4"/>
                    </a:lnTo>
                    <a:lnTo>
                      <a:pt x="28" y="0"/>
                    </a:lnTo>
                    <a:lnTo>
                      <a:pt x="0" y="32"/>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590" name=""/>
              <p:cNvSpPr/>
              <p:nvPr/>
            </p:nvSpPr>
            <p:spPr>
              <a:xfrm flipV="1">
                <a:off x="5700240" y="1612800"/>
                <a:ext cx="16560" cy="12960"/>
              </a:xfrm>
              <a:custGeom>
                <a:avLst/>
                <a:gdLst/>
                <a:ahLst/>
                <a:rect l="l" t="t" r="r" b="b"/>
                <a:pathLst>
                  <a:path w="41" h="31">
                    <a:moveTo>
                      <a:pt x="10" y="7"/>
                    </a:moveTo>
                    <a:lnTo>
                      <a:pt x="0" y="31"/>
                    </a:lnTo>
                    <a:lnTo>
                      <a:pt x="17" y="13"/>
                    </a:lnTo>
                    <a:lnTo>
                      <a:pt x="41" y="0"/>
                    </a:lnTo>
                    <a:lnTo>
                      <a:pt x="10" y="7"/>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591" name=""/>
              <p:cNvSpPr/>
              <p:nvPr/>
            </p:nvSpPr>
            <p:spPr>
              <a:xfrm flipV="1">
                <a:off x="5652000" y="1567080"/>
                <a:ext cx="23040" cy="19800"/>
              </a:xfrm>
              <a:custGeom>
                <a:avLst/>
                <a:gdLst/>
                <a:ahLst/>
                <a:rect l="l" t="t" r="r" b="b"/>
                <a:pathLst>
                  <a:path w="58" h="48">
                    <a:moveTo>
                      <a:pt x="7" y="19"/>
                    </a:moveTo>
                    <a:lnTo>
                      <a:pt x="0" y="48"/>
                    </a:lnTo>
                    <a:lnTo>
                      <a:pt x="15" y="23"/>
                    </a:lnTo>
                    <a:lnTo>
                      <a:pt x="58" y="0"/>
                    </a:lnTo>
                    <a:lnTo>
                      <a:pt x="7" y="19"/>
                    </a:lnTo>
                    <a:close/>
                  </a:path>
                </a:pathLst>
              </a:custGeom>
              <a:solidFill>
                <a:srgbClr val="bf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592" name=""/>
              <p:cNvSpPr/>
              <p:nvPr/>
            </p:nvSpPr>
            <p:spPr>
              <a:xfrm flipV="1">
                <a:off x="5635440" y="1566360"/>
                <a:ext cx="13320" cy="3960"/>
              </a:xfrm>
              <a:custGeom>
                <a:avLst/>
                <a:gdLst/>
                <a:ahLst/>
                <a:rect l="l" t="t" r="r" b="b"/>
                <a:pathLst>
                  <a:path w="31" h="9">
                    <a:moveTo>
                      <a:pt x="28" y="9"/>
                    </a:moveTo>
                    <a:lnTo>
                      <a:pt x="31" y="0"/>
                    </a:lnTo>
                    <a:lnTo>
                      <a:pt x="0" y="4"/>
                    </a:lnTo>
                    <a:lnTo>
                      <a:pt x="28" y="9"/>
                    </a:lnTo>
                    <a:close/>
                  </a:path>
                </a:pathLst>
              </a:custGeom>
              <a:solidFill>
                <a:srgbClr val="bfffff"/>
              </a:solidFill>
              <a:ln w="0">
                <a:noFill/>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Times New Roman"/>
                </a:endParaRPr>
              </a:p>
            </p:txBody>
          </p:sp>
          <p:sp>
            <p:nvSpPr>
              <p:cNvPr id="2593" name=""/>
              <p:cNvSpPr/>
              <p:nvPr/>
            </p:nvSpPr>
            <p:spPr>
              <a:xfrm flipV="1">
                <a:off x="5740920" y="1593000"/>
                <a:ext cx="6480" cy="13320"/>
              </a:xfrm>
              <a:custGeom>
                <a:avLst/>
                <a:gdLst/>
                <a:ahLst/>
                <a:rect l="l" t="t" r="r" b="b"/>
                <a:pathLst>
                  <a:path w="16" h="34">
                    <a:moveTo>
                      <a:pt x="14" y="34"/>
                    </a:moveTo>
                    <a:lnTo>
                      <a:pt x="0" y="15"/>
                    </a:lnTo>
                    <a:lnTo>
                      <a:pt x="16" y="0"/>
                    </a:lnTo>
                    <a:lnTo>
                      <a:pt x="14" y="34"/>
                    </a:lnTo>
                    <a:close/>
                  </a:path>
                </a:pathLst>
              </a:custGeom>
              <a:solidFill>
                <a:srgbClr val="bfffff"/>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594" name=""/>
              <p:cNvSpPr/>
              <p:nvPr/>
            </p:nvSpPr>
            <p:spPr>
              <a:xfrm flipV="1">
                <a:off x="5743440" y="1614960"/>
                <a:ext cx="10800" cy="16560"/>
              </a:xfrm>
              <a:custGeom>
                <a:avLst/>
                <a:gdLst/>
                <a:ahLst/>
                <a:rect l="l" t="t" r="r" b="b"/>
                <a:pathLst>
                  <a:path w="27" h="42">
                    <a:moveTo>
                      <a:pt x="0" y="26"/>
                    </a:moveTo>
                    <a:lnTo>
                      <a:pt x="12" y="42"/>
                    </a:lnTo>
                    <a:lnTo>
                      <a:pt x="12" y="23"/>
                    </a:lnTo>
                    <a:lnTo>
                      <a:pt x="27" y="0"/>
                    </a:lnTo>
                    <a:lnTo>
                      <a:pt x="0" y="26"/>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595" name=""/>
              <p:cNvSpPr/>
              <p:nvPr/>
            </p:nvSpPr>
            <p:spPr>
              <a:xfrm flipV="1">
                <a:off x="5726880" y="1559880"/>
                <a:ext cx="14040" cy="25560"/>
              </a:xfrm>
              <a:custGeom>
                <a:avLst/>
                <a:gdLst/>
                <a:ahLst/>
                <a:rect l="l" t="t" r="r" b="b"/>
                <a:pathLst>
                  <a:path w="34" h="62">
                    <a:moveTo>
                      <a:pt x="0" y="45"/>
                    </a:moveTo>
                    <a:lnTo>
                      <a:pt x="15" y="62"/>
                    </a:lnTo>
                    <a:lnTo>
                      <a:pt x="11" y="42"/>
                    </a:lnTo>
                    <a:lnTo>
                      <a:pt x="34" y="0"/>
                    </a:lnTo>
                    <a:lnTo>
                      <a:pt x="0" y="45"/>
                    </a:lnTo>
                    <a:close/>
                  </a:path>
                </a:pathLst>
              </a:custGeom>
              <a:solidFill>
                <a:srgbClr val="bf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596" name=""/>
              <p:cNvSpPr/>
              <p:nvPr/>
            </p:nvSpPr>
            <p:spPr>
              <a:xfrm flipV="1">
                <a:off x="5716080" y="1548360"/>
                <a:ext cx="12960" cy="10440"/>
              </a:xfrm>
              <a:custGeom>
                <a:avLst/>
                <a:gdLst/>
                <a:ahLst/>
                <a:rect l="l" t="t" r="r" b="b"/>
                <a:pathLst>
                  <a:path w="33" h="26">
                    <a:moveTo>
                      <a:pt x="28" y="0"/>
                    </a:moveTo>
                    <a:lnTo>
                      <a:pt x="0" y="26"/>
                    </a:lnTo>
                    <a:lnTo>
                      <a:pt x="33" y="6"/>
                    </a:lnTo>
                    <a:lnTo>
                      <a:pt x="28"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597" name=""/>
              <p:cNvSpPr/>
              <p:nvPr/>
            </p:nvSpPr>
            <p:spPr>
              <a:xfrm flipV="1">
                <a:off x="5799240" y="1636200"/>
                <a:ext cx="9000" cy="12600"/>
              </a:xfrm>
              <a:custGeom>
                <a:avLst/>
                <a:gdLst/>
                <a:ahLst/>
                <a:rect l="l" t="t" r="r" b="b"/>
                <a:pathLst>
                  <a:path w="22" h="30">
                    <a:moveTo>
                      <a:pt x="22" y="28"/>
                    </a:moveTo>
                    <a:lnTo>
                      <a:pt x="0" y="30"/>
                    </a:lnTo>
                    <a:lnTo>
                      <a:pt x="11" y="0"/>
                    </a:lnTo>
                    <a:lnTo>
                      <a:pt x="22" y="28"/>
                    </a:lnTo>
                    <a:close/>
                  </a:path>
                </a:pathLst>
              </a:custGeom>
              <a:solidFill>
                <a:srgbClr val="bfffff"/>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98" name=""/>
              <p:cNvSpPr/>
              <p:nvPr/>
            </p:nvSpPr>
            <p:spPr>
              <a:xfrm flipV="1">
                <a:off x="5789160" y="1651680"/>
                <a:ext cx="9720" cy="11520"/>
              </a:xfrm>
              <a:custGeom>
                <a:avLst/>
                <a:gdLst/>
                <a:ahLst/>
                <a:rect l="l" t="t" r="r" b="b"/>
                <a:pathLst>
                  <a:path w="24" h="29">
                    <a:moveTo>
                      <a:pt x="0" y="29"/>
                    </a:moveTo>
                    <a:lnTo>
                      <a:pt x="24" y="27"/>
                    </a:lnTo>
                    <a:lnTo>
                      <a:pt x="9" y="20"/>
                    </a:lnTo>
                    <a:lnTo>
                      <a:pt x="6" y="0"/>
                    </a:lnTo>
                    <a:lnTo>
                      <a:pt x="0" y="29"/>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599" name=""/>
              <p:cNvSpPr/>
              <p:nvPr/>
            </p:nvSpPr>
            <p:spPr>
              <a:xfrm flipV="1">
                <a:off x="5814360" y="1618560"/>
                <a:ext cx="12240" cy="18000"/>
              </a:xfrm>
              <a:custGeom>
                <a:avLst/>
                <a:gdLst/>
                <a:ahLst/>
                <a:rect l="l" t="t" r="r" b="b"/>
                <a:pathLst>
                  <a:path w="28" h="45">
                    <a:moveTo>
                      <a:pt x="0" y="45"/>
                    </a:moveTo>
                    <a:lnTo>
                      <a:pt x="28" y="40"/>
                    </a:lnTo>
                    <a:lnTo>
                      <a:pt x="9" y="35"/>
                    </a:lnTo>
                    <a:lnTo>
                      <a:pt x="0" y="0"/>
                    </a:lnTo>
                    <a:lnTo>
                      <a:pt x="0" y="45"/>
                    </a:lnTo>
                    <a:close/>
                  </a:path>
                </a:pathLst>
              </a:custGeom>
              <a:solidFill>
                <a:srgbClr val="b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600" name=""/>
              <p:cNvSpPr/>
              <p:nvPr/>
            </p:nvSpPr>
            <p:spPr>
              <a:xfrm flipV="1">
                <a:off x="5818320" y="1602720"/>
                <a:ext cx="7200" cy="12960"/>
              </a:xfrm>
              <a:custGeom>
                <a:avLst/>
                <a:gdLst/>
                <a:ahLst/>
                <a:rect l="l" t="t" r="r" b="b"/>
                <a:pathLst>
                  <a:path w="18" h="32">
                    <a:moveTo>
                      <a:pt x="9" y="1"/>
                    </a:moveTo>
                    <a:lnTo>
                      <a:pt x="0" y="32"/>
                    </a:lnTo>
                    <a:lnTo>
                      <a:pt x="18" y="0"/>
                    </a:lnTo>
                    <a:lnTo>
                      <a:pt x="9" y="1"/>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601" name=""/>
              <p:cNvSpPr/>
              <p:nvPr/>
            </p:nvSpPr>
            <p:spPr>
              <a:xfrm flipV="1">
                <a:off x="5828400" y="1701360"/>
                <a:ext cx="14760" cy="9720"/>
              </a:xfrm>
              <a:custGeom>
                <a:avLst/>
                <a:gdLst/>
                <a:ahLst/>
                <a:rect l="l" t="t" r="r" b="b"/>
                <a:pathLst>
                  <a:path w="36" h="23">
                    <a:moveTo>
                      <a:pt x="36" y="0"/>
                    </a:moveTo>
                    <a:lnTo>
                      <a:pt x="10" y="23"/>
                    </a:lnTo>
                    <a:lnTo>
                      <a:pt x="0" y="14"/>
                    </a:lnTo>
                    <a:lnTo>
                      <a:pt x="36" y="0"/>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02" name=""/>
              <p:cNvSpPr/>
              <p:nvPr/>
            </p:nvSpPr>
            <p:spPr>
              <a:xfrm flipV="1">
                <a:off x="5804280" y="1694520"/>
                <a:ext cx="16560" cy="8280"/>
              </a:xfrm>
              <a:custGeom>
                <a:avLst/>
                <a:gdLst/>
                <a:ahLst/>
                <a:rect l="l" t="t" r="r" b="b"/>
                <a:pathLst>
                  <a:path w="41" h="19">
                    <a:moveTo>
                      <a:pt x="16" y="19"/>
                    </a:moveTo>
                    <a:lnTo>
                      <a:pt x="41" y="0"/>
                    </a:lnTo>
                    <a:lnTo>
                      <a:pt x="19" y="8"/>
                    </a:lnTo>
                    <a:lnTo>
                      <a:pt x="0" y="3"/>
                    </a:lnTo>
                    <a:lnTo>
                      <a:pt x="16" y="19"/>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603" name=""/>
              <p:cNvSpPr/>
              <p:nvPr/>
            </p:nvSpPr>
            <p:spPr>
              <a:xfrm flipV="1">
                <a:off x="5852520" y="1702440"/>
                <a:ext cx="22320" cy="12240"/>
              </a:xfrm>
              <a:custGeom>
                <a:avLst/>
                <a:gdLst/>
                <a:ahLst/>
                <a:rect l="l" t="t" r="r" b="b"/>
                <a:pathLst>
                  <a:path w="53" h="30">
                    <a:moveTo>
                      <a:pt x="17" y="30"/>
                    </a:moveTo>
                    <a:lnTo>
                      <a:pt x="53" y="0"/>
                    </a:lnTo>
                    <a:lnTo>
                      <a:pt x="19" y="18"/>
                    </a:lnTo>
                    <a:lnTo>
                      <a:pt x="0" y="7"/>
                    </a:lnTo>
                    <a:lnTo>
                      <a:pt x="17" y="3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04" name=""/>
              <p:cNvSpPr/>
              <p:nvPr/>
            </p:nvSpPr>
            <p:spPr>
              <a:xfrm flipV="1">
                <a:off x="5874120" y="1699920"/>
                <a:ext cx="5400" cy="9720"/>
              </a:xfrm>
              <a:custGeom>
                <a:avLst/>
                <a:gdLst/>
                <a:ahLst/>
                <a:rect l="l" t="t" r="r" b="b"/>
                <a:pathLst>
                  <a:path w="15" h="26">
                    <a:moveTo>
                      <a:pt x="0" y="7"/>
                    </a:moveTo>
                    <a:lnTo>
                      <a:pt x="15" y="26"/>
                    </a:lnTo>
                    <a:lnTo>
                      <a:pt x="7" y="0"/>
                    </a:lnTo>
                    <a:lnTo>
                      <a:pt x="0" y="7"/>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05" name=""/>
              <p:cNvSpPr/>
              <p:nvPr/>
            </p:nvSpPr>
            <p:spPr>
              <a:xfrm flipV="1">
                <a:off x="5807520" y="1747440"/>
                <a:ext cx="14760" cy="11520"/>
              </a:xfrm>
              <a:custGeom>
                <a:avLst/>
                <a:gdLst/>
                <a:ahLst/>
                <a:rect l="l" t="t" r="r" b="b"/>
                <a:pathLst>
                  <a:path w="36" h="29">
                    <a:moveTo>
                      <a:pt x="36" y="0"/>
                    </a:moveTo>
                    <a:lnTo>
                      <a:pt x="19" y="24"/>
                    </a:lnTo>
                    <a:lnTo>
                      <a:pt x="0" y="29"/>
                    </a:lnTo>
                    <a:lnTo>
                      <a:pt x="36" y="0"/>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606" name=""/>
              <p:cNvSpPr/>
              <p:nvPr/>
            </p:nvSpPr>
            <p:spPr>
              <a:xfrm flipV="1">
                <a:off x="5785200" y="1726560"/>
                <a:ext cx="16560" cy="12960"/>
              </a:xfrm>
              <a:custGeom>
                <a:avLst/>
                <a:gdLst/>
                <a:ahLst/>
                <a:rect l="l" t="t" r="r" b="b"/>
                <a:pathLst>
                  <a:path w="41" h="31">
                    <a:moveTo>
                      <a:pt x="30" y="25"/>
                    </a:moveTo>
                    <a:lnTo>
                      <a:pt x="41" y="0"/>
                    </a:lnTo>
                    <a:lnTo>
                      <a:pt x="25" y="20"/>
                    </a:lnTo>
                    <a:lnTo>
                      <a:pt x="0" y="31"/>
                    </a:lnTo>
                    <a:lnTo>
                      <a:pt x="30" y="25"/>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607" name=""/>
              <p:cNvSpPr/>
              <p:nvPr/>
            </p:nvSpPr>
            <p:spPr>
              <a:xfrm flipV="1">
                <a:off x="5828400" y="1763640"/>
                <a:ext cx="22320" cy="20520"/>
              </a:xfrm>
              <a:custGeom>
                <a:avLst/>
                <a:gdLst/>
                <a:ahLst/>
                <a:rect l="l" t="t" r="r" b="b"/>
                <a:pathLst>
                  <a:path w="54" h="48">
                    <a:moveTo>
                      <a:pt x="46" y="29"/>
                    </a:moveTo>
                    <a:lnTo>
                      <a:pt x="54" y="0"/>
                    </a:lnTo>
                    <a:lnTo>
                      <a:pt x="39" y="23"/>
                    </a:lnTo>
                    <a:lnTo>
                      <a:pt x="0" y="48"/>
                    </a:lnTo>
                    <a:lnTo>
                      <a:pt x="46" y="29"/>
                    </a:lnTo>
                    <a:close/>
                  </a:path>
                </a:pathLst>
              </a:custGeom>
              <a:solidFill>
                <a:srgbClr val="bffff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608" name=""/>
              <p:cNvSpPr/>
              <p:nvPr/>
            </p:nvSpPr>
            <p:spPr>
              <a:xfrm flipV="1">
                <a:off x="5854320" y="1782000"/>
                <a:ext cx="12240" cy="3240"/>
              </a:xfrm>
              <a:custGeom>
                <a:avLst/>
                <a:gdLst/>
                <a:ahLst/>
                <a:rect l="l" t="t" r="r" b="b"/>
                <a:pathLst>
                  <a:path w="31" h="8">
                    <a:moveTo>
                      <a:pt x="0" y="8"/>
                    </a:moveTo>
                    <a:lnTo>
                      <a:pt x="31" y="3"/>
                    </a:lnTo>
                    <a:lnTo>
                      <a:pt x="2" y="0"/>
                    </a:lnTo>
                    <a:lnTo>
                      <a:pt x="0" y="8"/>
                    </a:lnTo>
                    <a:close/>
                  </a:path>
                </a:pathLst>
              </a:custGeom>
              <a:solidFill>
                <a:srgbClr val="bfff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609" name=""/>
              <p:cNvSpPr/>
              <p:nvPr/>
            </p:nvSpPr>
            <p:spPr>
              <a:xfrm flipV="1">
                <a:off x="5816520" y="1670040"/>
                <a:ext cx="13320" cy="5760"/>
              </a:xfrm>
              <a:custGeom>
                <a:avLst/>
                <a:gdLst/>
                <a:ahLst/>
                <a:rect l="l" t="t" r="r" b="b"/>
                <a:pathLst>
                  <a:path w="34" h="15">
                    <a:moveTo>
                      <a:pt x="34" y="15"/>
                    </a:moveTo>
                    <a:lnTo>
                      <a:pt x="17" y="0"/>
                    </a:lnTo>
                    <a:lnTo>
                      <a:pt x="0" y="13"/>
                    </a:lnTo>
                    <a:lnTo>
                      <a:pt x="34" y="15"/>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610" name=""/>
              <p:cNvSpPr/>
              <p:nvPr/>
            </p:nvSpPr>
            <p:spPr>
              <a:xfrm flipV="1">
                <a:off x="5791680" y="1666440"/>
                <a:ext cx="17280" cy="9000"/>
              </a:xfrm>
              <a:custGeom>
                <a:avLst/>
                <a:gdLst/>
                <a:ahLst/>
                <a:rect l="l" t="t" r="r" b="b"/>
                <a:pathLst>
                  <a:path w="42" h="23">
                    <a:moveTo>
                      <a:pt x="28" y="0"/>
                    </a:moveTo>
                    <a:lnTo>
                      <a:pt x="42" y="13"/>
                    </a:lnTo>
                    <a:lnTo>
                      <a:pt x="25" y="11"/>
                    </a:lnTo>
                    <a:lnTo>
                      <a:pt x="0" y="23"/>
                    </a:lnTo>
                    <a:lnTo>
                      <a:pt x="28" y="0"/>
                    </a:lnTo>
                    <a:close/>
                  </a:path>
                </a:pathLst>
              </a:custGeom>
              <a:solidFill>
                <a:srgbClr val="bfffff"/>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611" name=""/>
              <p:cNvSpPr/>
              <p:nvPr/>
            </p:nvSpPr>
            <p:spPr>
              <a:xfrm flipV="1">
                <a:off x="5836680" y="1671480"/>
                <a:ext cx="27360" cy="15480"/>
              </a:xfrm>
              <a:custGeom>
                <a:avLst/>
                <a:gdLst/>
                <a:ahLst/>
                <a:rect l="l" t="t" r="r" b="b"/>
                <a:pathLst>
                  <a:path w="65" h="38">
                    <a:moveTo>
                      <a:pt x="51" y="0"/>
                    </a:moveTo>
                    <a:lnTo>
                      <a:pt x="65" y="17"/>
                    </a:lnTo>
                    <a:lnTo>
                      <a:pt x="47" y="11"/>
                    </a:lnTo>
                    <a:lnTo>
                      <a:pt x="0" y="38"/>
                    </a:lnTo>
                    <a:lnTo>
                      <a:pt x="51" y="0"/>
                    </a:lnTo>
                    <a:close/>
                  </a:path>
                </a:pathLst>
              </a:custGeom>
              <a:solidFill>
                <a:srgbClr val="bfff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612" name=""/>
              <p:cNvSpPr/>
              <p:nvPr/>
            </p:nvSpPr>
            <p:spPr>
              <a:xfrm flipV="1">
                <a:off x="5865840" y="1682640"/>
                <a:ext cx="11160" cy="12240"/>
              </a:xfrm>
              <a:custGeom>
                <a:avLst/>
                <a:gdLst/>
                <a:ahLst/>
                <a:rect l="l" t="t" r="r" b="b"/>
                <a:pathLst>
                  <a:path w="27" h="31">
                    <a:moveTo>
                      <a:pt x="0" y="26"/>
                    </a:moveTo>
                    <a:lnTo>
                      <a:pt x="27" y="0"/>
                    </a:lnTo>
                    <a:lnTo>
                      <a:pt x="4" y="31"/>
                    </a:lnTo>
                    <a:lnTo>
                      <a:pt x="0" y="26"/>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13" name=""/>
              <p:cNvSpPr/>
              <p:nvPr/>
            </p:nvSpPr>
            <p:spPr>
              <a:xfrm flipV="1">
                <a:off x="5769360" y="1607400"/>
                <a:ext cx="9720" cy="9720"/>
              </a:xfrm>
              <a:custGeom>
                <a:avLst/>
                <a:gdLst/>
                <a:ahLst/>
                <a:rect l="l" t="t" r="r" b="b"/>
                <a:pathLst>
                  <a:path w="24" h="24">
                    <a:moveTo>
                      <a:pt x="22" y="24"/>
                    </a:moveTo>
                    <a:lnTo>
                      <a:pt x="24" y="0"/>
                    </a:lnTo>
                    <a:lnTo>
                      <a:pt x="0" y="1"/>
                    </a:lnTo>
                    <a:lnTo>
                      <a:pt x="22" y="24"/>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14" name=""/>
              <p:cNvSpPr/>
              <p:nvPr/>
            </p:nvSpPr>
            <p:spPr>
              <a:xfrm flipV="1">
                <a:off x="5756760" y="1621800"/>
                <a:ext cx="11520" cy="11520"/>
              </a:xfrm>
              <a:custGeom>
                <a:avLst/>
                <a:gdLst/>
                <a:ahLst/>
                <a:rect l="l" t="t" r="r" b="b"/>
                <a:pathLst>
                  <a:path w="29" h="28">
                    <a:moveTo>
                      <a:pt x="29" y="0"/>
                    </a:moveTo>
                    <a:lnTo>
                      <a:pt x="16" y="28"/>
                    </a:lnTo>
                    <a:lnTo>
                      <a:pt x="19" y="9"/>
                    </a:lnTo>
                    <a:lnTo>
                      <a:pt x="0" y="3"/>
                    </a:lnTo>
                    <a:lnTo>
                      <a:pt x="29" y="0"/>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615" name=""/>
              <p:cNvSpPr/>
              <p:nvPr/>
            </p:nvSpPr>
            <p:spPr>
              <a:xfrm flipV="1">
                <a:off x="5780880" y="1590480"/>
                <a:ext cx="17280" cy="14760"/>
              </a:xfrm>
              <a:custGeom>
                <a:avLst/>
                <a:gdLst/>
                <a:ahLst/>
                <a:rect l="l" t="t" r="r" b="b"/>
                <a:pathLst>
                  <a:path w="41" h="35">
                    <a:moveTo>
                      <a:pt x="41" y="0"/>
                    </a:moveTo>
                    <a:lnTo>
                      <a:pt x="32" y="35"/>
                    </a:lnTo>
                    <a:lnTo>
                      <a:pt x="30" y="15"/>
                    </a:lnTo>
                    <a:lnTo>
                      <a:pt x="0" y="2"/>
                    </a:lnTo>
                    <a:lnTo>
                      <a:pt x="41" y="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616" name=""/>
              <p:cNvSpPr/>
              <p:nvPr/>
            </p:nvSpPr>
            <p:spPr>
              <a:xfrm flipV="1">
                <a:off x="5797440" y="1590840"/>
                <a:ext cx="14040" cy="5760"/>
              </a:xfrm>
              <a:custGeom>
                <a:avLst/>
                <a:gdLst/>
                <a:ahLst/>
                <a:rect l="l" t="t" r="r" b="b"/>
                <a:pathLst>
                  <a:path w="34" h="14">
                    <a:moveTo>
                      <a:pt x="3" y="6"/>
                    </a:moveTo>
                    <a:lnTo>
                      <a:pt x="34" y="0"/>
                    </a:lnTo>
                    <a:lnTo>
                      <a:pt x="0" y="14"/>
                    </a:lnTo>
                    <a:lnTo>
                      <a:pt x="3" y="6"/>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617" name=""/>
              <p:cNvSpPr/>
              <p:nvPr/>
            </p:nvSpPr>
            <p:spPr>
              <a:xfrm flipV="1">
                <a:off x="5703480" y="1586520"/>
                <a:ext cx="9720" cy="14040"/>
              </a:xfrm>
              <a:custGeom>
                <a:avLst/>
                <a:gdLst/>
                <a:ahLst/>
                <a:rect l="l" t="t" r="r" b="b"/>
                <a:pathLst>
                  <a:path w="25" h="35">
                    <a:moveTo>
                      <a:pt x="0" y="35"/>
                    </a:moveTo>
                    <a:lnTo>
                      <a:pt x="25" y="12"/>
                    </a:lnTo>
                    <a:lnTo>
                      <a:pt x="18" y="0"/>
                    </a:lnTo>
                    <a:lnTo>
                      <a:pt x="0" y="35"/>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618" name=""/>
              <p:cNvSpPr/>
              <p:nvPr/>
            </p:nvSpPr>
            <p:spPr>
              <a:xfrm flipV="1">
                <a:off x="5713560" y="1609200"/>
                <a:ext cx="9000" cy="16560"/>
              </a:xfrm>
              <a:custGeom>
                <a:avLst/>
                <a:gdLst/>
                <a:ahLst/>
                <a:rect l="l" t="t" r="r" b="b"/>
                <a:pathLst>
                  <a:path w="20" h="41">
                    <a:moveTo>
                      <a:pt x="20" y="20"/>
                    </a:moveTo>
                    <a:lnTo>
                      <a:pt x="0" y="41"/>
                    </a:lnTo>
                    <a:lnTo>
                      <a:pt x="10" y="20"/>
                    </a:lnTo>
                    <a:lnTo>
                      <a:pt x="7" y="0"/>
                    </a:lnTo>
                    <a:lnTo>
                      <a:pt x="20" y="20"/>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19" name=""/>
              <p:cNvSpPr/>
              <p:nvPr/>
            </p:nvSpPr>
            <p:spPr>
              <a:xfrm flipV="1">
                <a:off x="5698440" y="1554120"/>
                <a:ext cx="13320" cy="25560"/>
              </a:xfrm>
              <a:custGeom>
                <a:avLst/>
                <a:gdLst/>
                <a:ahLst/>
                <a:rect l="l" t="t" r="r" b="b"/>
                <a:pathLst>
                  <a:path w="32" h="61">
                    <a:moveTo>
                      <a:pt x="32" y="32"/>
                    </a:moveTo>
                    <a:lnTo>
                      <a:pt x="0" y="61"/>
                    </a:lnTo>
                    <a:lnTo>
                      <a:pt x="16" y="38"/>
                    </a:lnTo>
                    <a:lnTo>
                      <a:pt x="16" y="0"/>
                    </a:lnTo>
                    <a:lnTo>
                      <a:pt x="32" y="32"/>
                    </a:lnTo>
                    <a:close/>
                  </a:path>
                </a:pathLst>
              </a:custGeom>
              <a:solidFill>
                <a:srgbClr val="bffff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620" name=""/>
              <p:cNvSpPr/>
              <p:nvPr/>
            </p:nvSpPr>
            <p:spPr>
              <a:xfrm flipV="1">
                <a:off x="5700240" y="1546200"/>
                <a:ext cx="9720" cy="8280"/>
              </a:xfrm>
              <a:custGeom>
                <a:avLst/>
                <a:gdLst/>
                <a:ahLst/>
                <a:rect l="l" t="t" r="r" b="b"/>
                <a:pathLst>
                  <a:path w="24" h="18">
                    <a:moveTo>
                      <a:pt x="7" y="0"/>
                    </a:moveTo>
                    <a:lnTo>
                      <a:pt x="24" y="18"/>
                    </a:lnTo>
                    <a:lnTo>
                      <a:pt x="0" y="7"/>
                    </a:lnTo>
                    <a:lnTo>
                      <a:pt x="7" y="0"/>
                    </a:lnTo>
                    <a:close/>
                  </a:path>
                </a:pathLst>
              </a:custGeom>
              <a:solidFill>
                <a:srgbClr val="bfffff"/>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621" name=""/>
              <p:cNvSpPr/>
              <p:nvPr/>
            </p:nvSpPr>
            <p:spPr>
              <a:xfrm flipV="1">
                <a:off x="5660280" y="1618200"/>
                <a:ext cx="14760" cy="9720"/>
              </a:xfrm>
              <a:custGeom>
                <a:avLst/>
                <a:gdLst/>
                <a:ahLst/>
                <a:rect l="l" t="t" r="r" b="b"/>
                <a:pathLst>
                  <a:path w="35" h="24">
                    <a:moveTo>
                      <a:pt x="0" y="24"/>
                    </a:moveTo>
                    <a:lnTo>
                      <a:pt x="30" y="19"/>
                    </a:lnTo>
                    <a:lnTo>
                      <a:pt x="35" y="0"/>
                    </a:lnTo>
                    <a:lnTo>
                      <a:pt x="0" y="24"/>
                    </a:lnTo>
                    <a:close/>
                  </a:path>
                </a:pathLst>
              </a:custGeom>
              <a:solidFill>
                <a:srgbClr val="bffff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22" name=""/>
              <p:cNvSpPr/>
              <p:nvPr/>
            </p:nvSpPr>
            <p:spPr>
              <a:xfrm flipV="1">
                <a:off x="5682600" y="1634040"/>
                <a:ext cx="14040" cy="14760"/>
              </a:xfrm>
              <a:custGeom>
                <a:avLst/>
                <a:gdLst/>
                <a:ahLst/>
                <a:rect l="l" t="t" r="r" b="b"/>
                <a:pathLst>
                  <a:path w="34" h="36">
                    <a:moveTo>
                      <a:pt x="25" y="30"/>
                    </a:moveTo>
                    <a:lnTo>
                      <a:pt x="0" y="36"/>
                    </a:lnTo>
                    <a:lnTo>
                      <a:pt x="21" y="22"/>
                    </a:lnTo>
                    <a:lnTo>
                      <a:pt x="34" y="0"/>
                    </a:lnTo>
                    <a:lnTo>
                      <a:pt x="25" y="30"/>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623" name=""/>
              <p:cNvSpPr/>
              <p:nvPr/>
            </p:nvSpPr>
            <p:spPr>
              <a:xfrm flipV="1">
                <a:off x="5633640" y="1589040"/>
                <a:ext cx="21600" cy="22320"/>
              </a:xfrm>
              <a:custGeom>
                <a:avLst/>
                <a:gdLst/>
                <a:ahLst/>
                <a:rect l="l" t="t" r="r" b="b"/>
                <a:pathLst>
                  <a:path w="52" h="54">
                    <a:moveTo>
                      <a:pt x="34" y="47"/>
                    </a:moveTo>
                    <a:lnTo>
                      <a:pt x="0" y="54"/>
                    </a:lnTo>
                    <a:lnTo>
                      <a:pt x="24" y="41"/>
                    </a:lnTo>
                    <a:lnTo>
                      <a:pt x="52" y="0"/>
                    </a:lnTo>
                    <a:lnTo>
                      <a:pt x="34" y="47"/>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624" name=""/>
              <p:cNvSpPr/>
              <p:nvPr/>
            </p:nvSpPr>
            <p:spPr>
              <a:xfrm flipV="1">
                <a:off x="5631840" y="1573560"/>
                <a:ext cx="3240" cy="12240"/>
              </a:xfrm>
              <a:custGeom>
                <a:avLst/>
                <a:gdLst/>
                <a:ahLst/>
                <a:rect l="l" t="t" r="r" b="b"/>
                <a:pathLst>
                  <a:path w="8" h="31">
                    <a:moveTo>
                      <a:pt x="0" y="1"/>
                    </a:moveTo>
                    <a:lnTo>
                      <a:pt x="8" y="0"/>
                    </a:lnTo>
                    <a:lnTo>
                      <a:pt x="0" y="31"/>
                    </a:lnTo>
                    <a:lnTo>
                      <a:pt x="0" y="1"/>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25" name=""/>
              <p:cNvSpPr/>
              <p:nvPr/>
            </p:nvSpPr>
            <p:spPr>
              <a:xfrm flipV="1">
                <a:off x="5669640" y="1677240"/>
                <a:ext cx="14040" cy="5400"/>
              </a:xfrm>
              <a:custGeom>
                <a:avLst/>
                <a:gdLst/>
                <a:ahLst/>
                <a:rect l="l" t="t" r="r" b="b"/>
                <a:pathLst>
                  <a:path w="33" h="15">
                    <a:moveTo>
                      <a:pt x="0" y="0"/>
                    </a:moveTo>
                    <a:lnTo>
                      <a:pt x="16" y="15"/>
                    </a:lnTo>
                    <a:lnTo>
                      <a:pt x="33" y="2"/>
                    </a:lnTo>
                    <a:lnTo>
                      <a:pt x="0" y="0"/>
                    </a:lnTo>
                    <a:close/>
                  </a:path>
                </a:pathLst>
              </a:custGeom>
              <a:solidFill>
                <a:srgbClr val="bfffff"/>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2626" name=""/>
              <p:cNvSpPr/>
              <p:nvPr/>
            </p:nvSpPr>
            <p:spPr>
              <a:xfrm flipV="1">
                <a:off x="5689440" y="1674360"/>
                <a:ext cx="18000" cy="12960"/>
              </a:xfrm>
              <a:custGeom>
                <a:avLst/>
                <a:gdLst/>
                <a:ahLst/>
                <a:rect l="l" t="t" r="r" b="b"/>
                <a:pathLst>
                  <a:path w="45" h="31">
                    <a:moveTo>
                      <a:pt x="10" y="31"/>
                    </a:moveTo>
                    <a:lnTo>
                      <a:pt x="0" y="10"/>
                    </a:lnTo>
                    <a:lnTo>
                      <a:pt x="17" y="14"/>
                    </a:lnTo>
                    <a:lnTo>
                      <a:pt x="45" y="0"/>
                    </a:lnTo>
                    <a:lnTo>
                      <a:pt x="10" y="31"/>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627" name=""/>
              <p:cNvSpPr/>
              <p:nvPr/>
            </p:nvSpPr>
            <p:spPr>
              <a:xfrm flipV="1">
                <a:off x="5636160" y="1666440"/>
                <a:ext cx="27360" cy="14760"/>
              </a:xfrm>
              <a:custGeom>
                <a:avLst/>
                <a:gdLst/>
                <a:ahLst/>
                <a:rect l="l" t="t" r="r" b="b"/>
                <a:pathLst>
                  <a:path w="66" h="35">
                    <a:moveTo>
                      <a:pt x="15" y="35"/>
                    </a:moveTo>
                    <a:lnTo>
                      <a:pt x="0" y="18"/>
                    </a:lnTo>
                    <a:lnTo>
                      <a:pt x="20" y="25"/>
                    </a:lnTo>
                    <a:lnTo>
                      <a:pt x="66" y="0"/>
                    </a:lnTo>
                    <a:lnTo>
                      <a:pt x="15" y="35"/>
                    </a:lnTo>
                    <a:close/>
                  </a:path>
                </a:pathLst>
              </a:custGeom>
              <a:solidFill>
                <a:srgbClr val="bfffff"/>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628" name=""/>
              <p:cNvSpPr/>
              <p:nvPr/>
            </p:nvSpPr>
            <p:spPr>
              <a:xfrm flipV="1">
                <a:off x="5622840" y="1657800"/>
                <a:ext cx="11520" cy="12960"/>
              </a:xfrm>
              <a:custGeom>
                <a:avLst/>
                <a:gdLst/>
                <a:ahLst/>
                <a:rect l="l" t="t" r="r" b="b"/>
                <a:pathLst>
                  <a:path w="28" h="31">
                    <a:moveTo>
                      <a:pt x="28" y="6"/>
                    </a:moveTo>
                    <a:lnTo>
                      <a:pt x="0" y="31"/>
                    </a:lnTo>
                    <a:lnTo>
                      <a:pt x="23" y="0"/>
                    </a:lnTo>
                    <a:lnTo>
                      <a:pt x="28" y="6"/>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629" name=""/>
              <p:cNvSpPr/>
              <p:nvPr/>
            </p:nvSpPr>
            <p:spPr>
              <a:xfrm flipV="1">
                <a:off x="5723640" y="1734840"/>
                <a:ext cx="7200" cy="10440"/>
              </a:xfrm>
              <a:custGeom>
                <a:avLst/>
                <a:gdLst/>
                <a:ahLst/>
                <a:rect l="l" t="t" r="r" b="b"/>
                <a:pathLst>
                  <a:path w="17" h="27">
                    <a:moveTo>
                      <a:pt x="7" y="0"/>
                    </a:moveTo>
                    <a:lnTo>
                      <a:pt x="0" y="27"/>
                    </a:lnTo>
                    <a:lnTo>
                      <a:pt x="17" y="25"/>
                    </a:lnTo>
                    <a:lnTo>
                      <a:pt x="7" y="0"/>
                    </a:lnTo>
                    <a:close/>
                  </a:path>
                </a:pathLst>
              </a:custGeom>
              <a:solidFill>
                <a:srgbClr val="bfffff"/>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630" name=""/>
              <p:cNvSpPr/>
              <p:nvPr/>
            </p:nvSpPr>
            <p:spPr>
              <a:xfrm flipV="1">
                <a:off x="5730120" y="1717560"/>
                <a:ext cx="12960" cy="11520"/>
              </a:xfrm>
              <a:custGeom>
                <a:avLst/>
                <a:gdLst/>
                <a:ahLst/>
                <a:rect l="l" t="t" r="r" b="b"/>
                <a:pathLst>
                  <a:path w="32" h="28">
                    <a:moveTo>
                      <a:pt x="0" y="28"/>
                    </a:moveTo>
                    <a:lnTo>
                      <a:pt x="8" y="0"/>
                    </a:lnTo>
                    <a:lnTo>
                      <a:pt x="13" y="17"/>
                    </a:lnTo>
                    <a:lnTo>
                      <a:pt x="32" y="21"/>
                    </a:lnTo>
                    <a:lnTo>
                      <a:pt x="0" y="28"/>
                    </a:lnTo>
                    <a:close/>
                  </a:path>
                </a:pathLst>
              </a:custGeom>
              <a:solidFill>
                <a:srgbClr val="bfff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631" name=""/>
              <p:cNvSpPr/>
              <p:nvPr/>
            </p:nvSpPr>
            <p:spPr>
              <a:xfrm flipV="1">
                <a:off x="5702040" y="1749240"/>
                <a:ext cx="21240" cy="12240"/>
              </a:xfrm>
              <a:custGeom>
                <a:avLst/>
                <a:gdLst/>
                <a:ahLst/>
                <a:rect l="l" t="t" r="r" b="b"/>
                <a:pathLst>
                  <a:path w="53" h="30">
                    <a:moveTo>
                      <a:pt x="0" y="30"/>
                    </a:moveTo>
                    <a:lnTo>
                      <a:pt x="9" y="0"/>
                    </a:lnTo>
                    <a:lnTo>
                      <a:pt x="11" y="21"/>
                    </a:lnTo>
                    <a:lnTo>
                      <a:pt x="53" y="20"/>
                    </a:lnTo>
                    <a:lnTo>
                      <a:pt x="0" y="30"/>
                    </a:lnTo>
                    <a:close/>
                  </a:path>
                </a:pathLst>
              </a:custGeom>
              <a:solidFill>
                <a:srgbClr val="bfffff"/>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32" name=""/>
              <p:cNvSpPr/>
              <p:nvPr/>
            </p:nvSpPr>
            <p:spPr>
              <a:xfrm flipV="1">
                <a:off x="5687640" y="1755720"/>
                <a:ext cx="14040" cy="5760"/>
              </a:xfrm>
              <a:custGeom>
                <a:avLst/>
                <a:gdLst/>
                <a:ahLst/>
                <a:rect l="l" t="t" r="r" b="b"/>
                <a:pathLst>
                  <a:path w="33" h="15">
                    <a:moveTo>
                      <a:pt x="31" y="9"/>
                    </a:moveTo>
                    <a:lnTo>
                      <a:pt x="0" y="15"/>
                    </a:lnTo>
                    <a:lnTo>
                      <a:pt x="33" y="0"/>
                    </a:lnTo>
                    <a:lnTo>
                      <a:pt x="31" y="9"/>
                    </a:lnTo>
                    <a:close/>
                  </a:path>
                </a:pathLst>
              </a:custGeom>
              <a:solidFill>
                <a:srgbClr val="bffff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633" name=""/>
              <p:cNvSpPr/>
              <p:nvPr/>
            </p:nvSpPr>
            <p:spPr>
              <a:xfrm flipV="1">
                <a:off x="5785920" y="1752840"/>
                <a:ext cx="9000" cy="14040"/>
              </a:xfrm>
              <a:custGeom>
                <a:avLst/>
                <a:gdLst/>
                <a:ahLst/>
                <a:rect l="l" t="t" r="r" b="b"/>
                <a:pathLst>
                  <a:path w="24" h="36">
                    <a:moveTo>
                      <a:pt x="24" y="0"/>
                    </a:moveTo>
                    <a:lnTo>
                      <a:pt x="0" y="24"/>
                    </a:lnTo>
                    <a:lnTo>
                      <a:pt x="7" y="36"/>
                    </a:lnTo>
                    <a:lnTo>
                      <a:pt x="24"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634" name=""/>
              <p:cNvSpPr/>
              <p:nvPr/>
            </p:nvSpPr>
            <p:spPr>
              <a:xfrm flipV="1">
                <a:off x="5775840" y="1728360"/>
                <a:ext cx="9000" cy="16560"/>
              </a:xfrm>
              <a:custGeom>
                <a:avLst/>
                <a:gdLst/>
                <a:ahLst/>
                <a:rect l="l" t="t" r="r" b="b"/>
                <a:pathLst>
                  <a:path w="22" h="41">
                    <a:moveTo>
                      <a:pt x="0" y="22"/>
                    </a:moveTo>
                    <a:lnTo>
                      <a:pt x="22" y="0"/>
                    </a:lnTo>
                    <a:lnTo>
                      <a:pt x="12" y="22"/>
                    </a:lnTo>
                    <a:lnTo>
                      <a:pt x="14" y="41"/>
                    </a:lnTo>
                    <a:lnTo>
                      <a:pt x="0" y="22"/>
                    </a:lnTo>
                    <a:close/>
                  </a:path>
                </a:pathLst>
              </a:custGeom>
              <a:solidFill>
                <a:srgbClr val="bfff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35" name=""/>
              <p:cNvSpPr/>
              <p:nvPr/>
            </p:nvSpPr>
            <p:spPr>
              <a:xfrm flipV="1">
                <a:off x="5789160" y="1772280"/>
                <a:ext cx="11520" cy="27360"/>
              </a:xfrm>
              <a:custGeom>
                <a:avLst/>
                <a:gdLst/>
                <a:ahLst/>
                <a:rect l="l" t="t" r="r" b="b"/>
                <a:pathLst>
                  <a:path w="27" h="66">
                    <a:moveTo>
                      <a:pt x="0" y="24"/>
                    </a:moveTo>
                    <a:lnTo>
                      <a:pt x="27" y="0"/>
                    </a:lnTo>
                    <a:lnTo>
                      <a:pt x="11" y="24"/>
                    </a:lnTo>
                    <a:lnTo>
                      <a:pt x="16" y="66"/>
                    </a:lnTo>
                    <a:lnTo>
                      <a:pt x="0" y="24"/>
                    </a:lnTo>
                    <a:close/>
                  </a:path>
                </a:pathLst>
              </a:custGeom>
              <a:solidFill>
                <a:srgbClr val="bfffff"/>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2636" name=""/>
              <p:cNvSpPr/>
              <p:nvPr/>
            </p:nvSpPr>
            <p:spPr>
              <a:xfrm flipV="1">
                <a:off x="5788440" y="1798920"/>
                <a:ext cx="9720" cy="7200"/>
              </a:xfrm>
              <a:custGeom>
                <a:avLst/>
                <a:gdLst/>
                <a:ahLst/>
                <a:rect l="l" t="t" r="r" b="b"/>
                <a:pathLst>
                  <a:path w="25" h="18">
                    <a:moveTo>
                      <a:pt x="17" y="18"/>
                    </a:moveTo>
                    <a:lnTo>
                      <a:pt x="0" y="0"/>
                    </a:lnTo>
                    <a:lnTo>
                      <a:pt x="25" y="10"/>
                    </a:lnTo>
                    <a:lnTo>
                      <a:pt x="17" y="18"/>
                    </a:lnTo>
                    <a:close/>
                  </a:path>
                </a:pathLst>
              </a:custGeom>
              <a:solidFill>
                <a:srgbClr val="bfffff"/>
              </a:solidFill>
              <a:ln w="0">
                <a:noFill/>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637" name=""/>
              <p:cNvSpPr/>
              <p:nvPr/>
            </p:nvSpPr>
            <p:spPr>
              <a:xfrm flipV="1">
                <a:off x="5824800" y="1726200"/>
                <a:ext cx="13320" cy="14040"/>
              </a:xfrm>
              <a:custGeom>
                <a:avLst/>
                <a:gdLst/>
                <a:ahLst/>
                <a:rect l="l" t="t" r="r" b="b"/>
                <a:pathLst>
                  <a:path w="32" h="34">
                    <a:moveTo>
                      <a:pt x="32" y="0"/>
                    </a:moveTo>
                    <a:lnTo>
                      <a:pt x="7" y="16"/>
                    </a:lnTo>
                    <a:lnTo>
                      <a:pt x="0" y="34"/>
                    </a:lnTo>
                    <a:lnTo>
                      <a:pt x="32" y="0"/>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638" name=""/>
              <p:cNvSpPr/>
              <p:nvPr/>
            </p:nvSpPr>
            <p:spPr>
              <a:xfrm flipV="1">
                <a:off x="5802480" y="1706040"/>
                <a:ext cx="14760" cy="14040"/>
              </a:xfrm>
              <a:custGeom>
                <a:avLst/>
                <a:gdLst/>
                <a:ahLst/>
                <a:rect l="l" t="t" r="r" b="b"/>
                <a:pathLst>
                  <a:path w="34" h="36">
                    <a:moveTo>
                      <a:pt x="10" y="6"/>
                    </a:moveTo>
                    <a:lnTo>
                      <a:pt x="34" y="0"/>
                    </a:lnTo>
                    <a:lnTo>
                      <a:pt x="14" y="14"/>
                    </a:lnTo>
                    <a:lnTo>
                      <a:pt x="0" y="36"/>
                    </a:lnTo>
                    <a:lnTo>
                      <a:pt x="10" y="6"/>
                    </a:lnTo>
                    <a:close/>
                  </a:path>
                </a:pathLst>
              </a:custGeom>
              <a:solidFill>
                <a:srgbClr val="b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639" name=""/>
              <p:cNvSpPr/>
              <p:nvPr/>
            </p:nvSpPr>
            <p:spPr>
              <a:xfrm flipV="1">
                <a:off x="5843160" y="1745280"/>
                <a:ext cx="23040" cy="19800"/>
              </a:xfrm>
              <a:custGeom>
                <a:avLst/>
                <a:gdLst/>
                <a:ahLst/>
                <a:rect l="l" t="t" r="r" b="b"/>
                <a:pathLst>
                  <a:path w="56" h="48">
                    <a:moveTo>
                      <a:pt x="28" y="5"/>
                    </a:moveTo>
                    <a:lnTo>
                      <a:pt x="56" y="0"/>
                    </a:lnTo>
                    <a:lnTo>
                      <a:pt x="32" y="11"/>
                    </a:lnTo>
                    <a:lnTo>
                      <a:pt x="0" y="48"/>
                    </a:lnTo>
                    <a:lnTo>
                      <a:pt x="28" y="5"/>
                    </a:lnTo>
                    <a:close/>
                  </a:path>
                </a:pathLst>
              </a:custGeom>
              <a:solidFill>
                <a:srgbClr val="bf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640" name=""/>
              <p:cNvSpPr/>
              <p:nvPr/>
            </p:nvSpPr>
            <p:spPr>
              <a:xfrm flipV="1">
                <a:off x="5864040" y="1769040"/>
                <a:ext cx="3960" cy="12960"/>
              </a:xfrm>
              <a:custGeom>
                <a:avLst/>
                <a:gdLst/>
                <a:ahLst/>
                <a:rect l="l" t="t" r="r" b="b"/>
                <a:pathLst>
                  <a:path w="11" h="31">
                    <a:moveTo>
                      <a:pt x="0" y="31"/>
                    </a:moveTo>
                    <a:lnTo>
                      <a:pt x="10" y="0"/>
                    </a:lnTo>
                    <a:lnTo>
                      <a:pt x="11" y="30"/>
                    </a:lnTo>
                    <a:lnTo>
                      <a:pt x="0" y="31"/>
                    </a:lnTo>
                    <a:close/>
                  </a:path>
                </a:pathLst>
              </a:custGeom>
              <a:solidFill>
                <a:srgbClr val="bfffff"/>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641" name=""/>
              <p:cNvSpPr/>
              <p:nvPr/>
            </p:nvSpPr>
            <p:spPr>
              <a:xfrm flipV="1">
                <a:off x="5739480" y="1665000"/>
                <a:ext cx="21600" cy="22320"/>
              </a:xfrm>
              <a:custGeom>
                <a:avLst/>
                <a:gdLst/>
                <a:ahLst/>
                <a:rect l="l" t="t" r="r" b="b"/>
                <a:pathLst>
                  <a:path w="53" h="53">
                    <a:moveTo>
                      <a:pt x="19" y="53"/>
                    </a:moveTo>
                    <a:lnTo>
                      <a:pt x="53" y="22"/>
                    </a:lnTo>
                    <a:lnTo>
                      <a:pt x="34" y="0"/>
                    </a:lnTo>
                    <a:lnTo>
                      <a:pt x="0" y="30"/>
                    </a:lnTo>
                    <a:lnTo>
                      <a:pt x="19" y="53"/>
                    </a:lnTo>
                    <a:close/>
                  </a:path>
                </a:pathLst>
              </a:custGeom>
              <a:solidFill>
                <a:srgbClr val="b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642" name=""/>
              <p:cNvSpPr/>
              <p:nvPr/>
            </p:nvSpPr>
            <p:spPr>
              <a:xfrm flipV="1">
                <a:off x="5740920" y="1667520"/>
                <a:ext cx="19800" cy="17280"/>
              </a:xfrm>
              <a:custGeom>
                <a:avLst/>
                <a:gdLst/>
                <a:ahLst/>
                <a:rect l="l" t="t" r="r" b="b"/>
                <a:pathLst>
                  <a:path w="48" h="43">
                    <a:moveTo>
                      <a:pt x="36" y="37"/>
                    </a:moveTo>
                    <a:lnTo>
                      <a:pt x="48" y="0"/>
                    </a:lnTo>
                    <a:lnTo>
                      <a:pt x="10" y="6"/>
                    </a:lnTo>
                    <a:lnTo>
                      <a:pt x="0" y="43"/>
                    </a:lnTo>
                    <a:lnTo>
                      <a:pt x="36" y="37"/>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643" name=""/>
              <p:cNvSpPr/>
              <p:nvPr/>
            </p:nvSpPr>
            <p:spPr>
              <a:xfrm flipV="1">
                <a:off x="5679360" y="1647360"/>
                <a:ext cx="94680" cy="91440"/>
              </a:xfrm>
              <a:custGeom>
                <a:avLst/>
                <a:gdLst/>
                <a:ahLst/>
                <a:rect l="l" t="t" r="r" b="b"/>
                <a:pathLst>
                  <a:path w="228" h="221">
                    <a:moveTo>
                      <a:pt x="216" y="193"/>
                    </a:moveTo>
                    <a:lnTo>
                      <a:pt x="228" y="82"/>
                    </a:lnTo>
                    <a:lnTo>
                      <a:pt x="137" y="107"/>
                    </a:lnTo>
                    <a:lnTo>
                      <a:pt x="136" y="74"/>
                    </a:lnTo>
                    <a:lnTo>
                      <a:pt x="109" y="68"/>
                    </a:lnTo>
                    <a:lnTo>
                      <a:pt x="96" y="53"/>
                    </a:lnTo>
                    <a:lnTo>
                      <a:pt x="76" y="53"/>
                    </a:lnTo>
                    <a:lnTo>
                      <a:pt x="82" y="8"/>
                    </a:lnTo>
                    <a:lnTo>
                      <a:pt x="26" y="22"/>
                    </a:lnTo>
                    <a:lnTo>
                      <a:pt x="29" y="0"/>
                    </a:lnTo>
                    <a:lnTo>
                      <a:pt x="0" y="9"/>
                    </a:lnTo>
                    <a:lnTo>
                      <a:pt x="0" y="35"/>
                    </a:lnTo>
                    <a:lnTo>
                      <a:pt x="17" y="32"/>
                    </a:lnTo>
                    <a:lnTo>
                      <a:pt x="18" y="79"/>
                    </a:lnTo>
                    <a:lnTo>
                      <a:pt x="56" y="76"/>
                    </a:lnTo>
                    <a:lnTo>
                      <a:pt x="53" y="103"/>
                    </a:lnTo>
                    <a:lnTo>
                      <a:pt x="74" y="109"/>
                    </a:lnTo>
                    <a:lnTo>
                      <a:pt x="82" y="138"/>
                    </a:lnTo>
                    <a:lnTo>
                      <a:pt x="119" y="128"/>
                    </a:lnTo>
                    <a:lnTo>
                      <a:pt x="109" y="221"/>
                    </a:lnTo>
                    <a:lnTo>
                      <a:pt x="216" y="193"/>
                    </a:lnTo>
                    <a:close/>
                  </a:path>
                </a:pathLst>
              </a:custGeom>
              <a:solidFill>
                <a:srgbClr val="60ffe2"/>
              </a:solidFill>
              <a:ln w="0">
                <a:noFill/>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2644" name=""/>
              <p:cNvSpPr/>
              <p:nvPr/>
            </p:nvSpPr>
            <p:spPr>
              <a:xfrm flipV="1">
                <a:off x="5639400" y="1639800"/>
                <a:ext cx="142200" cy="68760"/>
              </a:xfrm>
              <a:custGeom>
                <a:avLst/>
                <a:gdLst/>
                <a:ahLst/>
                <a:rect l="l" t="t" r="r" b="b"/>
                <a:pathLst>
                  <a:path w="343" h="166">
                    <a:moveTo>
                      <a:pt x="343" y="58"/>
                    </a:moveTo>
                    <a:lnTo>
                      <a:pt x="275" y="0"/>
                    </a:lnTo>
                    <a:lnTo>
                      <a:pt x="204" y="83"/>
                    </a:lnTo>
                    <a:lnTo>
                      <a:pt x="180" y="63"/>
                    </a:lnTo>
                    <a:lnTo>
                      <a:pt x="150" y="89"/>
                    </a:lnTo>
                    <a:lnTo>
                      <a:pt x="129" y="96"/>
                    </a:lnTo>
                    <a:lnTo>
                      <a:pt x="106" y="108"/>
                    </a:lnTo>
                    <a:lnTo>
                      <a:pt x="75" y="102"/>
                    </a:lnTo>
                    <a:lnTo>
                      <a:pt x="36" y="134"/>
                    </a:lnTo>
                    <a:lnTo>
                      <a:pt x="23" y="123"/>
                    </a:lnTo>
                    <a:lnTo>
                      <a:pt x="0" y="150"/>
                    </a:lnTo>
                    <a:lnTo>
                      <a:pt x="18" y="165"/>
                    </a:lnTo>
                    <a:lnTo>
                      <a:pt x="35" y="147"/>
                    </a:lnTo>
                    <a:lnTo>
                      <a:pt x="71" y="166"/>
                    </a:lnTo>
                    <a:lnTo>
                      <a:pt x="104" y="135"/>
                    </a:lnTo>
                    <a:lnTo>
                      <a:pt x="120" y="149"/>
                    </a:lnTo>
                    <a:lnTo>
                      <a:pt x="143" y="139"/>
                    </a:lnTo>
                    <a:lnTo>
                      <a:pt x="172" y="143"/>
                    </a:lnTo>
                    <a:lnTo>
                      <a:pt x="200" y="107"/>
                    </a:lnTo>
                    <a:lnTo>
                      <a:pt x="259" y="157"/>
                    </a:lnTo>
                    <a:lnTo>
                      <a:pt x="343" y="58"/>
                    </a:lnTo>
                    <a:close/>
                  </a:path>
                </a:pathLst>
              </a:custGeom>
              <a:solidFill>
                <a:srgbClr val="60ffe2"/>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645" name=""/>
              <p:cNvSpPr/>
              <p:nvPr/>
            </p:nvSpPr>
            <p:spPr>
              <a:xfrm flipV="1">
                <a:off x="5663520" y="1574280"/>
                <a:ext cx="110520" cy="130320"/>
              </a:xfrm>
              <a:custGeom>
                <a:avLst/>
                <a:gdLst/>
                <a:ahLst/>
                <a:rect l="l" t="t" r="r" b="b"/>
                <a:pathLst>
                  <a:path w="266" h="314">
                    <a:moveTo>
                      <a:pt x="0" y="314"/>
                    </a:moveTo>
                    <a:lnTo>
                      <a:pt x="29" y="306"/>
                    </a:lnTo>
                    <a:lnTo>
                      <a:pt x="31" y="286"/>
                    </a:lnTo>
                    <a:lnTo>
                      <a:pt x="75" y="267"/>
                    </a:lnTo>
                    <a:lnTo>
                      <a:pt x="90" y="225"/>
                    </a:lnTo>
                    <a:lnTo>
                      <a:pt x="115" y="219"/>
                    </a:lnTo>
                    <a:lnTo>
                      <a:pt x="129" y="192"/>
                    </a:lnTo>
                    <a:lnTo>
                      <a:pt x="161" y="174"/>
                    </a:lnTo>
                    <a:lnTo>
                      <a:pt x="165" y="135"/>
                    </a:lnTo>
                    <a:lnTo>
                      <a:pt x="256" y="111"/>
                    </a:lnTo>
                    <a:lnTo>
                      <a:pt x="266" y="0"/>
                    </a:lnTo>
                    <a:lnTo>
                      <a:pt x="159" y="28"/>
                    </a:lnTo>
                    <a:lnTo>
                      <a:pt x="151" y="123"/>
                    </a:lnTo>
                    <a:lnTo>
                      <a:pt x="120" y="139"/>
                    </a:lnTo>
                    <a:lnTo>
                      <a:pt x="96" y="167"/>
                    </a:lnTo>
                    <a:lnTo>
                      <a:pt x="76" y="185"/>
                    </a:lnTo>
                    <a:lnTo>
                      <a:pt x="76" y="218"/>
                    </a:lnTo>
                    <a:lnTo>
                      <a:pt x="36" y="240"/>
                    </a:lnTo>
                    <a:lnTo>
                      <a:pt x="23" y="279"/>
                    </a:lnTo>
                    <a:lnTo>
                      <a:pt x="3" y="286"/>
                    </a:lnTo>
                    <a:lnTo>
                      <a:pt x="0" y="314"/>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6" name=""/>
              <p:cNvSpPr/>
              <p:nvPr/>
            </p:nvSpPr>
            <p:spPr>
              <a:xfrm flipV="1">
                <a:off x="5719320" y="1562040"/>
                <a:ext cx="62280" cy="146880"/>
              </a:xfrm>
              <a:custGeom>
                <a:avLst/>
                <a:gdLst/>
                <a:ahLst/>
                <a:rect l="l" t="t" r="r" b="b"/>
                <a:pathLst>
                  <a:path w="151" h="352">
                    <a:moveTo>
                      <a:pt x="57" y="314"/>
                    </a:moveTo>
                    <a:lnTo>
                      <a:pt x="78" y="268"/>
                    </a:lnTo>
                    <a:lnTo>
                      <a:pt x="72" y="241"/>
                    </a:lnTo>
                    <a:lnTo>
                      <a:pt x="91" y="218"/>
                    </a:lnTo>
                    <a:lnTo>
                      <a:pt x="83" y="196"/>
                    </a:lnTo>
                    <a:lnTo>
                      <a:pt x="104" y="162"/>
                    </a:lnTo>
                    <a:lnTo>
                      <a:pt x="81" y="140"/>
                    </a:lnTo>
                    <a:lnTo>
                      <a:pt x="151" y="56"/>
                    </a:lnTo>
                    <a:lnTo>
                      <a:pt x="84" y="0"/>
                    </a:lnTo>
                    <a:lnTo>
                      <a:pt x="0" y="99"/>
                    </a:lnTo>
                    <a:lnTo>
                      <a:pt x="57" y="147"/>
                    </a:lnTo>
                    <a:lnTo>
                      <a:pt x="37" y="184"/>
                    </a:lnTo>
                    <a:lnTo>
                      <a:pt x="35" y="211"/>
                    </a:lnTo>
                    <a:lnTo>
                      <a:pt x="30" y="234"/>
                    </a:lnTo>
                    <a:lnTo>
                      <a:pt x="46" y="248"/>
                    </a:lnTo>
                    <a:lnTo>
                      <a:pt x="31" y="278"/>
                    </a:lnTo>
                    <a:lnTo>
                      <a:pt x="46" y="318"/>
                    </a:lnTo>
                    <a:lnTo>
                      <a:pt x="30" y="336"/>
                    </a:lnTo>
                    <a:lnTo>
                      <a:pt x="49" y="352"/>
                    </a:lnTo>
                    <a:lnTo>
                      <a:pt x="71" y="326"/>
                    </a:lnTo>
                    <a:lnTo>
                      <a:pt x="57" y="314"/>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7" name=""/>
              <p:cNvSpPr/>
              <p:nvPr/>
            </p:nvSpPr>
            <p:spPr>
              <a:xfrm flipV="1">
                <a:off x="5726880" y="1614240"/>
                <a:ext cx="94680" cy="92160"/>
              </a:xfrm>
              <a:custGeom>
                <a:avLst/>
                <a:gdLst/>
                <a:ahLst/>
                <a:rect l="l" t="t" r="r" b="b"/>
                <a:pathLst>
                  <a:path w="228" h="222">
                    <a:moveTo>
                      <a:pt x="228" y="214"/>
                    </a:moveTo>
                    <a:lnTo>
                      <a:pt x="228" y="190"/>
                    </a:lnTo>
                    <a:lnTo>
                      <a:pt x="211" y="190"/>
                    </a:lnTo>
                    <a:lnTo>
                      <a:pt x="199" y="158"/>
                    </a:lnTo>
                    <a:lnTo>
                      <a:pt x="166" y="153"/>
                    </a:lnTo>
                    <a:lnTo>
                      <a:pt x="174" y="119"/>
                    </a:lnTo>
                    <a:lnTo>
                      <a:pt x="151" y="115"/>
                    </a:lnTo>
                    <a:lnTo>
                      <a:pt x="143" y="92"/>
                    </a:lnTo>
                    <a:lnTo>
                      <a:pt x="108" y="94"/>
                    </a:lnTo>
                    <a:lnTo>
                      <a:pt x="117" y="0"/>
                    </a:lnTo>
                    <a:lnTo>
                      <a:pt x="10" y="29"/>
                    </a:lnTo>
                    <a:lnTo>
                      <a:pt x="0" y="140"/>
                    </a:lnTo>
                    <a:lnTo>
                      <a:pt x="91" y="115"/>
                    </a:lnTo>
                    <a:lnTo>
                      <a:pt x="98" y="146"/>
                    </a:lnTo>
                    <a:lnTo>
                      <a:pt x="115" y="163"/>
                    </a:lnTo>
                    <a:lnTo>
                      <a:pt x="116" y="187"/>
                    </a:lnTo>
                    <a:lnTo>
                      <a:pt x="151" y="169"/>
                    </a:lnTo>
                    <a:lnTo>
                      <a:pt x="163" y="197"/>
                    </a:lnTo>
                    <a:lnTo>
                      <a:pt x="200" y="200"/>
                    </a:lnTo>
                    <a:lnTo>
                      <a:pt x="198" y="222"/>
                    </a:lnTo>
                    <a:lnTo>
                      <a:pt x="228" y="214"/>
                    </a:lnTo>
                    <a:close/>
                  </a:path>
                </a:pathLst>
              </a:custGeom>
              <a:solidFill>
                <a:srgbClr val="60ffe2"/>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48" name=""/>
              <p:cNvSpPr/>
              <p:nvPr/>
            </p:nvSpPr>
            <p:spPr>
              <a:xfrm flipV="1">
                <a:off x="5719320" y="1644120"/>
                <a:ext cx="142920" cy="69840"/>
              </a:xfrm>
              <a:custGeom>
                <a:avLst/>
                <a:gdLst/>
                <a:ahLst/>
                <a:rect l="l" t="t" r="r" b="b"/>
                <a:pathLst>
                  <a:path w="343" h="167">
                    <a:moveTo>
                      <a:pt x="343" y="18"/>
                    </a:moveTo>
                    <a:lnTo>
                      <a:pt x="317" y="0"/>
                    </a:lnTo>
                    <a:lnTo>
                      <a:pt x="299" y="24"/>
                    </a:lnTo>
                    <a:lnTo>
                      <a:pt x="271" y="8"/>
                    </a:lnTo>
                    <a:lnTo>
                      <a:pt x="239" y="31"/>
                    </a:lnTo>
                    <a:lnTo>
                      <a:pt x="223" y="19"/>
                    </a:lnTo>
                    <a:lnTo>
                      <a:pt x="198" y="36"/>
                    </a:lnTo>
                    <a:lnTo>
                      <a:pt x="171" y="26"/>
                    </a:lnTo>
                    <a:lnTo>
                      <a:pt x="141" y="60"/>
                    </a:lnTo>
                    <a:lnTo>
                      <a:pt x="84" y="11"/>
                    </a:lnTo>
                    <a:lnTo>
                      <a:pt x="0" y="110"/>
                    </a:lnTo>
                    <a:lnTo>
                      <a:pt x="67" y="167"/>
                    </a:lnTo>
                    <a:lnTo>
                      <a:pt x="139" y="83"/>
                    </a:lnTo>
                    <a:lnTo>
                      <a:pt x="163" y="95"/>
                    </a:lnTo>
                    <a:lnTo>
                      <a:pt x="191" y="79"/>
                    </a:lnTo>
                    <a:lnTo>
                      <a:pt x="216" y="82"/>
                    </a:lnTo>
                    <a:lnTo>
                      <a:pt x="236" y="59"/>
                    </a:lnTo>
                    <a:lnTo>
                      <a:pt x="262" y="68"/>
                    </a:lnTo>
                    <a:lnTo>
                      <a:pt x="307" y="33"/>
                    </a:lnTo>
                    <a:lnTo>
                      <a:pt x="320" y="44"/>
                    </a:lnTo>
                    <a:lnTo>
                      <a:pt x="343" y="18"/>
                    </a:lnTo>
                    <a:close/>
                  </a:path>
                </a:pathLst>
              </a:custGeom>
              <a:solidFill>
                <a:srgbClr val="60ffe2"/>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49" name=""/>
              <p:cNvSpPr/>
              <p:nvPr/>
            </p:nvSpPr>
            <p:spPr>
              <a:xfrm flipV="1">
                <a:off x="5726880" y="1647000"/>
                <a:ext cx="111240" cy="131400"/>
              </a:xfrm>
              <a:custGeom>
                <a:avLst/>
                <a:gdLst/>
                <a:ahLst/>
                <a:rect l="l" t="t" r="r" b="b"/>
                <a:pathLst>
                  <a:path w="266" h="315">
                    <a:moveTo>
                      <a:pt x="116" y="192"/>
                    </a:moveTo>
                    <a:lnTo>
                      <a:pt x="149" y="172"/>
                    </a:lnTo>
                    <a:lnTo>
                      <a:pt x="164" y="148"/>
                    </a:lnTo>
                    <a:lnTo>
                      <a:pt x="191" y="130"/>
                    </a:lnTo>
                    <a:lnTo>
                      <a:pt x="193" y="103"/>
                    </a:lnTo>
                    <a:lnTo>
                      <a:pt x="225" y="77"/>
                    </a:lnTo>
                    <a:lnTo>
                      <a:pt x="244" y="35"/>
                    </a:lnTo>
                    <a:lnTo>
                      <a:pt x="264" y="30"/>
                    </a:lnTo>
                    <a:lnTo>
                      <a:pt x="266" y="0"/>
                    </a:lnTo>
                    <a:lnTo>
                      <a:pt x="238" y="8"/>
                    </a:lnTo>
                    <a:lnTo>
                      <a:pt x="236" y="28"/>
                    </a:lnTo>
                    <a:lnTo>
                      <a:pt x="199" y="51"/>
                    </a:lnTo>
                    <a:lnTo>
                      <a:pt x="177" y="88"/>
                    </a:lnTo>
                    <a:lnTo>
                      <a:pt x="151" y="96"/>
                    </a:lnTo>
                    <a:lnTo>
                      <a:pt x="138" y="123"/>
                    </a:lnTo>
                    <a:lnTo>
                      <a:pt x="106" y="140"/>
                    </a:lnTo>
                    <a:lnTo>
                      <a:pt x="101" y="179"/>
                    </a:lnTo>
                    <a:lnTo>
                      <a:pt x="10" y="204"/>
                    </a:lnTo>
                    <a:lnTo>
                      <a:pt x="0" y="315"/>
                    </a:lnTo>
                    <a:lnTo>
                      <a:pt x="107" y="285"/>
                    </a:lnTo>
                    <a:lnTo>
                      <a:pt x="116" y="192"/>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0" name=""/>
              <p:cNvSpPr/>
              <p:nvPr/>
            </p:nvSpPr>
            <p:spPr>
              <a:xfrm flipV="1">
                <a:off x="5719320" y="1643760"/>
                <a:ext cx="63360" cy="147240"/>
              </a:xfrm>
              <a:custGeom>
                <a:avLst/>
                <a:gdLst/>
                <a:ahLst/>
                <a:rect l="l" t="t" r="r" b="b"/>
                <a:pathLst>
                  <a:path w="150" h="352">
                    <a:moveTo>
                      <a:pt x="93" y="204"/>
                    </a:moveTo>
                    <a:lnTo>
                      <a:pt x="116" y="166"/>
                    </a:lnTo>
                    <a:lnTo>
                      <a:pt x="109" y="145"/>
                    </a:lnTo>
                    <a:lnTo>
                      <a:pt x="120" y="117"/>
                    </a:lnTo>
                    <a:lnTo>
                      <a:pt x="103" y="106"/>
                    </a:lnTo>
                    <a:lnTo>
                      <a:pt x="114" y="64"/>
                    </a:lnTo>
                    <a:lnTo>
                      <a:pt x="104" y="34"/>
                    </a:lnTo>
                    <a:lnTo>
                      <a:pt x="114" y="11"/>
                    </a:lnTo>
                    <a:lnTo>
                      <a:pt x="102" y="0"/>
                    </a:lnTo>
                    <a:lnTo>
                      <a:pt x="80" y="25"/>
                    </a:lnTo>
                    <a:lnTo>
                      <a:pt x="93" y="36"/>
                    </a:lnTo>
                    <a:lnTo>
                      <a:pt x="77" y="70"/>
                    </a:lnTo>
                    <a:lnTo>
                      <a:pt x="79" y="110"/>
                    </a:lnTo>
                    <a:lnTo>
                      <a:pt x="59" y="133"/>
                    </a:lnTo>
                    <a:lnTo>
                      <a:pt x="63" y="155"/>
                    </a:lnTo>
                    <a:lnTo>
                      <a:pt x="51" y="184"/>
                    </a:lnTo>
                    <a:lnTo>
                      <a:pt x="70" y="211"/>
                    </a:lnTo>
                    <a:lnTo>
                      <a:pt x="0" y="295"/>
                    </a:lnTo>
                    <a:lnTo>
                      <a:pt x="67" y="352"/>
                    </a:lnTo>
                    <a:lnTo>
                      <a:pt x="150" y="253"/>
                    </a:lnTo>
                    <a:lnTo>
                      <a:pt x="93" y="204"/>
                    </a:lnTo>
                    <a:close/>
                  </a:path>
                </a:pathLst>
              </a:custGeom>
              <a:solidFill>
                <a:srgbClr val="60ffe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1" name=""/>
              <p:cNvSpPr/>
              <p:nvPr/>
            </p:nvSpPr>
            <p:spPr>
              <a:xfrm flipV="1">
                <a:off x="5740920" y="1737360"/>
                <a:ext cx="5760" cy="11520"/>
              </a:xfrm>
              <a:custGeom>
                <a:avLst/>
                <a:gdLst/>
                <a:ahLst/>
                <a:rect l="l" t="t" r="r" b="b"/>
                <a:pathLst>
                  <a:path w="14" h="29">
                    <a:moveTo>
                      <a:pt x="0" y="0"/>
                    </a:moveTo>
                    <a:lnTo>
                      <a:pt x="14" y="14"/>
                    </a:lnTo>
                    <a:lnTo>
                      <a:pt x="3" y="29"/>
                    </a:lnTo>
                    <a:lnTo>
                      <a:pt x="0" y="0"/>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652" name=""/>
              <p:cNvSpPr/>
              <p:nvPr/>
            </p:nvSpPr>
            <p:spPr>
              <a:xfrm flipV="1">
                <a:off x="5736960" y="1714680"/>
                <a:ext cx="10440" cy="15840"/>
              </a:xfrm>
              <a:custGeom>
                <a:avLst/>
                <a:gdLst/>
                <a:ahLst/>
                <a:rect l="l" t="t" r="r" b="b"/>
                <a:pathLst>
                  <a:path w="25" h="38">
                    <a:moveTo>
                      <a:pt x="25" y="13"/>
                    </a:moveTo>
                    <a:lnTo>
                      <a:pt x="13" y="0"/>
                    </a:lnTo>
                    <a:lnTo>
                      <a:pt x="15" y="17"/>
                    </a:lnTo>
                    <a:lnTo>
                      <a:pt x="0" y="38"/>
                    </a:lnTo>
                    <a:lnTo>
                      <a:pt x="25" y="13"/>
                    </a:lnTo>
                    <a:close/>
                  </a:path>
                </a:pathLst>
              </a:custGeom>
              <a:solidFill>
                <a:srgbClr val="60ffe2"/>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653" name=""/>
              <p:cNvSpPr/>
              <p:nvPr/>
            </p:nvSpPr>
            <p:spPr>
              <a:xfrm flipV="1">
                <a:off x="5743440" y="1754640"/>
                <a:ext cx="10800" cy="25560"/>
              </a:xfrm>
              <a:custGeom>
                <a:avLst/>
                <a:gdLst/>
                <a:ahLst/>
                <a:rect l="l" t="t" r="r" b="b"/>
                <a:pathLst>
                  <a:path w="25" h="61">
                    <a:moveTo>
                      <a:pt x="25" y="14"/>
                    </a:moveTo>
                    <a:lnTo>
                      <a:pt x="9" y="0"/>
                    </a:lnTo>
                    <a:lnTo>
                      <a:pt x="15" y="19"/>
                    </a:lnTo>
                    <a:lnTo>
                      <a:pt x="0" y="61"/>
                    </a:lnTo>
                    <a:lnTo>
                      <a:pt x="25" y="14"/>
                    </a:lnTo>
                    <a:close/>
                  </a:path>
                </a:pathLst>
              </a:custGeom>
              <a:solidFill>
                <a:srgbClr val="60ffe2"/>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654" name=""/>
              <p:cNvSpPr/>
              <p:nvPr/>
            </p:nvSpPr>
            <p:spPr>
              <a:xfrm flipV="1">
                <a:off x="5749200" y="1782000"/>
                <a:ext cx="11520" cy="9720"/>
              </a:xfrm>
              <a:custGeom>
                <a:avLst/>
                <a:gdLst/>
                <a:ahLst/>
                <a:rect l="l" t="t" r="r" b="b"/>
                <a:pathLst>
                  <a:path w="28" h="24">
                    <a:moveTo>
                      <a:pt x="6" y="24"/>
                    </a:moveTo>
                    <a:lnTo>
                      <a:pt x="28" y="0"/>
                    </a:lnTo>
                    <a:lnTo>
                      <a:pt x="0" y="20"/>
                    </a:lnTo>
                    <a:lnTo>
                      <a:pt x="6" y="24"/>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55" name=""/>
              <p:cNvSpPr/>
              <p:nvPr/>
            </p:nvSpPr>
            <p:spPr>
              <a:xfrm flipV="1">
                <a:off x="5686920" y="1694880"/>
                <a:ext cx="9000" cy="6480"/>
              </a:xfrm>
              <a:custGeom>
                <a:avLst/>
                <a:gdLst/>
                <a:ahLst/>
                <a:rect l="l" t="t" r="r" b="b"/>
                <a:pathLst>
                  <a:path w="23" h="16">
                    <a:moveTo>
                      <a:pt x="0" y="5"/>
                    </a:moveTo>
                    <a:lnTo>
                      <a:pt x="23" y="0"/>
                    </a:lnTo>
                    <a:lnTo>
                      <a:pt x="23" y="16"/>
                    </a:lnTo>
                    <a:lnTo>
                      <a:pt x="0" y="5"/>
                    </a:lnTo>
                    <a:close/>
                  </a:path>
                </a:pathLst>
              </a:custGeom>
              <a:solidFill>
                <a:srgbClr val="60ffe2"/>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656" name=""/>
              <p:cNvSpPr/>
              <p:nvPr/>
            </p:nvSpPr>
            <p:spPr>
              <a:xfrm flipV="1">
                <a:off x="5700960" y="1682640"/>
                <a:ext cx="9000" cy="11520"/>
              </a:xfrm>
              <a:custGeom>
                <a:avLst/>
                <a:gdLst/>
                <a:ahLst/>
                <a:rect l="l" t="t" r="r" b="b"/>
                <a:pathLst>
                  <a:path w="22" h="27">
                    <a:moveTo>
                      <a:pt x="22" y="0"/>
                    </a:moveTo>
                    <a:lnTo>
                      <a:pt x="0" y="4"/>
                    </a:lnTo>
                    <a:lnTo>
                      <a:pt x="14" y="10"/>
                    </a:lnTo>
                    <a:lnTo>
                      <a:pt x="21" y="27"/>
                    </a:lnTo>
                    <a:lnTo>
                      <a:pt x="22" y="0"/>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657" name=""/>
              <p:cNvSpPr/>
              <p:nvPr/>
            </p:nvSpPr>
            <p:spPr>
              <a:xfrm flipV="1">
                <a:off x="5671080" y="1701360"/>
                <a:ext cx="10440" cy="19800"/>
              </a:xfrm>
              <a:custGeom>
                <a:avLst/>
                <a:gdLst/>
                <a:ahLst/>
                <a:rect l="l" t="t" r="r" b="b"/>
                <a:pathLst>
                  <a:path w="26" h="48">
                    <a:moveTo>
                      <a:pt x="26" y="0"/>
                    </a:moveTo>
                    <a:lnTo>
                      <a:pt x="0" y="7"/>
                    </a:lnTo>
                    <a:lnTo>
                      <a:pt x="19" y="10"/>
                    </a:lnTo>
                    <a:lnTo>
                      <a:pt x="21" y="48"/>
                    </a:lnTo>
                    <a:lnTo>
                      <a:pt x="26" y="0"/>
                    </a:lnTo>
                    <a:close/>
                  </a:path>
                </a:pathLst>
              </a:custGeom>
              <a:solidFill>
                <a:srgbClr val="60ffe2"/>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658" name=""/>
              <p:cNvSpPr/>
              <p:nvPr/>
            </p:nvSpPr>
            <p:spPr>
              <a:xfrm flipV="1">
                <a:off x="5671080" y="1722600"/>
                <a:ext cx="3960" cy="12240"/>
              </a:xfrm>
              <a:custGeom>
                <a:avLst/>
                <a:gdLst/>
                <a:ahLst/>
                <a:rect l="l" t="t" r="r" b="b"/>
                <a:pathLst>
                  <a:path w="11" h="30">
                    <a:moveTo>
                      <a:pt x="7" y="29"/>
                    </a:moveTo>
                    <a:lnTo>
                      <a:pt x="11" y="0"/>
                    </a:lnTo>
                    <a:lnTo>
                      <a:pt x="0" y="30"/>
                    </a:lnTo>
                    <a:lnTo>
                      <a:pt x="7" y="29"/>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59" name=""/>
              <p:cNvSpPr/>
              <p:nvPr/>
            </p:nvSpPr>
            <p:spPr>
              <a:xfrm flipV="1">
                <a:off x="5671800" y="1634760"/>
                <a:ext cx="13320" cy="9000"/>
              </a:xfrm>
              <a:custGeom>
                <a:avLst/>
                <a:gdLst/>
                <a:ahLst/>
                <a:rect l="l" t="t" r="r" b="b"/>
                <a:pathLst>
                  <a:path w="31" h="22">
                    <a:moveTo>
                      <a:pt x="0" y="22"/>
                    </a:moveTo>
                    <a:lnTo>
                      <a:pt x="19" y="0"/>
                    </a:lnTo>
                    <a:lnTo>
                      <a:pt x="31" y="7"/>
                    </a:lnTo>
                    <a:lnTo>
                      <a:pt x="0" y="22"/>
                    </a:lnTo>
                    <a:close/>
                  </a:path>
                </a:pathLst>
              </a:custGeom>
              <a:solidFill>
                <a:srgbClr val="60ffe2"/>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660" name=""/>
              <p:cNvSpPr/>
              <p:nvPr/>
            </p:nvSpPr>
            <p:spPr>
              <a:xfrm flipV="1">
                <a:off x="5691960" y="1643760"/>
                <a:ext cx="14760" cy="8280"/>
              </a:xfrm>
              <a:custGeom>
                <a:avLst/>
                <a:gdLst/>
                <a:ahLst/>
                <a:rect l="l" t="t" r="r" b="b"/>
                <a:pathLst>
                  <a:path w="37" h="19">
                    <a:moveTo>
                      <a:pt x="18" y="0"/>
                    </a:moveTo>
                    <a:lnTo>
                      <a:pt x="0" y="19"/>
                    </a:lnTo>
                    <a:lnTo>
                      <a:pt x="18" y="10"/>
                    </a:lnTo>
                    <a:lnTo>
                      <a:pt x="37" y="12"/>
                    </a:lnTo>
                    <a:lnTo>
                      <a:pt x="18" y="0"/>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661" name=""/>
              <p:cNvSpPr/>
              <p:nvPr/>
            </p:nvSpPr>
            <p:spPr>
              <a:xfrm flipV="1">
                <a:off x="5643720" y="1631520"/>
                <a:ext cx="22320" cy="9720"/>
              </a:xfrm>
              <a:custGeom>
                <a:avLst/>
                <a:gdLst/>
                <a:ahLst/>
                <a:rect l="l" t="t" r="r" b="b"/>
                <a:pathLst>
                  <a:path w="54" h="23">
                    <a:moveTo>
                      <a:pt x="20" y="0"/>
                    </a:moveTo>
                    <a:lnTo>
                      <a:pt x="0" y="23"/>
                    </a:lnTo>
                    <a:lnTo>
                      <a:pt x="20" y="9"/>
                    </a:lnTo>
                    <a:lnTo>
                      <a:pt x="54" y="17"/>
                    </a:lnTo>
                    <a:lnTo>
                      <a:pt x="20"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62" name=""/>
              <p:cNvSpPr/>
              <p:nvPr/>
            </p:nvSpPr>
            <p:spPr>
              <a:xfrm flipV="1">
                <a:off x="5637240" y="1632960"/>
                <a:ext cx="7200" cy="8280"/>
              </a:xfrm>
              <a:custGeom>
                <a:avLst/>
                <a:gdLst/>
                <a:ahLst/>
                <a:rect l="l" t="t" r="r" b="b"/>
                <a:pathLst>
                  <a:path w="18" h="21">
                    <a:moveTo>
                      <a:pt x="18" y="14"/>
                    </a:moveTo>
                    <a:lnTo>
                      <a:pt x="0" y="0"/>
                    </a:lnTo>
                    <a:lnTo>
                      <a:pt x="11" y="21"/>
                    </a:lnTo>
                    <a:lnTo>
                      <a:pt x="18" y="14"/>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663" name=""/>
              <p:cNvSpPr/>
              <p:nvPr/>
            </p:nvSpPr>
            <p:spPr>
              <a:xfrm flipV="1">
                <a:off x="5703480" y="1595520"/>
                <a:ext cx="7200" cy="13320"/>
              </a:xfrm>
              <a:custGeom>
                <a:avLst/>
                <a:gdLst/>
                <a:ahLst/>
                <a:rect l="l" t="t" r="r" b="b"/>
                <a:pathLst>
                  <a:path w="20" h="32">
                    <a:moveTo>
                      <a:pt x="0" y="32"/>
                    </a:moveTo>
                    <a:lnTo>
                      <a:pt x="5" y="5"/>
                    </a:lnTo>
                    <a:lnTo>
                      <a:pt x="20" y="0"/>
                    </a:lnTo>
                    <a:lnTo>
                      <a:pt x="0" y="32"/>
                    </a:lnTo>
                    <a:close/>
                  </a:path>
                </a:pathLst>
              </a:custGeom>
              <a:solidFill>
                <a:srgbClr val="60ffe2"/>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664" name=""/>
              <p:cNvSpPr/>
              <p:nvPr/>
            </p:nvSpPr>
            <p:spPr>
              <a:xfrm flipV="1">
                <a:off x="5716080" y="1616040"/>
                <a:ext cx="12240" cy="12240"/>
              </a:xfrm>
              <a:custGeom>
                <a:avLst/>
                <a:gdLst/>
                <a:ahLst/>
                <a:rect l="l" t="t" r="r" b="b"/>
                <a:pathLst>
                  <a:path w="30" h="31">
                    <a:moveTo>
                      <a:pt x="5" y="8"/>
                    </a:moveTo>
                    <a:lnTo>
                      <a:pt x="0" y="31"/>
                    </a:lnTo>
                    <a:lnTo>
                      <a:pt x="12" y="13"/>
                    </a:lnTo>
                    <a:lnTo>
                      <a:pt x="30" y="0"/>
                    </a:lnTo>
                    <a:lnTo>
                      <a:pt x="5" y="8"/>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65" name=""/>
              <p:cNvSpPr/>
              <p:nvPr/>
            </p:nvSpPr>
            <p:spPr>
              <a:xfrm flipV="1">
                <a:off x="5678640" y="1572120"/>
                <a:ext cx="18000" cy="18720"/>
              </a:xfrm>
              <a:custGeom>
                <a:avLst/>
                <a:gdLst/>
                <a:ahLst/>
                <a:rect l="l" t="t" r="r" b="b"/>
                <a:pathLst>
                  <a:path w="45" h="47">
                    <a:moveTo>
                      <a:pt x="4" y="21"/>
                    </a:moveTo>
                    <a:lnTo>
                      <a:pt x="0" y="47"/>
                    </a:lnTo>
                    <a:lnTo>
                      <a:pt x="10" y="25"/>
                    </a:lnTo>
                    <a:lnTo>
                      <a:pt x="45" y="0"/>
                    </a:lnTo>
                    <a:lnTo>
                      <a:pt x="4" y="21"/>
                    </a:lnTo>
                    <a:close/>
                  </a:path>
                </a:pathLst>
              </a:custGeom>
              <a:solidFill>
                <a:srgbClr val="60ffe2"/>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666" name=""/>
              <p:cNvSpPr/>
              <p:nvPr/>
            </p:nvSpPr>
            <p:spPr>
              <a:xfrm flipV="1">
                <a:off x="5663520" y="1571040"/>
                <a:ext cx="11520" cy="2160"/>
              </a:xfrm>
              <a:custGeom>
                <a:avLst/>
                <a:gdLst/>
                <a:ahLst/>
                <a:rect l="l" t="t" r="r" b="b"/>
                <a:pathLst>
                  <a:path w="28" h="7">
                    <a:moveTo>
                      <a:pt x="26" y="7"/>
                    </a:moveTo>
                    <a:lnTo>
                      <a:pt x="28" y="0"/>
                    </a:lnTo>
                    <a:lnTo>
                      <a:pt x="0" y="7"/>
                    </a:lnTo>
                    <a:lnTo>
                      <a:pt x="26" y="7"/>
                    </a:lnTo>
                    <a:close/>
                  </a:path>
                </a:pathLst>
              </a:custGeom>
              <a:solidFill>
                <a:srgbClr val="60ffe2"/>
              </a:solidFill>
              <a:ln w="0">
                <a:noFill/>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2667" name=""/>
              <p:cNvSpPr/>
              <p:nvPr/>
            </p:nvSpPr>
            <p:spPr>
              <a:xfrm flipV="1">
                <a:off x="5754240" y="1603440"/>
                <a:ext cx="6480" cy="11520"/>
              </a:xfrm>
              <a:custGeom>
                <a:avLst/>
                <a:gdLst/>
                <a:ahLst/>
                <a:rect l="l" t="t" r="r" b="b"/>
                <a:pathLst>
                  <a:path w="15" h="28">
                    <a:moveTo>
                      <a:pt x="15" y="28"/>
                    </a:moveTo>
                    <a:lnTo>
                      <a:pt x="0" y="15"/>
                    </a:lnTo>
                    <a:lnTo>
                      <a:pt x="11" y="0"/>
                    </a:lnTo>
                    <a:lnTo>
                      <a:pt x="15" y="28"/>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668" name=""/>
              <p:cNvSpPr/>
              <p:nvPr/>
            </p:nvSpPr>
            <p:spPr>
              <a:xfrm flipV="1">
                <a:off x="5753520" y="1621440"/>
                <a:ext cx="8280" cy="15840"/>
              </a:xfrm>
              <a:custGeom>
                <a:avLst/>
                <a:gdLst/>
                <a:ahLst/>
                <a:rect l="l" t="t" r="r" b="b"/>
                <a:pathLst>
                  <a:path w="20" h="38">
                    <a:moveTo>
                      <a:pt x="0" y="26"/>
                    </a:moveTo>
                    <a:lnTo>
                      <a:pt x="13" y="38"/>
                    </a:lnTo>
                    <a:lnTo>
                      <a:pt x="11" y="21"/>
                    </a:lnTo>
                    <a:lnTo>
                      <a:pt x="20" y="0"/>
                    </a:lnTo>
                    <a:lnTo>
                      <a:pt x="0" y="26"/>
                    </a:lnTo>
                    <a:close/>
                  </a:path>
                </a:pathLst>
              </a:custGeom>
              <a:solidFill>
                <a:srgbClr val="60ffe2"/>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grpSp>
        <p:sp>
          <p:nvSpPr>
            <p:cNvPr id="2669" name=""/>
            <p:cNvSpPr/>
            <p:nvPr/>
          </p:nvSpPr>
          <p:spPr>
            <a:xfrm flipV="1">
              <a:off x="5747040" y="1572840"/>
              <a:ext cx="9720" cy="23040"/>
            </a:xfrm>
            <a:custGeom>
              <a:avLst/>
              <a:gdLst/>
              <a:ahLst/>
              <a:rect l="l" t="t" r="r" b="b"/>
              <a:pathLst>
                <a:path w="24" h="55">
                  <a:moveTo>
                    <a:pt x="0" y="41"/>
                  </a:moveTo>
                  <a:lnTo>
                    <a:pt x="17" y="55"/>
                  </a:lnTo>
                  <a:lnTo>
                    <a:pt x="11" y="38"/>
                  </a:lnTo>
                  <a:lnTo>
                    <a:pt x="24" y="0"/>
                  </a:lnTo>
                  <a:lnTo>
                    <a:pt x="0" y="41"/>
                  </a:lnTo>
                  <a:close/>
                </a:path>
              </a:pathLst>
            </a:custGeom>
            <a:solidFill>
              <a:srgbClr val="60ffe2"/>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670" name=""/>
            <p:cNvSpPr/>
            <p:nvPr/>
          </p:nvSpPr>
          <p:spPr>
            <a:xfrm flipV="1">
              <a:off x="5741280" y="1560600"/>
              <a:ext cx="9720" cy="9720"/>
            </a:xfrm>
            <a:custGeom>
              <a:avLst/>
              <a:gdLst/>
              <a:ahLst/>
              <a:rect l="l" t="t" r="r" b="b"/>
              <a:pathLst>
                <a:path w="26" h="25">
                  <a:moveTo>
                    <a:pt x="21" y="0"/>
                  </a:moveTo>
                  <a:lnTo>
                    <a:pt x="0" y="25"/>
                  </a:lnTo>
                  <a:lnTo>
                    <a:pt x="26" y="4"/>
                  </a:lnTo>
                  <a:lnTo>
                    <a:pt x="21"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71" name=""/>
            <p:cNvSpPr/>
            <p:nvPr/>
          </p:nvSpPr>
          <p:spPr>
            <a:xfrm flipV="1">
              <a:off x="5801760" y="1646640"/>
              <a:ext cx="7200" cy="10800"/>
            </a:xfrm>
            <a:custGeom>
              <a:avLst/>
              <a:gdLst/>
              <a:ahLst/>
              <a:rect l="l" t="t" r="r" b="b"/>
              <a:pathLst>
                <a:path w="19" h="27">
                  <a:moveTo>
                    <a:pt x="19" y="24"/>
                  </a:moveTo>
                  <a:lnTo>
                    <a:pt x="0" y="27"/>
                  </a:lnTo>
                  <a:lnTo>
                    <a:pt x="6" y="0"/>
                  </a:lnTo>
                  <a:lnTo>
                    <a:pt x="19" y="24"/>
                  </a:lnTo>
                  <a:close/>
                </a:path>
              </a:pathLst>
            </a:custGeom>
            <a:solidFill>
              <a:srgbClr val="60ffe2"/>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672" name=""/>
            <p:cNvSpPr/>
            <p:nvPr/>
          </p:nvSpPr>
          <p:spPr>
            <a:xfrm flipV="1">
              <a:off x="5789520" y="1658160"/>
              <a:ext cx="9000" cy="10440"/>
            </a:xfrm>
            <a:custGeom>
              <a:avLst/>
              <a:gdLst/>
              <a:ahLst/>
              <a:rect l="l" t="t" r="r" b="b"/>
              <a:pathLst>
                <a:path w="22" h="27">
                  <a:moveTo>
                    <a:pt x="0" y="27"/>
                  </a:moveTo>
                  <a:lnTo>
                    <a:pt x="22" y="22"/>
                  </a:lnTo>
                  <a:lnTo>
                    <a:pt x="8" y="18"/>
                  </a:lnTo>
                  <a:lnTo>
                    <a:pt x="1" y="0"/>
                  </a:lnTo>
                  <a:lnTo>
                    <a:pt x="0" y="27"/>
                  </a:lnTo>
                  <a:close/>
                </a:path>
              </a:pathLst>
            </a:custGeom>
            <a:solidFill>
              <a:srgbClr val="60ffe2"/>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673" name=""/>
            <p:cNvSpPr/>
            <p:nvPr/>
          </p:nvSpPr>
          <p:spPr>
            <a:xfrm flipV="1">
              <a:off x="5815440" y="1630800"/>
              <a:ext cx="13680" cy="16560"/>
            </a:xfrm>
            <a:custGeom>
              <a:avLst/>
              <a:gdLst/>
              <a:ahLst/>
              <a:rect l="l" t="t" r="r" b="b"/>
              <a:pathLst>
                <a:path w="33" h="40">
                  <a:moveTo>
                    <a:pt x="7" y="40"/>
                  </a:moveTo>
                  <a:lnTo>
                    <a:pt x="33" y="33"/>
                  </a:lnTo>
                  <a:lnTo>
                    <a:pt x="15" y="30"/>
                  </a:lnTo>
                  <a:lnTo>
                    <a:pt x="0" y="0"/>
                  </a:lnTo>
                  <a:lnTo>
                    <a:pt x="7" y="40"/>
                  </a:lnTo>
                  <a:close/>
                </a:path>
              </a:pathLst>
            </a:custGeom>
            <a:solidFill>
              <a:srgbClr val="60ffe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74" name=""/>
            <p:cNvSpPr/>
            <p:nvPr/>
          </p:nvSpPr>
          <p:spPr>
            <a:xfrm flipV="1">
              <a:off x="5824440" y="1617840"/>
              <a:ext cx="4680" cy="12600"/>
            </a:xfrm>
            <a:custGeom>
              <a:avLst/>
              <a:gdLst/>
              <a:ahLst/>
              <a:rect l="l" t="t" r="r" b="b"/>
              <a:pathLst>
                <a:path w="11" h="30">
                  <a:moveTo>
                    <a:pt x="3" y="2"/>
                  </a:moveTo>
                  <a:lnTo>
                    <a:pt x="0" y="30"/>
                  </a:lnTo>
                  <a:lnTo>
                    <a:pt x="11" y="0"/>
                  </a:lnTo>
                  <a:lnTo>
                    <a:pt x="3" y="2"/>
                  </a:lnTo>
                  <a:close/>
                </a:path>
              </a:pathLst>
            </a:custGeom>
            <a:solidFill>
              <a:srgbClr val="60ffe2"/>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675" name=""/>
            <p:cNvSpPr/>
            <p:nvPr/>
          </p:nvSpPr>
          <p:spPr>
            <a:xfrm flipV="1">
              <a:off x="5816880" y="1706760"/>
              <a:ext cx="12240" cy="8280"/>
            </a:xfrm>
            <a:custGeom>
              <a:avLst/>
              <a:gdLst/>
              <a:ahLst/>
              <a:rect l="l" t="t" r="r" b="b"/>
              <a:pathLst>
                <a:path w="31" h="20">
                  <a:moveTo>
                    <a:pt x="31" y="0"/>
                  </a:moveTo>
                  <a:lnTo>
                    <a:pt x="12" y="20"/>
                  </a:lnTo>
                  <a:lnTo>
                    <a:pt x="0" y="15"/>
                  </a:lnTo>
                  <a:lnTo>
                    <a:pt x="31" y="0"/>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676" name=""/>
            <p:cNvSpPr/>
            <p:nvPr/>
          </p:nvSpPr>
          <p:spPr>
            <a:xfrm flipV="1">
              <a:off x="5795280" y="1698480"/>
              <a:ext cx="14760" cy="8280"/>
            </a:xfrm>
            <a:custGeom>
              <a:avLst/>
              <a:gdLst/>
              <a:ahLst/>
              <a:rect l="l" t="t" r="r" b="b"/>
              <a:pathLst>
                <a:path w="34" h="20">
                  <a:moveTo>
                    <a:pt x="16" y="20"/>
                  </a:moveTo>
                  <a:lnTo>
                    <a:pt x="34" y="0"/>
                  </a:lnTo>
                  <a:lnTo>
                    <a:pt x="16" y="11"/>
                  </a:lnTo>
                  <a:lnTo>
                    <a:pt x="0" y="7"/>
                  </a:lnTo>
                  <a:lnTo>
                    <a:pt x="16" y="20"/>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677" name=""/>
            <p:cNvSpPr/>
            <p:nvPr/>
          </p:nvSpPr>
          <p:spPr>
            <a:xfrm flipV="1">
              <a:off x="5837760" y="1710000"/>
              <a:ext cx="19800" cy="12240"/>
            </a:xfrm>
            <a:custGeom>
              <a:avLst/>
              <a:gdLst/>
              <a:ahLst/>
              <a:rect l="l" t="t" r="r" b="b"/>
              <a:pathLst>
                <a:path w="47" h="28">
                  <a:moveTo>
                    <a:pt x="21" y="28"/>
                  </a:moveTo>
                  <a:lnTo>
                    <a:pt x="47" y="0"/>
                  </a:lnTo>
                  <a:lnTo>
                    <a:pt x="21" y="18"/>
                  </a:lnTo>
                  <a:lnTo>
                    <a:pt x="0" y="11"/>
                  </a:lnTo>
                  <a:lnTo>
                    <a:pt x="21" y="28"/>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78" name=""/>
            <p:cNvSpPr/>
            <p:nvPr/>
          </p:nvSpPr>
          <p:spPr>
            <a:xfrm flipV="1">
              <a:off x="5857560" y="1708920"/>
              <a:ext cx="7200" cy="9000"/>
            </a:xfrm>
            <a:custGeom>
              <a:avLst/>
              <a:gdLst/>
              <a:ahLst/>
              <a:rect l="l" t="t" r="r" b="b"/>
              <a:pathLst>
                <a:path w="17" h="22">
                  <a:moveTo>
                    <a:pt x="0" y="8"/>
                  </a:moveTo>
                  <a:lnTo>
                    <a:pt x="17" y="22"/>
                  </a:lnTo>
                  <a:lnTo>
                    <a:pt x="6" y="0"/>
                  </a:lnTo>
                  <a:lnTo>
                    <a:pt x="0" y="8"/>
                  </a:lnTo>
                  <a:close/>
                </a:path>
              </a:pathLst>
            </a:custGeom>
            <a:solidFill>
              <a:srgbClr val="60ffe2"/>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679" name=""/>
            <p:cNvSpPr/>
            <p:nvPr/>
          </p:nvSpPr>
          <p:spPr>
            <a:xfrm flipV="1">
              <a:off x="5790960" y="1743840"/>
              <a:ext cx="11160" cy="11520"/>
            </a:xfrm>
            <a:custGeom>
              <a:avLst/>
              <a:gdLst/>
              <a:ahLst/>
              <a:rect l="l" t="t" r="r" b="b"/>
              <a:pathLst>
                <a:path w="28" h="29">
                  <a:moveTo>
                    <a:pt x="28" y="0"/>
                  </a:moveTo>
                  <a:lnTo>
                    <a:pt x="15" y="23"/>
                  </a:lnTo>
                  <a:lnTo>
                    <a:pt x="0" y="29"/>
                  </a:lnTo>
                  <a:lnTo>
                    <a:pt x="28" y="0"/>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680" name=""/>
            <p:cNvSpPr/>
            <p:nvPr/>
          </p:nvSpPr>
          <p:spPr>
            <a:xfrm flipV="1">
              <a:off x="5774400" y="1723680"/>
              <a:ext cx="12600" cy="12600"/>
            </a:xfrm>
            <a:custGeom>
              <a:avLst/>
              <a:gdLst/>
              <a:ahLst/>
              <a:rect l="l" t="t" r="r" b="b"/>
              <a:pathLst>
                <a:path w="30" h="31">
                  <a:moveTo>
                    <a:pt x="25" y="22"/>
                  </a:moveTo>
                  <a:lnTo>
                    <a:pt x="30" y="0"/>
                  </a:lnTo>
                  <a:lnTo>
                    <a:pt x="18" y="18"/>
                  </a:lnTo>
                  <a:lnTo>
                    <a:pt x="0" y="31"/>
                  </a:lnTo>
                  <a:lnTo>
                    <a:pt x="25" y="22"/>
                  </a:lnTo>
                  <a:close/>
                </a:path>
              </a:pathLst>
            </a:custGeom>
            <a:solidFill>
              <a:srgbClr val="60ffe2"/>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681" name=""/>
            <p:cNvSpPr/>
            <p:nvPr/>
          </p:nvSpPr>
          <p:spPr>
            <a:xfrm flipV="1">
              <a:off x="5806800" y="1761120"/>
              <a:ext cx="17280" cy="19800"/>
            </a:xfrm>
            <a:custGeom>
              <a:avLst/>
              <a:gdLst/>
              <a:ahLst/>
              <a:rect l="l" t="t" r="r" b="b"/>
              <a:pathLst>
                <a:path w="42" h="48">
                  <a:moveTo>
                    <a:pt x="39" y="28"/>
                  </a:moveTo>
                  <a:lnTo>
                    <a:pt x="42" y="0"/>
                  </a:lnTo>
                  <a:lnTo>
                    <a:pt x="32" y="23"/>
                  </a:lnTo>
                  <a:lnTo>
                    <a:pt x="0" y="48"/>
                  </a:lnTo>
                  <a:lnTo>
                    <a:pt x="39" y="28"/>
                  </a:lnTo>
                  <a:close/>
                </a:path>
              </a:pathLst>
            </a:custGeom>
            <a:solidFill>
              <a:srgbClr val="60ffe2"/>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682" name=""/>
            <p:cNvSpPr/>
            <p:nvPr/>
          </p:nvSpPr>
          <p:spPr>
            <a:xfrm flipV="1">
              <a:off x="5827680" y="1779120"/>
              <a:ext cx="10440" cy="2880"/>
            </a:xfrm>
            <a:custGeom>
              <a:avLst/>
              <a:gdLst/>
              <a:ahLst/>
              <a:rect l="l" t="t" r="r" b="b"/>
              <a:pathLst>
                <a:path w="26" h="8">
                  <a:moveTo>
                    <a:pt x="0" y="8"/>
                  </a:moveTo>
                  <a:lnTo>
                    <a:pt x="26" y="0"/>
                  </a:lnTo>
                  <a:lnTo>
                    <a:pt x="0" y="0"/>
                  </a:lnTo>
                  <a:lnTo>
                    <a:pt x="0" y="8"/>
                  </a:lnTo>
                  <a:close/>
                </a:path>
              </a:pathLst>
            </a:custGeom>
            <a:solidFill>
              <a:srgbClr val="60ffe2"/>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683" name=""/>
            <p:cNvSpPr/>
            <p:nvPr/>
          </p:nvSpPr>
          <p:spPr>
            <a:xfrm flipV="1">
              <a:off x="5811840" y="1677960"/>
              <a:ext cx="12240" cy="4680"/>
            </a:xfrm>
            <a:custGeom>
              <a:avLst/>
              <a:gdLst/>
              <a:ahLst/>
              <a:rect l="l" t="t" r="r" b="b"/>
              <a:pathLst>
                <a:path w="30" h="13">
                  <a:moveTo>
                    <a:pt x="30" y="12"/>
                  </a:moveTo>
                  <a:lnTo>
                    <a:pt x="12" y="0"/>
                  </a:lnTo>
                  <a:lnTo>
                    <a:pt x="0" y="13"/>
                  </a:lnTo>
                  <a:lnTo>
                    <a:pt x="30" y="12"/>
                  </a:lnTo>
                  <a:close/>
                </a:path>
              </a:pathLst>
            </a:custGeom>
            <a:solidFill>
              <a:srgbClr val="60ffe2"/>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684" name=""/>
            <p:cNvSpPr/>
            <p:nvPr/>
          </p:nvSpPr>
          <p:spPr>
            <a:xfrm flipV="1">
              <a:off x="5790240" y="1671480"/>
              <a:ext cx="14760" cy="9720"/>
            </a:xfrm>
            <a:custGeom>
              <a:avLst/>
              <a:gdLst/>
              <a:ahLst/>
              <a:rect l="l" t="t" r="r" b="b"/>
              <a:pathLst>
                <a:path w="37" h="23">
                  <a:moveTo>
                    <a:pt x="22" y="0"/>
                  </a:moveTo>
                  <a:lnTo>
                    <a:pt x="37" y="10"/>
                  </a:lnTo>
                  <a:lnTo>
                    <a:pt x="19" y="10"/>
                  </a:lnTo>
                  <a:lnTo>
                    <a:pt x="0" y="23"/>
                  </a:lnTo>
                  <a:lnTo>
                    <a:pt x="22"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85" name=""/>
            <p:cNvSpPr/>
            <p:nvPr/>
          </p:nvSpPr>
          <p:spPr>
            <a:xfrm flipV="1">
              <a:off x="5830200" y="1680480"/>
              <a:ext cx="23040" cy="14760"/>
            </a:xfrm>
            <a:custGeom>
              <a:avLst/>
              <a:gdLst/>
              <a:ahLst/>
              <a:rect l="l" t="t" r="r" b="b"/>
              <a:pathLst>
                <a:path w="57" h="37">
                  <a:moveTo>
                    <a:pt x="41" y="0"/>
                  </a:moveTo>
                  <a:lnTo>
                    <a:pt x="57" y="13"/>
                  </a:lnTo>
                  <a:lnTo>
                    <a:pt x="38" y="9"/>
                  </a:lnTo>
                  <a:lnTo>
                    <a:pt x="0" y="37"/>
                  </a:lnTo>
                  <a:lnTo>
                    <a:pt x="41" y="0"/>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686" name=""/>
            <p:cNvSpPr/>
            <p:nvPr/>
          </p:nvSpPr>
          <p:spPr>
            <a:xfrm flipV="1">
              <a:off x="5854320" y="1693080"/>
              <a:ext cx="8280" cy="11520"/>
            </a:xfrm>
            <a:custGeom>
              <a:avLst/>
              <a:gdLst/>
              <a:ahLst/>
              <a:rect l="l" t="t" r="r" b="b"/>
              <a:pathLst>
                <a:path w="21" h="29">
                  <a:moveTo>
                    <a:pt x="0" y="25"/>
                  </a:moveTo>
                  <a:lnTo>
                    <a:pt x="21" y="0"/>
                  </a:lnTo>
                  <a:lnTo>
                    <a:pt x="5" y="29"/>
                  </a:lnTo>
                  <a:lnTo>
                    <a:pt x="0" y="25"/>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687" name=""/>
            <p:cNvSpPr/>
            <p:nvPr/>
          </p:nvSpPr>
          <p:spPr>
            <a:xfrm flipV="1">
              <a:off x="5776920" y="1618920"/>
              <a:ext cx="9720" cy="8280"/>
            </a:xfrm>
            <a:custGeom>
              <a:avLst/>
              <a:gdLst/>
              <a:ahLst/>
              <a:rect l="l" t="t" r="r" b="b"/>
              <a:pathLst>
                <a:path w="24" h="19">
                  <a:moveTo>
                    <a:pt x="24" y="19"/>
                  </a:moveTo>
                  <a:lnTo>
                    <a:pt x="22" y="0"/>
                  </a:lnTo>
                  <a:lnTo>
                    <a:pt x="0" y="2"/>
                  </a:lnTo>
                  <a:lnTo>
                    <a:pt x="24" y="19"/>
                  </a:lnTo>
                  <a:close/>
                </a:path>
              </a:pathLst>
            </a:custGeom>
            <a:solidFill>
              <a:srgbClr val="60ffe2"/>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688" name=""/>
            <p:cNvSpPr/>
            <p:nvPr/>
          </p:nvSpPr>
          <p:spPr>
            <a:xfrm flipV="1">
              <a:off x="5763600" y="1629720"/>
              <a:ext cx="10440" cy="9720"/>
            </a:xfrm>
            <a:custGeom>
              <a:avLst/>
              <a:gdLst/>
              <a:ahLst/>
              <a:rect l="l" t="t" r="r" b="b"/>
              <a:pathLst>
                <a:path w="28" h="25">
                  <a:moveTo>
                    <a:pt x="28" y="0"/>
                  </a:moveTo>
                  <a:lnTo>
                    <a:pt x="20" y="25"/>
                  </a:lnTo>
                  <a:lnTo>
                    <a:pt x="19" y="9"/>
                  </a:lnTo>
                  <a:lnTo>
                    <a:pt x="0" y="5"/>
                  </a:lnTo>
                  <a:lnTo>
                    <a:pt x="28" y="0"/>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89" name=""/>
            <p:cNvSpPr/>
            <p:nvPr/>
          </p:nvSpPr>
          <p:spPr>
            <a:xfrm flipV="1">
              <a:off x="5790240" y="1604880"/>
              <a:ext cx="15840" cy="14040"/>
            </a:xfrm>
            <a:custGeom>
              <a:avLst/>
              <a:gdLst/>
              <a:ahLst/>
              <a:rect l="l" t="t" r="r" b="b"/>
              <a:pathLst>
                <a:path w="38" h="34">
                  <a:moveTo>
                    <a:pt x="38" y="0"/>
                  </a:moveTo>
                  <a:lnTo>
                    <a:pt x="34" y="34"/>
                  </a:lnTo>
                  <a:lnTo>
                    <a:pt x="29" y="15"/>
                  </a:lnTo>
                  <a:lnTo>
                    <a:pt x="0" y="7"/>
                  </a:lnTo>
                  <a:lnTo>
                    <a:pt x="38" y="0"/>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690" name=""/>
            <p:cNvSpPr/>
            <p:nvPr/>
          </p:nvSpPr>
          <p:spPr>
            <a:xfrm flipV="1">
              <a:off x="5807880" y="1605960"/>
              <a:ext cx="11520" cy="6480"/>
            </a:xfrm>
            <a:custGeom>
              <a:avLst/>
              <a:gdLst/>
              <a:ahLst/>
              <a:rect l="l" t="t" r="r" b="b"/>
              <a:pathLst>
                <a:path w="28" h="17">
                  <a:moveTo>
                    <a:pt x="2" y="9"/>
                  </a:moveTo>
                  <a:lnTo>
                    <a:pt x="28" y="0"/>
                  </a:lnTo>
                  <a:lnTo>
                    <a:pt x="0" y="17"/>
                  </a:lnTo>
                  <a:lnTo>
                    <a:pt x="2" y="9"/>
                  </a:lnTo>
                  <a:close/>
                </a:path>
              </a:pathLst>
            </a:custGeom>
            <a:solidFill>
              <a:srgbClr val="60ffe2"/>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691" name=""/>
            <p:cNvSpPr/>
            <p:nvPr/>
          </p:nvSpPr>
          <p:spPr>
            <a:xfrm flipV="1">
              <a:off x="5722920" y="1592280"/>
              <a:ext cx="7200" cy="14040"/>
            </a:xfrm>
            <a:custGeom>
              <a:avLst/>
              <a:gdLst/>
              <a:ahLst/>
              <a:rect l="l" t="t" r="r" b="b"/>
              <a:pathLst>
                <a:path w="19" h="34">
                  <a:moveTo>
                    <a:pt x="0" y="34"/>
                  </a:moveTo>
                  <a:lnTo>
                    <a:pt x="19" y="11"/>
                  </a:lnTo>
                  <a:lnTo>
                    <a:pt x="11" y="0"/>
                  </a:lnTo>
                  <a:lnTo>
                    <a:pt x="0" y="34"/>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692" name=""/>
            <p:cNvSpPr/>
            <p:nvPr/>
          </p:nvSpPr>
          <p:spPr>
            <a:xfrm flipV="1">
              <a:off x="5728680" y="1613160"/>
              <a:ext cx="6480" cy="14760"/>
            </a:xfrm>
            <a:custGeom>
              <a:avLst/>
              <a:gdLst/>
              <a:ahLst/>
              <a:rect l="l" t="t" r="r" b="b"/>
              <a:pathLst>
                <a:path w="16" h="37">
                  <a:moveTo>
                    <a:pt x="16" y="16"/>
                  </a:moveTo>
                  <a:lnTo>
                    <a:pt x="0" y="37"/>
                  </a:lnTo>
                  <a:lnTo>
                    <a:pt x="7" y="18"/>
                  </a:lnTo>
                  <a:lnTo>
                    <a:pt x="0" y="0"/>
                  </a:lnTo>
                  <a:lnTo>
                    <a:pt x="16" y="16"/>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693" name=""/>
            <p:cNvSpPr/>
            <p:nvPr/>
          </p:nvSpPr>
          <p:spPr>
            <a:xfrm flipV="1">
              <a:off x="5723640" y="1564200"/>
              <a:ext cx="9720" cy="22320"/>
            </a:xfrm>
            <a:custGeom>
              <a:avLst/>
              <a:gdLst/>
              <a:ahLst/>
              <a:rect l="l" t="t" r="r" b="b"/>
              <a:pathLst>
                <a:path w="24" h="55">
                  <a:moveTo>
                    <a:pt x="24" y="27"/>
                  </a:moveTo>
                  <a:lnTo>
                    <a:pt x="0" y="55"/>
                  </a:lnTo>
                  <a:lnTo>
                    <a:pt x="10" y="34"/>
                  </a:lnTo>
                  <a:lnTo>
                    <a:pt x="4" y="0"/>
                  </a:lnTo>
                  <a:lnTo>
                    <a:pt x="24" y="27"/>
                  </a:lnTo>
                  <a:close/>
                </a:path>
              </a:pathLst>
            </a:custGeom>
            <a:solidFill>
              <a:srgbClr val="60ffe2"/>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694" name=""/>
            <p:cNvSpPr/>
            <p:nvPr/>
          </p:nvSpPr>
          <p:spPr>
            <a:xfrm flipV="1">
              <a:off x="5725440" y="1559160"/>
              <a:ext cx="9720" cy="5760"/>
            </a:xfrm>
            <a:custGeom>
              <a:avLst/>
              <a:gdLst/>
              <a:ahLst/>
              <a:rect l="l" t="t" r="r" b="b"/>
              <a:pathLst>
                <a:path w="23" h="15">
                  <a:moveTo>
                    <a:pt x="6" y="0"/>
                  </a:moveTo>
                  <a:lnTo>
                    <a:pt x="23" y="15"/>
                  </a:lnTo>
                  <a:lnTo>
                    <a:pt x="0" y="8"/>
                  </a:lnTo>
                  <a:lnTo>
                    <a:pt x="6" y="0"/>
                  </a:lnTo>
                  <a:close/>
                </a:path>
              </a:pathLst>
            </a:custGeom>
            <a:solidFill>
              <a:srgbClr val="60ffe2"/>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695" name=""/>
            <p:cNvSpPr/>
            <p:nvPr/>
          </p:nvSpPr>
          <p:spPr>
            <a:xfrm flipV="1">
              <a:off x="5678640" y="1617480"/>
              <a:ext cx="11520" cy="9720"/>
            </a:xfrm>
            <a:custGeom>
              <a:avLst/>
              <a:gdLst/>
              <a:ahLst/>
              <a:rect l="l" t="t" r="r" b="b"/>
              <a:pathLst>
                <a:path w="28" h="24">
                  <a:moveTo>
                    <a:pt x="0" y="24"/>
                  </a:moveTo>
                  <a:lnTo>
                    <a:pt x="25" y="17"/>
                  </a:lnTo>
                  <a:lnTo>
                    <a:pt x="28" y="0"/>
                  </a:lnTo>
                  <a:lnTo>
                    <a:pt x="0" y="24"/>
                  </a:lnTo>
                  <a:close/>
                </a:path>
              </a:pathLst>
            </a:custGeom>
            <a:solidFill>
              <a:srgbClr val="60ffe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96" name=""/>
            <p:cNvSpPr/>
            <p:nvPr/>
          </p:nvSpPr>
          <p:spPr>
            <a:xfrm flipV="1">
              <a:off x="5695560" y="1632960"/>
              <a:ext cx="11160" cy="14040"/>
            </a:xfrm>
            <a:custGeom>
              <a:avLst/>
              <a:gdLst/>
              <a:ahLst/>
              <a:rect l="l" t="t" r="r" b="b"/>
              <a:pathLst>
                <a:path w="28" h="35">
                  <a:moveTo>
                    <a:pt x="23" y="28"/>
                  </a:moveTo>
                  <a:lnTo>
                    <a:pt x="0" y="35"/>
                  </a:lnTo>
                  <a:lnTo>
                    <a:pt x="17" y="21"/>
                  </a:lnTo>
                  <a:lnTo>
                    <a:pt x="28" y="0"/>
                  </a:lnTo>
                  <a:lnTo>
                    <a:pt x="23" y="28"/>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697" name=""/>
            <p:cNvSpPr/>
            <p:nvPr/>
          </p:nvSpPr>
          <p:spPr>
            <a:xfrm flipV="1">
              <a:off x="5658840" y="1588320"/>
              <a:ext cx="15840" cy="21240"/>
            </a:xfrm>
            <a:custGeom>
              <a:avLst/>
              <a:gdLst/>
              <a:ahLst/>
              <a:rect l="l" t="t" r="r" b="b"/>
              <a:pathLst>
                <a:path w="38" h="52">
                  <a:moveTo>
                    <a:pt x="30" y="43"/>
                  </a:moveTo>
                  <a:lnTo>
                    <a:pt x="0" y="52"/>
                  </a:lnTo>
                  <a:lnTo>
                    <a:pt x="20" y="39"/>
                  </a:lnTo>
                  <a:lnTo>
                    <a:pt x="38" y="0"/>
                  </a:lnTo>
                  <a:lnTo>
                    <a:pt x="30" y="43"/>
                  </a:lnTo>
                  <a:close/>
                </a:path>
              </a:pathLst>
            </a:custGeom>
            <a:solidFill>
              <a:srgbClr val="60ffe2"/>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2698" name=""/>
            <p:cNvSpPr/>
            <p:nvPr/>
          </p:nvSpPr>
          <p:spPr>
            <a:xfrm flipV="1">
              <a:off x="5657760" y="1574280"/>
              <a:ext cx="3240" cy="11160"/>
            </a:xfrm>
            <a:custGeom>
              <a:avLst/>
              <a:gdLst/>
              <a:ahLst/>
              <a:rect l="l" t="t" r="r" b="b"/>
              <a:pathLst>
                <a:path w="8" h="29">
                  <a:moveTo>
                    <a:pt x="0" y="2"/>
                  </a:moveTo>
                  <a:lnTo>
                    <a:pt x="8" y="0"/>
                  </a:lnTo>
                  <a:lnTo>
                    <a:pt x="5" y="29"/>
                  </a:lnTo>
                  <a:lnTo>
                    <a:pt x="0" y="2"/>
                  </a:lnTo>
                  <a:close/>
                </a:path>
              </a:pathLst>
            </a:custGeom>
            <a:solidFill>
              <a:srgbClr val="60ffe2"/>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699" name=""/>
            <p:cNvSpPr/>
            <p:nvPr/>
          </p:nvSpPr>
          <p:spPr>
            <a:xfrm flipV="1">
              <a:off x="5676120" y="1669680"/>
              <a:ext cx="12240" cy="4680"/>
            </a:xfrm>
            <a:custGeom>
              <a:avLst/>
              <a:gdLst/>
              <a:ahLst/>
              <a:rect l="l" t="t" r="r" b="b"/>
              <a:pathLst>
                <a:path w="30" h="12">
                  <a:moveTo>
                    <a:pt x="0" y="1"/>
                  </a:moveTo>
                  <a:lnTo>
                    <a:pt x="17" y="12"/>
                  </a:lnTo>
                  <a:lnTo>
                    <a:pt x="30" y="0"/>
                  </a:lnTo>
                  <a:lnTo>
                    <a:pt x="0" y="1"/>
                  </a:lnTo>
                  <a:close/>
                </a:path>
              </a:pathLst>
            </a:custGeom>
            <a:solidFill>
              <a:srgbClr val="60ffe2"/>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700" name=""/>
            <p:cNvSpPr/>
            <p:nvPr/>
          </p:nvSpPr>
          <p:spPr>
            <a:xfrm flipV="1">
              <a:off x="5693760" y="1667880"/>
              <a:ext cx="16560" cy="13320"/>
            </a:xfrm>
            <a:custGeom>
              <a:avLst/>
              <a:gdLst/>
              <a:ahLst/>
              <a:rect l="l" t="t" r="r" b="b"/>
              <a:pathLst>
                <a:path w="41" h="31">
                  <a:moveTo>
                    <a:pt x="13" y="31"/>
                  </a:moveTo>
                  <a:lnTo>
                    <a:pt x="0" y="11"/>
                  </a:lnTo>
                  <a:lnTo>
                    <a:pt x="18" y="13"/>
                  </a:lnTo>
                  <a:lnTo>
                    <a:pt x="41" y="0"/>
                  </a:lnTo>
                  <a:lnTo>
                    <a:pt x="13" y="31"/>
                  </a:lnTo>
                  <a:close/>
                </a:path>
              </a:pathLst>
            </a:custGeom>
            <a:solidFill>
              <a:srgbClr val="60ffe2"/>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2701" name=""/>
            <p:cNvSpPr/>
            <p:nvPr/>
          </p:nvSpPr>
          <p:spPr>
            <a:xfrm flipV="1">
              <a:off x="5647320" y="1657080"/>
              <a:ext cx="24120" cy="14760"/>
            </a:xfrm>
            <a:custGeom>
              <a:avLst/>
              <a:gdLst/>
              <a:ahLst/>
              <a:rect l="l" t="t" r="r" b="b"/>
              <a:pathLst>
                <a:path w="58" h="37">
                  <a:moveTo>
                    <a:pt x="17" y="37"/>
                  </a:moveTo>
                  <a:lnTo>
                    <a:pt x="0" y="25"/>
                  </a:lnTo>
                  <a:lnTo>
                    <a:pt x="19" y="28"/>
                  </a:lnTo>
                  <a:lnTo>
                    <a:pt x="58" y="0"/>
                  </a:lnTo>
                  <a:lnTo>
                    <a:pt x="17" y="37"/>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702" name=""/>
            <p:cNvSpPr/>
            <p:nvPr/>
          </p:nvSpPr>
          <p:spPr>
            <a:xfrm flipV="1">
              <a:off x="5637960" y="1647720"/>
              <a:ext cx="8280" cy="12240"/>
            </a:xfrm>
            <a:custGeom>
              <a:avLst/>
              <a:gdLst/>
              <a:ahLst/>
              <a:rect l="l" t="t" r="r" b="b"/>
              <a:pathLst>
                <a:path w="20" h="30">
                  <a:moveTo>
                    <a:pt x="20" y="5"/>
                  </a:moveTo>
                  <a:lnTo>
                    <a:pt x="0" y="30"/>
                  </a:lnTo>
                  <a:lnTo>
                    <a:pt x="16" y="0"/>
                  </a:lnTo>
                  <a:lnTo>
                    <a:pt x="20" y="5"/>
                  </a:lnTo>
                  <a:close/>
                </a:path>
              </a:pathLst>
            </a:custGeom>
            <a:solidFill>
              <a:srgbClr val="60ffe2"/>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703" name=""/>
            <p:cNvSpPr/>
            <p:nvPr/>
          </p:nvSpPr>
          <p:spPr>
            <a:xfrm flipV="1">
              <a:off x="5716080" y="1724760"/>
              <a:ext cx="6480" cy="10440"/>
            </a:xfrm>
            <a:custGeom>
              <a:avLst/>
              <a:gdLst/>
              <a:ahLst/>
              <a:rect l="l" t="t" r="r" b="b"/>
              <a:pathLst>
                <a:path w="17" h="26">
                  <a:moveTo>
                    <a:pt x="2" y="0"/>
                  </a:moveTo>
                  <a:lnTo>
                    <a:pt x="0" y="26"/>
                  </a:lnTo>
                  <a:lnTo>
                    <a:pt x="17" y="22"/>
                  </a:lnTo>
                  <a:lnTo>
                    <a:pt x="2" y="0"/>
                  </a:lnTo>
                  <a:close/>
                </a:path>
              </a:pathLst>
            </a:custGeom>
            <a:solidFill>
              <a:srgbClr val="60ffe2"/>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704" name=""/>
            <p:cNvSpPr/>
            <p:nvPr/>
          </p:nvSpPr>
          <p:spPr>
            <a:xfrm flipV="1">
              <a:off x="5725440" y="1710720"/>
              <a:ext cx="11520" cy="10440"/>
            </a:xfrm>
            <a:custGeom>
              <a:avLst/>
              <a:gdLst/>
              <a:ahLst/>
              <a:rect l="l" t="t" r="r" b="b"/>
              <a:pathLst>
                <a:path w="28" h="26">
                  <a:moveTo>
                    <a:pt x="0" y="26"/>
                  </a:moveTo>
                  <a:lnTo>
                    <a:pt x="3" y="0"/>
                  </a:lnTo>
                  <a:lnTo>
                    <a:pt x="10" y="14"/>
                  </a:lnTo>
                  <a:lnTo>
                    <a:pt x="28" y="16"/>
                  </a:lnTo>
                  <a:lnTo>
                    <a:pt x="0" y="26"/>
                  </a:lnTo>
                  <a:close/>
                </a:path>
              </a:pathLst>
            </a:custGeom>
            <a:solidFill>
              <a:srgbClr val="60ffe2"/>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2705" name=""/>
            <p:cNvSpPr/>
            <p:nvPr/>
          </p:nvSpPr>
          <p:spPr>
            <a:xfrm flipV="1">
              <a:off x="5694480" y="1735560"/>
              <a:ext cx="19080" cy="11520"/>
            </a:xfrm>
            <a:custGeom>
              <a:avLst/>
              <a:gdLst/>
              <a:ahLst/>
              <a:rect l="l" t="t" r="r" b="b"/>
              <a:pathLst>
                <a:path w="47" h="27">
                  <a:moveTo>
                    <a:pt x="0" y="27"/>
                  </a:moveTo>
                  <a:lnTo>
                    <a:pt x="3" y="0"/>
                  </a:lnTo>
                  <a:lnTo>
                    <a:pt x="9" y="18"/>
                  </a:lnTo>
                  <a:lnTo>
                    <a:pt x="47" y="12"/>
                  </a:lnTo>
                  <a:lnTo>
                    <a:pt x="0" y="27"/>
                  </a:lnTo>
                  <a:close/>
                </a:path>
              </a:pathLst>
            </a:custGeom>
            <a:solidFill>
              <a:srgbClr val="60ffe2"/>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706" name=""/>
            <p:cNvSpPr/>
            <p:nvPr/>
          </p:nvSpPr>
          <p:spPr>
            <a:xfrm flipV="1">
              <a:off x="5681160" y="1740600"/>
              <a:ext cx="10440" cy="6480"/>
            </a:xfrm>
            <a:custGeom>
              <a:avLst/>
              <a:gdLst/>
              <a:ahLst/>
              <a:rect l="l" t="t" r="r" b="b"/>
              <a:pathLst>
                <a:path w="28" h="16">
                  <a:moveTo>
                    <a:pt x="28" y="9"/>
                  </a:moveTo>
                  <a:lnTo>
                    <a:pt x="0" y="16"/>
                  </a:lnTo>
                  <a:lnTo>
                    <a:pt x="28" y="0"/>
                  </a:lnTo>
                  <a:lnTo>
                    <a:pt x="28" y="9"/>
                  </a:lnTo>
                  <a:close/>
                </a:path>
              </a:pathLst>
            </a:custGeom>
            <a:solidFill>
              <a:srgbClr val="60ffe2"/>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707" name=""/>
            <p:cNvSpPr/>
            <p:nvPr/>
          </p:nvSpPr>
          <p:spPr>
            <a:xfrm flipV="1">
              <a:off x="5769360" y="1747080"/>
              <a:ext cx="7200" cy="14040"/>
            </a:xfrm>
            <a:custGeom>
              <a:avLst/>
              <a:gdLst/>
              <a:ahLst/>
              <a:rect l="l" t="t" r="r" b="b"/>
              <a:pathLst>
                <a:path w="19" h="34">
                  <a:moveTo>
                    <a:pt x="19" y="0"/>
                  </a:moveTo>
                  <a:lnTo>
                    <a:pt x="0" y="24"/>
                  </a:lnTo>
                  <a:lnTo>
                    <a:pt x="9" y="34"/>
                  </a:lnTo>
                  <a:lnTo>
                    <a:pt x="19" y="0"/>
                  </a:lnTo>
                  <a:close/>
                </a:path>
              </a:pathLst>
            </a:custGeom>
            <a:solidFill>
              <a:srgbClr val="60ffe2"/>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708" name=""/>
            <p:cNvSpPr/>
            <p:nvPr/>
          </p:nvSpPr>
          <p:spPr>
            <a:xfrm flipV="1">
              <a:off x="5764680" y="1724760"/>
              <a:ext cx="6480" cy="15840"/>
            </a:xfrm>
            <a:custGeom>
              <a:avLst/>
              <a:gdLst/>
              <a:ahLst/>
              <a:rect l="l" t="t" r="r" b="b"/>
              <a:pathLst>
                <a:path w="16" h="37">
                  <a:moveTo>
                    <a:pt x="0" y="22"/>
                  </a:moveTo>
                  <a:lnTo>
                    <a:pt x="16" y="0"/>
                  </a:lnTo>
                  <a:lnTo>
                    <a:pt x="9" y="20"/>
                  </a:lnTo>
                  <a:lnTo>
                    <a:pt x="15" y="37"/>
                  </a:lnTo>
                  <a:lnTo>
                    <a:pt x="0" y="22"/>
                  </a:lnTo>
                  <a:close/>
                </a:path>
              </a:pathLst>
            </a:custGeom>
            <a:solidFill>
              <a:srgbClr val="60ffe2"/>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709" name=""/>
            <p:cNvSpPr/>
            <p:nvPr/>
          </p:nvSpPr>
          <p:spPr>
            <a:xfrm flipV="1">
              <a:off x="5767560" y="1764360"/>
              <a:ext cx="8280" cy="24840"/>
            </a:xfrm>
            <a:custGeom>
              <a:avLst/>
              <a:gdLst/>
              <a:ahLst/>
              <a:rect l="l" t="t" r="r" b="b"/>
              <a:pathLst>
                <a:path w="20" h="59">
                  <a:moveTo>
                    <a:pt x="0" y="24"/>
                  </a:moveTo>
                  <a:lnTo>
                    <a:pt x="18" y="0"/>
                  </a:lnTo>
                  <a:lnTo>
                    <a:pt x="9" y="22"/>
                  </a:lnTo>
                  <a:lnTo>
                    <a:pt x="20" y="59"/>
                  </a:lnTo>
                  <a:lnTo>
                    <a:pt x="0" y="24"/>
                  </a:lnTo>
                  <a:close/>
                </a:path>
              </a:pathLst>
            </a:custGeom>
            <a:solidFill>
              <a:srgbClr val="60ffe2"/>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2710" name=""/>
            <p:cNvSpPr/>
            <p:nvPr/>
          </p:nvSpPr>
          <p:spPr>
            <a:xfrm flipV="1">
              <a:off x="5764680" y="1788840"/>
              <a:ext cx="9000" cy="5760"/>
            </a:xfrm>
            <a:custGeom>
              <a:avLst/>
              <a:gdLst/>
              <a:ahLst/>
              <a:rect l="l" t="t" r="r" b="b"/>
              <a:pathLst>
                <a:path w="23" h="15">
                  <a:moveTo>
                    <a:pt x="17" y="15"/>
                  </a:moveTo>
                  <a:lnTo>
                    <a:pt x="0" y="0"/>
                  </a:lnTo>
                  <a:lnTo>
                    <a:pt x="23" y="8"/>
                  </a:lnTo>
                  <a:lnTo>
                    <a:pt x="17" y="15"/>
                  </a:lnTo>
                  <a:close/>
                </a:path>
              </a:pathLst>
            </a:custGeom>
            <a:solidFill>
              <a:srgbClr val="60ffe2"/>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711" name=""/>
            <p:cNvSpPr/>
            <p:nvPr/>
          </p:nvSpPr>
          <p:spPr>
            <a:xfrm flipV="1">
              <a:off x="5810040" y="1728360"/>
              <a:ext cx="9720" cy="12960"/>
            </a:xfrm>
            <a:custGeom>
              <a:avLst/>
              <a:gdLst/>
              <a:ahLst/>
              <a:rect l="l" t="t" r="r" b="b"/>
              <a:pathLst>
                <a:path w="23" h="34">
                  <a:moveTo>
                    <a:pt x="23" y="0"/>
                  </a:moveTo>
                  <a:lnTo>
                    <a:pt x="4" y="18"/>
                  </a:lnTo>
                  <a:lnTo>
                    <a:pt x="0" y="34"/>
                  </a:lnTo>
                  <a:lnTo>
                    <a:pt x="23" y="0"/>
                  </a:lnTo>
                  <a:close/>
                </a:path>
              </a:pathLst>
            </a:custGeom>
            <a:solidFill>
              <a:srgbClr val="60ffe2"/>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712" name=""/>
            <p:cNvSpPr/>
            <p:nvPr/>
          </p:nvSpPr>
          <p:spPr>
            <a:xfrm flipV="1">
              <a:off x="5793480" y="1707120"/>
              <a:ext cx="10440" cy="14760"/>
            </a:xfrm>
            <a:custGeom>
              <a:avLst/>
              <a:gdLst/>
              <a:ahLst/>
              <a:rect l="l" t="t" r="r" b="b"/>
              <a:pathLst>
                <a:path w="26" h="34">
                  <a:moveTo>
                    <a:pt x="5" y="7"/>
                  </a:moveTo>
                  <a:lnTo>
                    <a:pt x="26" y="0"/>
                  </a:lnTo>
                  <a:lnTo>
                    <a:pt x="9" y="14"/>
                  </a:lnTo>
                  <a:lnTo>
                    <a:pt x="0" y="34"/>
                  </a:lnTo>
                  <a:lnTo>
                    <a:pt x="5" y="7"/>
                  </a:lnTo>
                  <a:close/>
                </a:path>
              </a:pathLst>
            </a:custGeom>
            <a:solidFill>
              <a:srgbClr val="60ffe2"/>
            </a:solidFill>
            <a:ln w="0">
              <a:noFill/>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713" name=""/>
            <p:cNvSpPr/>
            <p:nvPr/>
          </p:nvSpPr>
          <p:spPr>
            <a:xfrm flipV="1">
              <a:off x="5823720" y="1745280"/>
              <a:ext cx="18000" cy="20520"/>
            </a:xfrm>
            <a:custGeom>
              <a:avLst/>
              <a:gdLst/>
              <a:ahLst/>
              <a:rect l="l" t="t" r="r" b="b"/>
              <a:pathLst>
                <a:path w="44" h="48">
                  <a:moveTo>
                    <a:pt x="18" y="7"/>
                  </a:moveTo>
                  <a:lnTo>
                    <a:pt x="44" y="0"/>
                  </a:lnTo>
                  <a:lnTo>
                    <a:pt x="23" y="12"/>
                  </a:lnTo>
                  <a:lnTo>
                    <a:pt x="0" y="48"/>
                  </a:lnTo>
                  <a:lnTo>
                    <a:pt x="18" y="7"/>
                  </a:lnTo>
                  <a:close/>
                </a:path>
              </a:pathLst>
            </a:custGeom>
            <a:solidFill>
              <a:srgbClr val="60ffe2"/>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714" name=""/>
            <p:cNvSpPr/>
            <p:nvPr/>
          </p:nvSpPr>
          <p:spPr>
            <a:xfrm flipV="1">
              <a:off x="5839200" y="1769040"/>
              <a:ext cx="3240" cy="11160"/>
            </a:xfrm>
            <a:custGeom>
              <a:avLst/>
              <a:gdLst/>
              <a:ahLst/>
              <a:rect l="l" t="t" r="r" b="b"/>
              <a:pathLst>
                <a:path w="10" h="28">
                  <a:moveTo>
                    <a:pt x="0" y="28"/>
                  </a:moveTo>
                  <a:lnTo>
                    <a:pt x="4" y="0"/>
                  </a:lnTo>
                  <a:lnTo>
                    <a:pt x="10" y="27"/>
                  </a:lnTo>
                  <a:lnTo>
                    <a:pt x="0" y="28"/>
                  </a:lnTo>
                  <a:close/>
                </a:path>
              </a:pathLst>
            </a:custGeom>
            <a:solidFill>
              <a:srgbClr val="60ffe2"/>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715" name=""/>
            <p:cNvSpPr/>
            <p:nvPr/>
          </p:nvSpPr>
          <p:spPr>
            <a:xfrm flipV="1">
              <a:off x="5741280" y="1665720"/>
              <a:ext cx="18720" cy="19800"/>
            </a:xfrm>
            <a:custGeom>
              <a:avLst/>
              <a:gdLst/>
              <a:ahLst/>
              <a:rect l="l" t="t" r="r" b="b"/>
              <a:pathLst>
                <a:path w="47" h="48">
                  <a:moveTo>
                    <a:pt x="21" y="48"/>
                  </a:moveTo>
                  <a:lnTo>
                    <a:pt x="47" y="17"/>
                  </a:lnTo>
                  <a:lnTo>
                    <a:pt x="26" y="0"/>
                  </a:lnTo>
                  <a:lnTo>
                    <a:pt x="0" y="30"/>
                  </a:lnTo>
                  <a:lnTo>
                    <a:pt x="21" y="48"/>
                  </a:lnTo>
                  <a:close/>
                </a:path>
              </a:pathLst>
            </a:custGeom>
            <a:solidFill>
              <a:srgbClr val="bfffff"/>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2716" name=""/>
            <p:cNvSpPr/>
            <p:nvPr/>
          </p:nvSpPr>
          <p:spPr>
            <a:xfrm flipV="1">
              <a:off x="5742720" y="1667520"/>
              <a:ext cx="15840" cy="17280"/>
            </a:xfrm>
            <a:custGeom>
              <a:avLst/>
              <a:gdLst/>
              <a:ahLst/>
              <a:rect l="l" t="t" r="r" b="b"/>
              <a:pathLst>
                <a:path w="37" h="43">
                  <a:moveTo>
                    <a:pt x="33" y="34"/>
                  </a:moveTo>
                  <a:lnTo>
                    <a:pt x="37" y="0"/>
                  </a:lnTo>
                  <a:lnTo>
                    <a:pt x="3" y="10"/>
                  </a:lnTo>
                  <a:lnTo>
                    <a:pt x="0" y="43"/>
                  </a:lnTo>
                  <a:lnTo>
                    <a:pt x="33" y="34"/>
                  </a:lnTo>
                  <a:close/>
                </a:path>
              </a:pathLst>
            </a:custGeom>
            <a:solidFill>
              <a:srgbClr val="b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grpSp>
      <p:sp>
        <p:nvSpPr>
          <p:cNvPr id="2717" name=""/>
          <p:cNvSpPr/>
          <p:nvPr/>
        </p:nvSpPr>
        <p:spPr>
          <a:xfrm rot="5400000">
            <a:off x="5335560" y="3372120"/>
            <a:ext cx="2743200" cy="44424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18" name=""/>
          <p:cNvSpPr/>
          <p:nvPr/>
        </p:nvSpPr>
        <p:spPr>
          <a:xfrm>
            <a:off x="7170840" y="2619000"/>
            <a:ext cx="1560240" cy="195012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While on average these </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2 market participants are doing fine, neither is particularly comfortable</a:t>
            </a:r>
            <a:endParaRPr b="0" lang="en-US" sz="1600" strike="noStrike" u="none">
              <a:solidFill>
                <a:srgbClr val="000000"/>
              </a:solidFill>
              <a:effectLst/>
              <a:uFillTx/>
              <a:latin typeface="Times New Roman"/>
            </a:endParaRPr>
          </a:p>
        </p:txBody>
      </p:sp>
      <p:grpSp>
        <p:nvGrpSpPr>
          <p:cNvPr id="2719" name=""/>
          <p:cNvGrpSpPr/>
          <p:nvPr/>
        </p:nvGrpSpPr>
        <p:grpSpPr>
          <a:xfrm>
            <a:off x="8240760" y="284040"/>
            <a:ext cx="490320" cy="545760"/>
            <a:chOff x="8240760" y="284040"/>
            <a:chExt cx="490320" cy="545760"/>
          </a:xfrm>
        </p:grpSpPr>
        <p:sp>
          <p:nvSpPr>
            <p:cNvPr id="2720" name=""/>
            <p:cNvSpPr/>
            <p:nvPr/>
          </p:nvSpPr>
          <p:spPr>
            <a:xfrm>
              <a:off x="8240760" y="284040"/>
              <a:ext cx="490320" cy="13464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21" name=""/>
            <p:cNvSpPr/>
            <p:nvPr/>
          </p:nvSpPr>
          <p:spPr>
            <a:xfrm>
              <a:off x="8240760" y="48960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22" name=""/>
            <p:cNvSpPr/>
            <p:nvPr/>
          </p:nvSpPr>
          <p:spPr>
            <a:xfrm>
              <a:off x="8240760" y="69516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10D113CB-7BE6-443D-BAEB-CA3C4B0B0E51}"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23" name="PlaceHolder 1"/>
          <p:cNvSpPr>
            <a:spLocks noGrp="1"/>
          </p:cNvSpPr>
          <p:nvPr>
            <p:ph type="title"/>
          </p:nvPr>
        </p:nvSpPr>
        <p:spPr>
          <a:xfrm>
            <a:off x="139320" y="226800"/>
            <a:ext cx="714852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A NUMBER OF STOCHASTIC VARIABLES MAKE AVERAGES MEANINGLESS</a:t>
            </a:r>
            <a:endParaRPr b="1" lang="en-US" sz="1900" strike="noStrike" u="none">
              <a:solidFill>
                <a:srgbClr val="000000"/>
              </a:solidFill>
              <a:effectLst/>
              <a:uFillTx/>
              <a:latin typeface="Arial"/>
            </a:endParaRPr>
          </a:p>
        </p:txBody>
      </p:sp>
      <p:grpSp>
        <p:nvGrpSpPr>
          <p:cNvPr id="2724" name="McK Sticker"/>
          <p:cNvGrpSpPr/>
          <p:nvPr/>
        </p:nvGrpSpPr>
        <p:grpSpPr>
          <a:xfrm>
            <a:off x="7736760" y="957240"/>
            <a:ext cx="1067760" cy="215640"/>
            <a:chOff x="7736760" y="957240"/>
            <a:chExt cx="1067760" cy="215640"/>
          </a:xfrm>
        </p:grpSpPr>
        <p:sp>
          <p:nvSpPr>
            <p:cNvPr id="2725" name="McK Footnote"/>
            <p:cNvSpPr/>
            <p:nvPr/>
          </p:nvSpPr>
          <p:spPr>
            <a:xfrm>
              <a:off x="7736760" y="973080"/>
              <a:ext cx="106776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ILLUSTRATIVE</a:t>
              </a:r>
              <a:endParaRPr b="0" lang="en-US" sz="1200" strike="noStrike" u="none">
                <a:solidFill>
                  <a:srgbClr val="000000"/>
                </a:solidFill>
                <a:effectLst/>
                <a:uFillTx/>
                <a:latin typeface="Times New Roman"/>
              </a:endParaRPr>
            </a:p>
          </p:txBody>
        </p:sp>
        <p:grpSp>
          <p:nvGrpSpPr>
            <p:cNvPr id="2726" name=""/>
            <p:cNvGrpSpPr/>
            <p:nvPr/>
          </p:nvGrpSpPr>
          <p:grpSpPr>
            <a:xfrm>
              <a:off x="7740360" y="957240"/>
              <a:ext cx="1063080" cy="215640"/>
              <a:chOff x="7740360" y="957240"/>
              <a:chExt cx="1063080" cy="215640"/>
            </a:xfrm>
          </p:grpSpPr>
          <p:sp>
            <p:nvSpPr>
              <p:cNvPr id="2727" name=""/>
              <p:cNvSpPr/>
              <p:nvPr/>
            </p:nvSpPr>
            <p:spPr>
              <a:xfrm>
                <a:off x="7740360" y="957240"/>
                <a:ext cx="1063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28" name=""/>
              <p:cNvSpPr/>
              <p:nvPr/>
            </p:nvSpPr>
            <p:spPr>
              <a:xfrm>
                <a:off x="7740360" y="1172880"/>
                <a:ext cx="1063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2729" name=""/>
          <p:cNvSpPr/>
          <p:nvPr/>
        </p:nvSpPr>
        <p:spPr>
          <a:xfrm>
            <a:off x="135000" y="1371600"/>
            <a:ext cx="8596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2730" name=""/>
          <p:cNvGrpSpPr/>
          <p:nvPr/>
        </p:nvGrpSpPr>
        <p:grpSpPr>
          <a:xfrm>
            <a:off x="139680" y="1070280"/>
            <a:ext cx="4091040" cy="3955320"/>
            <a:chOff x="139680" y="1070280"/>
            <a:chExt cx="4091040" cy="3955320"/>
          </a:xfrm>
        </p:grpSpPr>
        <p:sp>
          <p:nvSpPr>
            <p:cNvPr id="2731" name=""/>
            <p:cNvSpPr/>
            <p:nvPr/>
          </p:nvSpPr>
          <p:spPr>
            <a:xfrm>
              <a:off x="139680" y="1070280"/>
              <a:ext cx="409104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Uncertainties</a:t>
              </a:r>
              <a:endParaRPr b="0" lang="en-US" sz="1600" strike="noStrike" u="none">
                <a:solidFill>
                  <a:srgbClr val="000000"/>
                </a:solidFill>
                <a:effectLst/>
                <a:uFillTx/>
                <a:latin typeface="Times New Roman"/>
              </a:endParaRPr>
            </a:p>
          </p:txBody>
        </p:sp>
        <p:sp>
          <p:nvSpPr>
            <p:cNvPr id="2732" name=""/>
            <p:cNvSpPr/>
            <p:nvPr/>
          </p:nvSpPr>
          <p:spPr>
            <a:xfrm>
              <a:off x="139680" y="1565280"/>
              <a:ext cx="4091040" cy="346032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Plant availability</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Hydro availability</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Weather (demand)</a:t>
              </a:r>
              <a:endParaRPr b="0" lang="en-US" sz="1600" strike="noStrike" u="none">
                <a:solidFill>
                  <a:srgbClr val="000000"/>
                </a:solidFill>
                <a:effectLst/>
                <a:uFillTx/>
                <a:latin typeface="Times New Roman"/>
              </a:endParaRPr>
            </a:p>
          </p:txBody>
        </p:sp>
      </p:grpSp>
      <p:grpSp>
        <p:nvGrpSpPr>
          <p:cNvPr id="2733" name=""/>
          <p:cNvGrpSpPr/>
          <p:nvPr/>
        </p:nvGrpSpPr>
        <p:grpSpPr>
          <a:xfrm>
            <a:off x="2887560" y="1070280"/>
            <a:ext cx="5916240" cy="4511520"/>
            <a:chOff x="2887560" y="1070280"/>
            <a:chExt cx="5916240" cy="4511520"/>
          </a:xfrm>
        </p:grpSpPr>
        <p:sp>
          <p:nvSpPr>
            <p:cNvPr id="2734" name=""/>
            <p:cNvSpPr/>
            <p:nvPr/>
          </p:nvSpPr>
          <p:spPr>
            <a:xfrm>
              <a:off x="2887560" y="1070280"/>
              <a:ext cx="591624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Description</a:t>
              </a:r>
              <a:endParaRPr b="0" lang="en-US" sz="1600" strike="noStrike" u="none">
                <a:solidFill>
                  <a:srgbClr val="000000"/>
                </a:solidFill>
                <a:effectLst/>
                <a:uFillTx/>
                <a:latin typeface="Times New Roman"/>
              </a:endParaRPr>
            </a:p>
          </p:txBody>
        </p:sp>
        <p:sp>
          <p:nvSpPr>
            <p:cNvPr id="2735" name=""/>
            <p:cNvSpPr/>
            <p:nvPr/>
          </p:nvSpPr>
          <p:spPr>
            <a:xfrm>
              <a:off x="2887560" y="1565280"/>
              <a:ext cx="5916240" cy="401652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Planned downtime (such as nuclear unit turnaround and refueling) can take significant capacity offline for an uncertain length of time</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Forced outages such as plant breakdowns vary by plant type, utilization and age</a:t>
              </a:r>
              <a:endParaRPr b="0" lang="en-US" sz="1600" strike="noStrike" u="none">
                <a:solidFill>
                  <a:srgbClr val="000000"/>
                </a:solidFill>
                <a:effectLst/>
                <a:uFillTx/>
                <a:latin typeface="Times New Roman"/>
              </a:endParaRPr>
            </a:p>
            <a:p>
              <a:pPr lvl="2" marL="293760" indent="-158760">
                <a:lnSpc>
                  <a:spcPct val="100000"/>
                </a:lnSpc>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Number of occurrences</a:t>
              </a:r>
              <a:endParaRPr b="0" lang="en-US" sz="1600" strike="noStrike" u="none">
                <a:solidFill>
                  <a:srgbClr val="000000"/>
                </a:solidFill>
                <a:effectLst/>
                <a:uFillTx/>
                <a:latin typeface="Times New Roman"/>
              </a:endParaRPr>
            </a:p>
            <a:p>
              <a:pPr lvl="2" marL="293760" indent="-158760">
                <a:lnSpc>
                  <a:spcPct val="100000"/>
                </a:lnSpc>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Duration of occurrences</a:t>
              </a:r>
              <a:endParaRPr b="0" lang="en-US" sz="1600" strike="noStrike" u="none">
                <a:solidFill>
                  <a:srgbClr val="000000"/>
                </a:solidFill>
                <a:effectLst/>
                <a:uFillTx/>
                <a:latin typeface="Times New Roman"/>
              </a:endParaRPr>
            </a:p>
            <a:p>
              <a:pPr lvl="2" marL="293760" indent="-158760">
                <a:lnSpc>
                  <a:spcPct val="100000"/>
                </a:lnSpc>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Timing of occurrences</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Precipitation fluctuations have significant impact on available hydro capacity in the Pacific Northwest and California</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Uncertain temperature variation directly drives peak loads</a:t>
              </a:r>
              <a:endParaRPr b="0" lang="en-US" sz="1600" strike="noStrike" u="none">
                <a:solidFill>
                  <a:srgbClr val="000000"/>
                </a:solidFill>
                <a:effectLst/>
                <a:uFillTx/>
                <a:latin typeface="Times New Roman"/>
              </a:endParaRPr>
            </a:p>
            <a:p>
              <a:pPr lvl="2" marL="293760" indent="-158760">
                <a:lnSpc>
                  <a:spcPct val="100000"/>
                </a:lnSpc>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p:txBody>
        </p:sp>
      </p:grpSp>
      <p:sp>
        <p:nvSpPr>
          <p:cNvPr id="2736" name=""/>
          <p:cNvSpPr/>
          <p:nvPr/>
        </p:nvSpPr>
        <p:spPr>
          <a:xfrm>
            <a:off x="2130480" y="5100480"/>
            <a:ext cx="4605120" cy="115812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Each variable alone is not likely to create a crisis situation, but simultaneous occurrences of extreme conditions in two or more variables can be catastrophic</a:t>
            </a:r>
            <a:endParaRPr b="0" lang="en-US" sz="1600" strike="noStrike" u="none">
              <a:solidFill>
                <a:srgbClr val="000000"/>
              </a:solidFill>
              <a:effectLst/>
              <a:uFillTx/>
              <a:latin typeface="Times New Roman"/>
            </a:endParaRPr>
          </a:p>
        </p:txBody>
      </p:sp>
      <p:sp>
        <p:nvSpPr>
          <p:cNvPr id="2737" name=""/>
          <p:cNvSpPr/>
          <p:nvPr/>
        </p:nvSpPr>
        <p:spPr>
          <a:xfrm>
            <a:off x="1015920" y="5445000"/>
            <a:ext cx="976320" cy="486000"/>
          </a:xfrm>
          <a:prstGeom prst="rightArrow">
            <a:avLst>
              <a:gd name="adj1" fmla="val 50000"/>
              <a:gd name="adj2" fmla="val 50222"/>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738" name=""/>
          <p:cNvGrpSpPr/>
          <p:nvPr/>
        </p:nvGrpSpPr>
        <p:grpSpPr>
          <a:xfrm>
            <a:off x="8240760" y="284040"/>
            <a:ext cx="490320" cy="545760"/>
            <a:chOff x="8240760" y="284040"/>
            <a:chExt cx="490320" cy="545760"/>
          </a:xfrm>
        </p:grpSpPr>
        <p:sp>
          <p:nvSpPr>
            <p:cNvPr id="2739" name=""/>
            <p:cNvSpPr/>
            <p:nvPr/>
          </p:nvSpPr>
          <p:spPr>
            <a:xfrm>
              <a:off x="8240760" y="284040"/>
              <a:ext cx="490320" cy="13464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40" name=""/>
            <p:cNvSpPr/>
            <p:nvPr/>
          </p:nvSpPr>
          <p:spPr>
            <a:xfrm>
              <a:off x="8240760" y="48960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41" name=""/>
            <p:cNvSpPr/>
            <p:nvPr/>
          </p:nvSpPr>
          <p:spPr>
            <a:xfrm>
              <a:off x="8240760" y="69516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60BEB0D5-1E6A-4BD6-94DF-13A4924D1166}"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742" name=""/>
          <p:cNvGraphicFramePr/>
          <p:nvPr/>
        </p:nvGraphicFramePr>
        <p:xfrm>
          <a:off x="426960" y="1409760"/>
          <a:ext cx="8088480" cy="4094280"/>
        </p:xfrm>
        <a:graphic>
          <a:graphicData uri="http://schemas.openxmlformats.org/presentationml/2006/ole">
            <p:oleObj r:id="rId1" spid="">
              <p:embed/>
              <p:pic>
                <p:nvPicPr>
                  <p:cNvPr id="2743" name="" descr=""/>
                  <p:cNvPicPr/>
                  <p:nvPr/>
                </p:nvPicPr>
                <p:blipFill>
                  <a:blip r:embed="rId2"/>
                  <a:stretch/>
                </p:blipFill>
                <p:spPr>
                  <a:xfrm>
                    <a:off x="426960" y="1409760"/>
                    <a:ext cx="8088480" cy="4094280"/>
                  </a:xfrm>
                  <a:prstGeom prst="rect">
                    <a:avLst/>
                  </a:prstGeom>
                  <a:noFill/>
                  <a:ln w="0">
                    <a:noFill/>
                  </a:ln>
                </p:spPr>
              </p:pic>
            </p:oleObj>
          </a:graphicData>
        </a:graphic>
      </p:graphicFrame>
      <p:sp>
        <p:nvSpPr>
          <p:cNvPr id="2744" name="PlaceHolder 1"/>
          <p:cNvSpPr>
            <a:spLocks noGrp="1"/>
          </p:cNvSpPr>
          <p:nvPr>
            <p:ph type="title"/>
          </p:nvPr>
        </p:nvSpPr>
        <p:spPr>
          <a:xfrm>
            <a:off x="139680" y="226800"/>
            <a:ext cx="866448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AS A RESULT, THE RESERVE MARGIN NEEDS TO BE</a:t>
            </a:r>
            <a:br>
              <a:rPr sz="1900"/>
            </a:br>
            <a:r>
              <a:rPr b="1" lang="en-US" sz="1900" strike="noStrike" u="none">
                <a:solidFill>
                  <a:srgbClr val="000000"/>
                </a:solidFill>
                <a:effectLst/>
                <a:uFillTx/>
                <a:latin typeface="Arial"/>
              </a:rPr>
              <a:t>VIEWED AS A DYNAMIC VARIABLE </a:t>
            </a:r>
            <a:br>
              <a:rPr sz="1900"/>
            </a:br>
            <a:r>
              <a:rPr b="1" lang="en-US" sz="1900" strike="noStrike" u="none">
                <a:solidFill>
                  <a:srgbClr val="000000"/>
                </a:solidFill>
                <a:effectLst/>
                <a:uFillTx/>
                <a:latin typeface="Arial"/>
              </a:rPr>
              <a:t>Modeled 2000 WSCC reserve margin and range of uncertainty*</a:t>
            </a:r>
            <a:endParaRPr b="1" lang="en-US" sz="1900" strike="noStrike" u="none">
              <a:solidFill>
                <a:srgbClr val="000000"/>
              </a:solidFill>
              <a:effectLst/>
              <a:uFillTx/>
              <a:latin typeface="Arial"/>
            </a:endParaRPr>
          </a:p>
        </p:txBody>
      </p:sp>
      <p:sp>
        <p:nvSpPr>
          <p:cNvPr id="2745" name="McK Measure"/>
          <p:cNvSpPr/>
          <p:nvPr/>
        </p:nvSpPr>
        <p:spPr>
          <a:xfrm>
            <a:off x="140040" y="1125360"/>
            <a:ext cx="6991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Percent</a:t>
            </a:r>
            <a:endParaRPr b="0" lang="en-US" sz="1600" strike="noStrike" u="none">
              <a:solidFill>
                <a:srgbClr val="000000"/>
              </a:solidFill>
              <a:effectLst/>
              <a:uFillTx/>
              <a:latin typeface="Times New Roman"/>
            </a:endParaRPr>
          </a:p>
        </p:txBody>
      </p:sp>
      <p:grpSp>
        <p:nvGrpSpPr>
          <p:cNvPr id="2746" name=""/>
          <p:cNvGrpSpPr/>
          <p:nvPr/>
        </p:nvGrpSpPr>
        <p:grpSpPr>
          <a:xfrm>
            <a:off x="7477200" y="923760"/>
            <a:ext cx="1328400" cy="183240"/>
            <a:chOff x="7477200" y="923760"/>
            <a:chExt cx="1328400" cy="183240"/>
          </a:xfrm>
        </p:grpSpPr>
        <p:sp>
          <p:nvSpPr>
            <p:cNvPr id="2747" name=""/>
            <p:cNvSpPr/>
            <p:nvPr/>
          </p:nvSpPr>
          <p:spPr>
            <a:xfrm>
              <a:off x="7477200" y="945720"/>
              <a:ext cx="28404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748" name="McK Footnote"/>
            <p:cNvSpPr/>
            <p:nvPr/>
          </p:nvSpPr>
          <p:spPr>
            <a:xfrm>
              <a:off x="7826400" y="923760"/>
              <a:ext cx="979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Mean, +1/-1sd</a:t>
              </a:r>
              <a:endParaRPr b="0" lang="en-US" sz="1200" strike="noStrike" u="none">
                <a:solidFill>
                  <a:srgbClr val="000000"/>
                </a:solidFill>
                <a:effectLst/>
                <a:uFillTx/>
                <a:latin typeface="Times New Roman"/>
              </a:endParaRPr>
            </a:p>
          </p:txBody>
        </p:sp>
      </p:grpSp>
      <p:grpSp>
        <p:nvGrpSpPr>
          <p:cNvPr id="2749" name=""/>
          <p:cNvGrpSpPr/>
          <p:nvPr/>
        </p:nvGrpSpPr>
        <p:grpSpPr>
          <a:xfrm>
            <a:off x="7477200" y="1119240"/>
            <a:ext cx="1099800" cy="183240"/>
            <a:chOff x="7477200" y="1119240"/>
            <a:chExt cx="1099800" cy="183240"/>
          </a:xfrm>
        </p:grpSpPr>
        <p:sp>
          <p:nvSpPr>
            <p:cNvPr id="2750" name=""/>
            <p:cNvSpPr/>
            <p:nvPr/>
          </p:nvSpPr>
          <p:spPr>
            <a:xfrm>
              <a:off x="7477200" y="114156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751" name="McK Footnote"/>
            <p:cNvSpPr/>
            <p:nvPr/>
          </p:nvSpPr>
          <p:spPr>
            <a:xfrm>
              <a:off x="7826400" y="1119240"/>
              <a:ext cx="750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+95%, -5%</a:t>
              </a:r>
              <a:endParaRPr b="0" lang="en-US" sz="1200" strike="noStrike" u="none">
                <a:solidFill>
                  <a:srgbClr val="000000"/>
                </a:solidFill>
                <a:effectLst/>
                <a:uFillTx/>
                <a:latin typeface="Times New Roman"/>
              </a:endParaRPr>
            </a:p>
          </p:txBody>
        </p:sp>
      </p:grpSp>
      <p:grpSp>
        <p:nvGrpSpPr>
          <p:cNvPr id="2752" name="McK Sticker"/>
          <p:cNvGrpSpPr/>
          <p:nvPr/>
        </p:nvGrpSpPr>
        <p:grpSpPr>
          <a:xfrm>
            <a:off x="7197840" y="289080"/>
            <a:ext cx="783360" cy="215280"/>
            <a:chOff x="7197840" y="289080"/>
            <a:chExt cx="783360" cy="215280"/>
          </a:xfrm>
        </p:grpSpPr>
        <p:sp>
          <p:nvSpPr>
            <p:cNvPr id="2753" name="McK Footnote"/>
            <p:cNvSpPr/>
            <p:nvPr/>
          </p:nvSpPr>
          <p:spPr>
            <a:xfrm>
              <a:off x="7218360" y="30456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2754" name=""/>
            <p:cNvGrpSpPr/>
            <p:nvPr/>
          </p:nvGrpSpPr>
          <p:grpSpPr>
            <a:xfrm>
              <a:off x="7197840" y="289080"/>
              <a:ext cx="783360" cy="215280"/>
              <a:chOff x="7197840" y="289080"/>
              <a:chExt cx="783360" cy="215280"/>
            </a:xfrm>
          </p:grpSpPr>
          <p:sp>
            <p:nvSpPr>
              <p:cNvPr id="2755" name=""/>
              <p:cNvSpPr/>
              <p:nvPr/>
            </p:nvSpPr>
            <p:spPr>
              <a:xfrm>
                <a:off x="7197840" y="289080"/>
                <a:ext cx="783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56" name=""/>
              <p:cNvSpPr/>
              <p:nvPr/>
            </p:nvSpPr>
            <p:spPr>
              <a:xfrm>
                <a:off x="7197840" y="504360"/>
                <a:ext cx="783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2757" name="McK Footnote"/>
          <p:cNvSpPr/>
          <p:nvPr/>
        </p:nvSpPr>
        <p:spPr>
          <a:xfrm>
            <a:off x="50760" y="5603400"/>
            <a:ext cx="8753400" cy="94176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Based on Monte Carlo simulation of the following stochastic inputs:  planned and forced outages, and hydro peak capacity on the supply side and peak demand as a function of HDD and CDD; hydro capacity assumed to be 80% peaking with a peak to average monthly capacity ratio of 2:1</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NERC (WSCC summer and winter plant capacity by GADS type); GADS database (1991-98 annual planned outage hours and forced outage hours and number of occurrences by GADS type); RDS PowerDat (1970-2000 monthly WSCC hydro energy output); National Oceanic and Atmospheric Administration National Weather Service Climate Analysis Center (1931-99 population-weighted monthly HDD and CDD data for  the WSCC); RDI PowerDat (1988-99 monthly WSCC peak demand); Team analysis</a:t>
            </a:r>
            <a:endParaRPr b="0" lang="en-US" sz="1000" strike="noStrike" u="none">
              <a:solidFill>
                <a:srgbClr val="000000"/>
              </a:solidFill>
              <a:effectLst/>
              <a:uFillTx/>
              <a:latin typeface="Times New Roman"/>
            </a:endParaRPr>
          </a:p>
        </p:txBody>
      </p:sp>
      <p:grpSp>
        <p:nvGrpSpPr>
          <p:cNvPr id="2758" name=""/>
          <p:cNvGrpSpPr/>
          <p:nvPr/>
        </p:nvGrpSpPr>
        <p:grpSpPr>
          <a:xfrm>
            <a:off x="8240760" y="284040"/>
            <a:ext cx="490320" cy="545760"/>
            <a:chOff x="8240760" y="284040"/>
            <a:chExt cx="490320" cy="545760"/>
          </a:xfrm>
        </p:grpSpPr>
        <p:sp>
          <p:nvSpPr>
            <p:cNvPr id="2759" name=""/>
            <p:cNvSpPr/>
            <p:nvPr/>
          </p:nvSpPr>
          <p:spPr>
            <a:xfrm>
              <a:off x="8240760" y="284040"/>
              <a:ext cx="490320" cy="13464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60" name=""/>
            <p:cNvSpPr/>
            <p:nvPr/>
          </p:nvSpPr>
          <p:spPr>
            <a:xfrm>
              <a:off x="8240760" y="48960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61" name=""/>
            <p:cNvSpPr/>
            <p:nvPr/>
          </p:nvSpPr>
          <p:spPr>
            <a:xfrm>
              <a:off x="8240760" y="69516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5D0DB6B2-48BA-4E61-928D-C7DC6317A2D5}" type="slidenum">
              <a:t>45</a:t>
            </a:fld>
          </a:p>
        </p:txBody>
      </p:sp>
    </p:spTree>
  </p:cSld>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62" name=""/>
          <p:cNvSpPr/>
          <p:nvPr/>
        </p:nvSpPr>
        <p:spPr>
          <a:xfrm>
            <a:off x="1619280" y="5073480"/>
            <a:ext cx="3041640" cy="304920"/>
          </a:xfrm>
          <a:custGeom>
            <a:avLst/>
            <a:gdLst/>
            <a:ahLst/>
            <a:rect l="l" t="t" r="r" b="b"/>
            <a:pathLst>
              <a:path w="1452" h="128">
                <a:moveTo>
                  <a:pt x="1452" y="0"/>
                </a:moveTo>
                <a:lnTo>
                  <a:pt x="108" y="0"/>
                </a:lnTo>
                <a:lnTo>
                  <a:pt x="0" y="68"/>
                </a:lnTo>
                <a:lnTo>
                  <a:pt x="96" y="128"/>
                </a:lnTo>
                <a:lnTo>
                  <a:pt x="1452" y="128"/>
                </a:lnTo>
                <a:lnTo>
                  <a:pt x="1452" y="0"/>
                </a:lnTo>
                <a:close/>
              </a:path>
            </a:pathLst>
          </a:custGeom>
          <a:solidFill>
            <a:srgbClr val="ffffff"/>
          </a:solid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aphicFrame>
        <p:nvGraphicFramePr>
          <p:cNvPr id="2763" name=""/>
          <p:cNvGraphicFramePr/>
          <p:nvPr/>
        </p:nvGraphicFramePr>
        <p:xfrm>
          <a:off x="1308240" y="1998720"/>
          <a:ext cx="6298920" cy="2504880"/>
        </p:xfrm>
        <a:graphic>
          <a:graphicData uri="http://schemas.openxmlformats.org/presentationml/2006/ole">
            <p:oleObj r:id="rId1" spid="">
              <p:embed/>
              <p:pic>
                <p:nvPicPr>
                  <p:cNvPr id="2764" name="" descr=""/>
                  <p:cNvPicPr/>
                  <p:nvPr/>
                </p:nvPicPr>
                <p:blipFill>
                  <a:blip r:embed="rId2"/>
                  <a:stretch/>
                </p:blipFill>
                <p:spPr>
                  <a:xfrm>
                    <a:off x="1308240" y="1998720"/>
                    <a:ext cx="6298920" cy="2504880"/>
                  </a:xfrm>
                  <a:prstGeom prst="rect">
                    <a:avLst/>
                  </a:prstGeom>
                  <a:noFill/>
                  <a:ln w="0">
                    <a:noFill/>
                  </a:ln>
                </p:spPr>
              </p:pic>
            </p:oleObj>
          </a:graphicData>
        </a:graphic>
      </p:graphicFrame>
      <p:sp>
        <p:nvSpPr>
          <p:cNvPr id="2765" name="PlaceHolder 1"/>
          <p:cNvSpPr>
            <a:spLocks noGrp="1"/>
          </p:cNvSpPr>
          <p:nvPr>
            <p:ph type="title"/>
          </p:nvPr>
        </p:nvSpPr>
        <p:spPr>
          <a:xfrm>
            <a:off x="139320" y="227160"/>
            <a:ext cx="7086600" cy="115812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FOR ANY GIVEN AUGUST, ONE WOULD EXPECT ABOUT </a:t>
            </a:r>
            <a:br>
              <a:rPr sz="1900"/>
            </a:br>
            <a:r>
              <a:rPr b="1" lang="en-US" sz="1900" strike="noStrike" u="none">
                <a:solidFill>
                  <a:srgbClr val="000000"/>
                </a:solidFill>
                <a:effectLst/>
                <a:uFillTx/>
                <a:latin typeface="Arial"/>
              </a:rPr>
              <a:t>A 5% CHANCE FOR A PEAK RESERVE MARGIN OF LESS THAN 2.5% IN THE WSCC</a:t>
            </a:r>
            <a:br>
              <a:rPr sz="1900"/>
            </a:br>
            <a:r>
              <a:rPr b="1" lang="en-US" sz="1900" strike="noStrike" u="none">
                <a:solidFill>
                  <a:srgbClr val="000000"/>
                </a:solidFill>
                <a:effectLst/>
                <a:uFillTx/>
                <a:latin typeface="Arial"/>
              </a:rPr>
              <a:t>Distribution for reserve margin*, August</a:t>
            </a:r>
            <a:endParaRPr b="1" lang="en-US" sz="1900" strike="noStrike" u="none">
              <a:solidFill>
                <a:srgbClr val="000000"/>
              </a:solidFill>
              <a:effectLst/>
              <a:uFillTx/>
              <a:latin typeface="Arial"/>
            </a:endParaRPr>
          </a:p>
        </p:txBody>
      </p:sp>
      <p:sp>
        <p:nvSpPr>
          <p:cNvPr id="2766" name=""/>
          <p:cNvSpPr/>
          <p:nvPr/>
        </p:nvSpPr>
        <p:spPr>
          <a:xfrm flipV="1">
            <a:off x="3859200" y="1866960"/>
            <a:ext cx="266760" cy="231840"/>
          </a:xfrm>
          <a:prstGeom prst="triangle">
            <a:avLst>
              <a:gd name="adj" fmla="val 50000"/>
            </a:avLst>
          </a:prstGeom>
          <a:solidFill>
            <a:srgbClr val="000000"/>
          </a:solidFill>
          <a:ln w="12600">
            <a:solidFill>
              <a:srgbClr val="000000"/>
            </a:solidFill>
            <a:miter/>
          </a:ln>
        </p:spPr>
        <p:style>
          <a:lnRef idx="0"/>
          <a:fillRef idx="0"/>
          <a:effectRef idx="0"/>
          <a:fontRef idx="minor"/>
        </p:style>
        <p:txBody>
          <a:bodyPr wrap="none" lIns="90000" rIns="90000" tIns="30600" bIns="30600" anchor="ctr">
            <a:noAutofit/>
          </a:bodyPr>
          <a:p>
            <a:endParaRPr b="0" lang="en-US" sz="2400" strike="noStrike" u="none">
              <a:solidFill>
                <a:srgbClr val="000000"/>
              </a:solidFill>
              <a:effectLst/>
              <a:uFillTx/>
              <a:latin typeface="Times New Roman"/>
            </a:endParaRPr>
          </a:p>
        </p:txBody>
      </p:sp>
      <p:sp>
        <p:nvSpPr>
          <p:cNvPr id="2767" name=""/>
          <p:cNvSpPr/>
          <p:nvPr/>
        </p:nvSpPr>
        <p:spPr>
          <a:xfrm flipV="1">
            <a:off x="6068880" y="1866960"/>
            <a:ext cx="266760" cy="231840"/>
          </a:xfrm>
          <a:prstGeom prst="triangle">
            <a:avLst>
              <a:gd name="adj" fmla="val 50000"/>
            </a:avLst>
          </a:prstGeom>
          <a:solidFill>
            <a:srgbClr val="000000"/>
          </a:solidFill>
          <a:ln w="12600">
            <a:solidFill>
              <a:srgbClr val="000000"/>
            </a:solidFill>
            <a:miter/>
          </a:ln>
        </p:spPr>
        <p:style>
          <a:lnRef idx="0"/>
          <a:fillRef idx="0"/>
          <a:effectRef idx="0"/>
          <a:fontRef idx="minor"/>
        </p:style>
        <p:txBody>
          <a:bodyPr wrap="none" lIns="90000" rIns="90000" tIns="30600" bIns="30600" anchor="ctr">
            <a:noAutofit/>
          </a:bodyPr>
          <a:p>
            <a:endParaRPr b="0" lang="en-US" sz="2400" strike="noStrike" u="none">
              <a:solidFill>
                <a:srgbClr val="000000"/>
              </a:solidFill>
              <a:effectLst/>
              <a:uFillTx/>
              <a:latin typeface="Times New Roman"/>
            </a:endParaRPr>
          </a:p>
        </p:txBody>
      </p:sp>
      <p:sp>
        <p:nvSpPr>
          <p:cNvPr id="2768" name=""/>
          <p:cNvSpPr/>
          <p:nvPr/>
        </p:nvSpPr>
        <p:spPr>
          <a:xfrm>
            <a:off x="3992400" y="5073480"/>
            <a:ext cx="2205360" cy="304920"/>
          </a:xfrm>
          <a:prstGeom prst="rect">
            <a:avLst/>
          </a:prstGeom>
          <a:solidFill>
            <a:srgbClr val="909090"/>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90%</a:t>
            </a:r>
            <a:endParaRPr b="0" lang="en-US" sz="1600" strike="noStrike" u="none">
              <a:solidFill>
                <a:srgbClr val="000000"/>
              </a:solidFill>
              <a:effectLst/>
              <a:uFillTx/>
              <a:latin typeface="Times New Roman"/>
            </a:endParaRPr>
          </a:p>
        </p:txBody>
      </p:sp>
      <p:sp>
        <p:nvSpPr>
          <p:cNvPr id="2769" name=""/>
          <p:cNvSpPr/>
          <p:nvPr/>
        </p:nvSpPr>
        <p:spPr>
          <a:xfrm>
            <a:off x="6197760" y="5073480"/>
            <a:ext cx="725400" cy="3049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5%</a:t>
            </a:r>
            <a:endParaRPr b="0" lang="en-US" sz="1600" strike="noStrike" u="none">
              <a:solidFill>
                <a:srgbClr val="000000"/>
              </a:solidFill>
              <a:effectLst/>
              <a:uFillTx/>
              <a:latin typeface="Times New Roman"/>
            </a:endParaRPr>
          </a:p>
        </p:txBody>
      </p:sp>
      <p:sp>
        <p:nvSpPr>
          <p:cNvPr id="2770" name=""/>
          <p:cNvSpPr/>
          <p:nvPr/>
        </p:nvSpPr>
        <p:spPr>
          <a:xfrm>
            <a:off x="1628280" y="4738680"/>
            <a:ext cx="22201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Reserve margin, percent</a:t>
            </a:r>
            <a:endParaRPr b="0" lang="en-US" sz="1600" strike="noStrike" u="none">
              <a:solidFill>
                <a:srgbClr val="000000"/>
              </a:solidFill>
              <a:effectLst/>
              <a:uFillTx/>
              <a:latin typeface="Times New Roman"/>
            </a:endParaRPr>
          </a:p>
        </p:txBody>
      </p:sp>
      <p:sp>
        <p:nvSpPr>
          <p:cNvPr id="2771" name=""/>
          <p:cNvSpPr/>
          <p:nvPr/>
        </p:nvSpPr>
        <p:spPr>
          <a:xfrm>
            <a:off x="1612800" y="4484520"/>
            <a:ext cx="29376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-15</a:t>
            </a:r>
            <a:endParaRPr b="0" lang="en-US" sz="1600" strike="noStrike" u="none">
              <a:solidFill>
                <a:srgbClr val="000000"/>
              </a:solidFill>
              <a:effectLst/>
              <a:uFillTx/>
              <a:latin typeface="Times New Roman"/>
            </a:endParaRPr>
          </a:p>
        </p:txBody>
      </p:sp>
      <p:sp>
        <p:nvSpPr>
          <p:cNvPr id="2772" name=""/>
          <p:cNvSpPr/>
          <p:nvPr/>
        </p:nvSpPr>
        <p:spPr>
          <a:xfrm>
            <a:off x="2786040" y="4484520"/>
            <a:ext cx="181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-5</a:t>
            </a:r>
            <a:endParaRPr b="0" lang="en-US" sz="1600" strike="noStrike" u="none">
              <a:solidFill>
                <a:srgbClr val="000000"/>
              </a:solidFill>
              <a:effectLst/>
              <a:uFillTx/>
              <a:latin typeface="Times New Roman"/>
            </a:endParaRPr>
          </a:p>
        </p:txBody>
      </p:sp>
      <p:sp>
        <p:nvSpPr>
          <p:cNvPr id="2773" name=""/>
          <p:cNvSpPr/>
          <p:nvPr/>
        </p:nvSpPr>
        <p:spPr>
          <a:xfrm>
            <a:off x="4076280" y="4484520"/>
            <a:ext cx="11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5</a:t>
            </a:r>
            <a:endParaRPr b="0" lang="en-US" sz="1600" strike="noStrike" u="none">
              <a:solidFill>
                <a:srgbClr val="000000"/>
              </a:solidFill>
              <a:effectLst/>
              <a:uFillTx/>
              <a:latin typeface="Times New Roman"/>
            </a:endParaRPr>
          </a:p>
        </p:txBody>
      </p:sp>
      <p:sp>
        <p:nvSpPr>
          <p:cNvPr id="2774" name=""/>
          <p:cNvSpPr/>
          <p:nvPr/>
        </p:nvSpPr>
        <p:spPr>
          <a:xfrm>
            <a:off x="5278320" y="4484520"/>
            <a:ext cx="22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15</a:t>
            </a:r>
            <a:endParaRPr b="0" lang="en-US" sz="1600" strike="noStrike" u="none">
              <a:solidFill>
                <a:srgbClr val="000000"/>
              </a:solidFill>
              <a:effectLst/>
              <a:uFillTx/>
              <a:latin typeface="Times New Roman"/>
            </a:endParaRPr>
          </a:p>
        </p:txBody>
      </p:sp>
      <p:sp>
        <p:nvSpPr>
          <p:cNvPr id="2775" name=""/>
          <p:cNvSpPr/>
          <p:nvPr/>
        </p:nvSpPr>
        <p:spPr>
          <a:xfrm>
            <a:off x="6548040" y="4484520"/>
            <a:ext cx="22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25</a:t>
            </a:r>
            <a:endParaRPr b="0" lang="en-US" sz="1600" strike="noStrike" u="none">
              <a:solidFill>
                <a:srgbClr val="000000"/>
              </a:solidFill>
              <a:effectLst/>
              <a:uFillTx/>
              <a:latin typeface="Times New Roman"/>
            </a:endParaRPr>
          </a:p>
        </p:txBody>
      </p:sp>
      <p:sp>
        <p:nvSpPr>
          <p:cNvPr id="2776" name=""/>
          <p:cNvSpPr/>
          <p:nvPr/>
        </p:nvSpPr>
        <p:spPr>
          <a:xfrm>
            <a:off x="1600200" y="1690560"/>
            <a:ext cx="9583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Frequency</a:t>
            </a:r>
            <a:endParaRPr b="0" lang="en-US" sz="1600" strike="noStrike" u="none">
              <a:solidFill>
                <a:srgbClr val="000000"/>
              </a:solidFill>
              <a:effectLst/>
              <a:uFillTx/>
              <a:latin typeface="Times New Roman"/>
            </a:endParaRPr>
          </a:p>
        </p:txBody>
      </p:sp>
      <p:sp>
        <p:nvSpPr>
          <p:cNvPr id="2777" name=""/>
          <p:cNvSpPr/>
          <p:nvPr/>
        </p:nvSpPr>
        <p:spPr>
          <a:xfrm>
            <a:off x="4686480" y="1320840"/>
            <a:ext cx="1434960" cy="4190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Mean = 13%</a:t>
            </a:r>
            <a:endParaRPr b="0" lang="en-US" sz="1600" strike="noStrike" u="none">
              <a:solidFill>
                <a:srgbClr val="000000"/>
              </a:solidFill>
              <a:effectLst/>
              <a:uFillTx/>
              <a:latin typeface="Times New Roman"/>
            </a:endParaRPr>
          </a:p>
        </p:txBody>
      </p:sp>
      <p:sp>
        <p:nvSpPr>
          <p:cNvPr id="2778" name=""/>
          <p:cNvSpPr/>
          <p:nvPr/>
        </p:nvSpPr>
        <p:spPr>
          <a:xfrm flipV="1">
            <a:off x="5086440" y="1866960"/>
            <a:ext cx="266760" cy="231840"/>
          </a:xfrm>
          <a:prstGeom prst="triangle">
            <a:avLst>
              <a:gd name="adj" fmla="val 50000"/>
            </a:avLst>
          </a:prstGeom>
          <a:solidFill>
            <a:srgbClr val="000000"/>
          </a:solidFill>
          <a:ln w="12600">
            <a:solidFill>
              <a:srgbClr val="000000"/>
            </a:solidFill>
            <a:miter/>
          </a:ln>
        </p:spPr>
        <p:style>
          <a:lnRef idx="0"/>
          <a:fillRef idx="0"/>
          <a:effectRef idx="0"/>
          <a:fontRef idx="minor"/>
        </p:style>
        <p:txBody>
          <a:bodyPr wrap="none" lIns="90000" rIns="90000" tIns="30600" bIns="30600" anchor="ctr">
            <a:noAutofit/>
          </a:bodyPr>
          <a:p>
            <a:endParaRPr b="0" lang="en-US" sz="2400" strike="noStrike" u="none">
              <a:solidFill>
                <a:srgbClr val="000000"/>
              </a:solidFill>
              <a:effectLst/>
              <a:uFillTx/>
              <a:latin typeface="Times New Roman"/>
            </a:endParaRPr>
          </a:p>
        </p:txBody>
      </p:sp>
      <p:sp>
        <p:nvSpPr>
          <p:cNvPr id="2779" name=""/>
          <p:cNvSpPr/>
          <p:nvPr/>
        </p:nvSpPr>
        <p:spPr>
          <a:xfrm flipV="1">
            <a:off x="3990960" y="2136600"/>
            <a:ext cx="0" cy="22543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80" name=""/>
          <p:cNvSpPr/>
          <p:nvPr/>
        </p:nvSpPr>
        <p:spPr>
          <a:xfrm flipV="1">
            <a:off x="6197760" y="2136600"/>
            <a:ext cx="1440" cy="22543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81" name=""/>
          <p:cNvSpPr/>
          <p:nvPr/>
        </p:nvSpPr>
        <p:spPr>
          <a:xfrm flipV="1">
            <a:off x="5218200" y="2136600"/>
            <a:ext cx="0" cy="22543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82" name=""/>
          <p:cNvSpPr/>
          <p:nvPr/>
        </p:nvSpPr>
        <p:spPr>
          <a:xfrm>
            <a:off x="2921040" y="5103720"/>
            <a:ext cx="2937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5%</a:t>
            </a:r>
            <a:endParaRPr b="0" lang="en-US" sz="1600" strike="noStrike" u="none">
              <a:solidFill>
                <a:srgbClr val="000000"/>
              </a:solidFill>
              <a:effectLst/>
              <a:uFillTx/>
              <a:latin typeface="Times New Roman"/>
            </a:endParaRPr>
          </a:p>
        </p:txBody>
      </p:sp>
      <p:sp>
        <p:nvSpPr>
          <p:cNvPr id="2783" name="McK Footnote"/>
          <p:cNvSpPr/>
          <p:nvPr/>
        </p:nvSpPr>
        <p:spPr>
          <a:xfrm>
            <a:off x="50760" y="5603400"/>
            <a:ext cx="8753400" cy="94176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Based on Monte Carlo simulation of the following stochastic inputs:  planned and forced outages, and hydro peak capacity on the supply side and peak demand as a function of HDD and CDD; hydro capacity assumed to be 80% peaking with a peak to average monthly capacity ratio of 2:1</a:t>
            </a:r>
            <a:endParaRPr b="0" lang="en-US" sz="10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NERC (WSCC summer and winter plant capacity by GADS type); GADS database (1991-98 annual planned outage hours and forced outage hours and number of occurrences by GADS type); RDI PowerDat (1970-2000 monthly WSCC hydro energy output); National Oceanic and Atmospheric Administration National Weather Service Climate Analysis Center (1931-99 population-weighted monthly HDD and CDD data for the WSCC); RDI PowerDat (1988-99 monthly WSCC peak demand); Team analysis</a:t>
            </a:r>
            <a:endParaRPr b="0" lang="en-US" sz="1000" strike="noStrike" u="none">
              <a:solidFill>
                <a:srgbClr val="000000"/>
              </a:solidFill>
              <a:effectLst/>
              <a:uFillTx/>
              <a:latin typeface="Times New Roman"/>
            </a:endParaRPr>
          </a:p>
        </p:txBody>
      </p:sp>
      <p:grpSp>
        <p:nvGrpSpPr>
          <p:cNvPr id="2784" name=""/>
          <p:cNvGrpSpPr/>
          <p:nvPr/>
        </p:nvGrpSpPr>
        <p:grpSpPr>
          <a:xfrm>
            <a:off x="8240760" y="284040"/>
            <a:ext cx="490320" cy="545760"/>
            <a:chOff x="8240760" y="284040"/>
            <a:chExt cx="490320" cy="545760"/>
          </a:xfrm>
        </p:grpSpPr>
        <p:sp>
          <p:nvSpPr>
            <p:cNvPr id="2785" name=""/>
            <p:cNvSpPr/>
            <p:nvPr/>
          </p:nvSpPr>
          <p:spPr>
            <a:xfrm>
              <a:off x="8240760" y="284040"/>
              <a:ext cx="490320" cy="13464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86" name=""/>
            <p:cNvSpPr/>
            <p:nvPr/>
          </p:nvSpPr>
          <p:spPr>
            <a:xfrm>
              <a:off x="8240760" y="48960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87" name=""/>
            <p:cNvSpPr/>
            <p:nvPr/>
          </p:nvSpPr>
          <p:spPr>
            <a:xfrm>
              <a:off x="8240760" y="69516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2788" name="McK Sticker"/>
          <p:cNvGrpSpPr/>
          <p:nvPr/>
        </p:nvGrpSpPr>
        <p:grpSpPr>
          <a:xfrm>
            <a:off x="7964640" y="946080"/>
            <a:ext cx="766440" cy="215640"/>
            <a:chOff x="7964640" y="946080"/>
            <a:chExt cx="766440" cy="215640"/>
          </a:xfrm>
        </p:grpSpPr>
        <p:sp>
          <p:nvSpPr>
            <p:cNvPr id="2789" name="McK Footnote"/>
            <p:cNvSpPr/>
            <p:nvPr/>
          </p:nvSpPr>
          <p:spPr>
            <a:xfrm>
              <a:off x="7968240" y="961920"/>
              <a:ext cx="7628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ESTIMATE</a:t>
              </a:r>
              <a:endParaRPr b="0" lang="en-US" sz="1200" strike="noStrike" u="none">
                <a:solidFill>
                  <a:srgbClr val="000000"/>
                </a:solidFill>
                <a:effectLst/>
                <a:uFillTx/>
                <a:latin typeface="Times New Roman"/>
              </a:endParaRPr>
            </a:p>
          </p:txBody>
        </p:sp>
        <p:grpSp>
          <p:nvGrpSpPr>
            <p:cNvPr id="2790" name=""/>
            <p:cNvGrpSpPr/>
            <p:nvPr/>
          </p:nvGrpSpPr>
          <p:grpSpPr>
            <a:xfrm>
              <a:off x="7964640" y="946080"/>
              <a:ext cx="765720" cy="215640"/>
              <a:chOff x="7964640" y="946080"/>
              <a:chExt cx="765720" cy="215640"/>
            </a:xfrm>
          </p:grpSpPr>
          <p:sp>
            <p:nvSpPr>
              <p:cNvPr id="2791" name=""/>
              <p:cNvSpPr/>
              <p:nvPr/>
            </p:nvSpPr>
            <p:spPr>
              <a:xfrm>
                <a:off x="7964640" y="946080"/>
                <a:ext cx="7657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92" name=""/>
              <p:cNvSpPr/>
              <p:nvPr/>
            </p:nvSpPr>
            <p:spPr>
              <a:xfrm>
                <a:off x="7964640" y="1161720"/>
                <a:ext cx="7657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3" name="PlaceHolder 2"/>
          <p:cNvSpPr>
            <a:spLocks noGrp="1"/>
          </p:cNvSpPr>
          <p:nvPr>
            <p:ph type="sldNum" idx="2"/>
          </p:nvPr>
        </p:nvSpPr>
        <p:spPr/>
        <p:txBody>
          <a:bodyPr/>
          <a:p>
            <a:fld id="{99AFBD2D-5819-48DB-AEE9-C24873809080}"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93" name="PlaceHolder 1"/>
          <p:cNvSpPr>
            <a:spLocks noGrp="1"/>
          </p:cNvSpPr>
          <p:nvPr>
            <p:ph type="title"/>
          </p:nvPr>
        </p:nvSpPr>
        <p:spPr>
          <a:xfrm>
            <a:off x="139680" y="226800"/>
            <a:ext cx="788976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FOR CALIFORNIA, THE LIKELIHOOD OF DANGEROUSLY LOW RESERVE MARGINS ARE EVEN HIGHER</a:t>
            </a:r>
            <a:endParaRPr b="1" lang="en-US" sz="1900" strike="noStrike" u="none">
              <a:solidFill>
                <a:srgbClr val="000000"/>
              </a:solidFill>
              <a:effectLst/>
              <a:uFillTx/>
              <a:latin typeface="Arial"/>
            </a:endParaRPr>
          </a:p>
        </p:txBody>
      </p:sp>
      <p:sp>
        <p:nvSpPr>
          <p:cNvPr id="2794" name=""/>
          <p:cNvSpPr/>
          <p:nvPr/>
        </p:nvSpPr>
        <p:spPr>
          <a:xfrm>
            <a:off x="2079720" y="5308560"/>
            <a:ext cx="4705200" cy="82368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We have changed from a regulatory process of setting reserve margin targets to a stochastic process of trying to dynamically measure the margin</a:t>
            </a:r>
            <a:endParaRPr b="0" lang="en-US" sz="1400" strike="noStrike" u="none">
              <a:solidFill>
                <a:srgbClr val="000000"/>
              </a:solidFill>
              <a:effectLst/>
              <a:uFillTx/>
              <a:latin typeface="Times New Roman"/>
            </a:endParaRPr>
          </a:p>
        </p:txBody>
      </p:sp>
      <p:sp>
        <p:nvSpPr>
          <p:cNvPr id="2795" name=""/>
          <p:cNvSpPr/>
          <p:nvPr/>
        </p:nvSpPr>
        <p:spPr>
          <a:xfrm>
            <a:off x="1001880" y="5483160"/>
            <a:ext cx="976320" cy="486000"/>
          </a:xfrm>
          <a:prstGeom prst="rightArrow">
            <a:avLst>
              <a:gd name="adj1" fmla="val 50000"/>
              <a:gd name="adj2" fmla="val 50222"/>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96" name=""/>
          <p:cNvSpPr/>
          <p:nvPr/>
        </p:nvSpPr>
        <p:spPr>
          <a:xfrm>
            <a:off x="135000" y="1371600"/>
            <a:ext cx="8596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2797" name=""/>
          <p:cNvGrpSpPr/>
          <p:nvPr/>
        </p:nvGrpSpPr>
        <p:grpSpPr>
          <a:xfrm>
            <a:off x="139680" y="1100520"/>
            <a:ext cx="2478240" cy="3848760"/>
            <a:chOff x="139680" y="1100520"/>
            <a:chExt cx="2478240" cy="3848760"/>
          </a:xfrm>
        </p:grpSpPr>
        <p:sp>
          <p:nvSpPr>
            <p:cNvPr id="2798" name=""/>
            <p:cNvSpPr/>
            <p:nvPr/>
          </p:nvSpPr>
          <p:spPr>
            <a:xfrm>
              <a:off x="139680" y="1100520"/>
              <a:ext cx="2478240" cy="2138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Issue</a:t>
              </a:r>
              <a:endParaRPr b="0" lang="en-US" sz="1400" strike="noStrike" u="none">
                <a:solidFill>
                  <a:srgbClr val="000000"/>
                </a:solidFill>
                <a:effectLst/>
                <a:uFillTx/>
                <a:latin typeface="Times New Roman"/>
              </a:endParaRPr>
            </a:p>
          </p:txBody>
        </p:sp>
        <p:sp>
          <p:nvSpPr>
            <p:cNvPr id="2799" name=""/>
            <p:cNvSpPr/>
            <p:nvPr/>
          </p:nvSpPr>
          <p:spPr>
            <a:xfrm>
              <a:off x="139680" y="1565280"/>
              <a:ext cx="2478240" cy="338400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Current analysis is done at the WSCC level</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Conservative estimates of plant outages based on U.S. averages</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Hydro Peaking capacity assumptions are optimistic</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Correlation among variables</a:t>
              </a:r>
              <a:endParaRPr b="0" lang="en-US" sz="1400" strike="noStrike" u="none">
                <a:solidFill>
                  <a:srgbClr val="000000"/>
                </a:solidFill>
                <a:effectLst/>
                <a:uFillTx/>
                <a:latin typeface="Times New Roman"/>
              </a:endParaRPr>
            </a:p>
          </p:txBody>
        </p:sp>
      </p:grpSp>
      <p:grpSp>
        <p:nvGrpSpPr>
          <p:cNvPr id="2800" name=""/>
          <p:cNvGrpSpPr/>
          <p:nvPr/>
        </p:nvGrpSpPr>
        <p:grpSpPr>
          <a:xfrm>
            <a:off x="2887560" y="1100520"/>
            <a:ext cx="5916240" cy="3958560"/>
            <a:chOff x="2887560" y="1100520"/>
            <a:chExt cx="5916240" cy="3958560"/>
          </a:xfrm>
        </p:grpSpPr>
        <p:sp>
          <p:nvSpPr>
            <p:cNvPr id="2801" name=""/>
            <p:cNvSpPr/>
            <p:nvPr/>
          </p:nvSpPr>
          <p:spPr>
            <a:xfrm>
              <a:off x="2887560" y="1100520"/>
              <a:ext cx="5916240" cy="2138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Impact to California</a:t>
              </a:r>
              <a:endParaRPr b="0" lang="en-US" sz="1400" strike="noStrike" u="none">
                <a:solidFill>
                  <a:srgbClr val="000000"/>
                </a:solidFill>
                <a:effectLst/>
                <a:uFillTx/>
                <a:latin typeface="Times New Roman"/>
              </a:endParaRPr>
            </a:p>
          </p:txBody>
        </p:sp>
        <p:sp>
          <p:nvSpPr>
            <p:cNvPr id="2802" name=""/>
            <p:cNvSpPr/>
            <p:nvPr/>
          </p:nvSpPr>
          <p:spPr>
            <a:xfrm>
              <a:off x="2887560" y="1565280"/>
              <a:ext cx="5916240" cy="349380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Transmission constraints between sub-regions likely increase volatility of reserve margins</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Power price basis differentials driven by regional weather variation, transmission constraints and regulatory based wholesale pricing (price caps) magnify the volatility observed at the WSCC level</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California gas fired steam turbines are old and subject to failure more often than U.S. averages suggest</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Nuclear plant availability should be modeled using specific plant refueling schedules and historical unplanned outages</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Better data on run of river vs. peaking capacity and the ratio of peak to average will likely result in a deterioration of reserve margins</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Positively correlated variables lead to increased variance:  higher loads lead to longer running times and more plant outages, for example</a:t>
              </a:r>
              <a:endParaRPr b="0" lang="en-US" sz="1400" strike="noStrike" u="none">
                <a:solidFill>
                  <a:srgbClr val="000000"/>
                </a:solidFill>
                <a:effectLst/>
                <a:uFillTx/>
                <a:latin typeface="Times New Roman"/>
              </a:endParaRPr>
            </a:p>
          </p:txBody>
        </p:sp>
      </p:grpSp>
      <p:grpSp>
        <p:nvGrpSpPr>
          <p:cNvPr id="2803" name=""/>
          <p:cNvGrpSpPr/>
          <p:nvPr/>
        </p:nvGrpSpPr>
        <p:grpSpPr>
          <a:xfrm>
            <a:off x="8240760" y="284040"/>
            <a:ext cx="490320" cy="545760"/>
            <a:chOff x="8240760" y="284040"/>
            <a:chExt cx="490320" cy="545760"/>
          </a:xfrm>
        </p:grpSpPr>
        <p:sp>
          <p:nvSpPr>
            <p:cNvPr id="2804" name=""/>
            <p:cNvSpPr/>
            <p:nvPr/>
          </p:nvSpPr>
          <p:spPr>
            <a:xfrm>
              <a:off x="8240760" y="284040"/>
              <a:ext cx="490320" cy="13464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05" name=""/>
            <p:cNvSpPr/>
            <p:nvPr/>
          </p:nvSpPr>
          <p:spPr>
            <a:xfrm>
              <a:off x="8240760" y="48960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06" name=""/>
            <p:cNvSpPr/>
            <p:nvPr/>
          </p:nvSpPr>
          <p:spPr>
            <a:xfrm>
              <a:off x="8240760" y="69516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F337A653-838B-4147-AC90-098E1BB7E32A}"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07"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THIS LEADS TO AN INTERESTING QUESTION:  WHO GUARANTEES – AND PAYS FOR – RELIABILITY IN A DEREGULATED WORLD?</a:t>
            </a:r>
            <a:endParaRPr b="1" lang="en-US" sz="1900" strike="noStrike" u="none">
              <a:solidFill>
                <a:srgbClr val="000000"/>
              </a:solidFill>
              <a:effectLst/>
              <a:uFillTx/>
              <a:latin typeface="Arial"/>
            </a:endParaRPr>
          </a:p>
        </p:txBody>
      </p:sp>
      <p:sp>
        <p:nvSpPr>
          <p:cNvPr id="2808" name=""/>
          <p:cNvSpPr/>
          <p:nvPr/>
        </p:nvSpPr>
        <p:spPr>
          <a:xfrm>
            <a:off x="1982880" y="4613040"/>
            <a:ext cx="5405400" cy="140184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lIns="90000" rIns="90000" tIns="91440" bIns="9144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In one in every 10 or 20 years, a confluence of events will lead to very tight supply/demand conditions and resulting price spikes.  Who will guarantee that sufficient capacity exists at each stage of the value chain for potentially anomalous events?</a:t>
            </a:r>
            <a:endParaRPr b="0" lang="en-US" sz="1600" strike="noStrike" u="none">
              <a:solidFill>
                <a:srgbClr val="000000"/>
              </a:solidFill>
              <a:effectLst/>
              <a:uFillTx/>
              <a:latin typeface="Times New Roman"/>
            </a:endParaRPr>
          </a:p>
        </p:txBody>
      </p:sp>
      <p:sp>
        <p:nvSpPr>
          <p:cNvPr id="2809" name=""/>
          <p:cNvSpPr/>
          <p:nvPr/>
        </p:nvSpPr>
        <p:spPr>
          <a:xfrm>
            <a:off x="844560" y="5062680"/>
            <a:ext cx="976320" cy="485640"/>
          </a:xfrm>
          <a:prstGeom prst="rightArrow">
            <a:avLst>
              <a:gd name="adj1" fmla="val 50000"/>
              <a:gd name="adj2" fmla="val 50259"/>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10" name=""/>
          <p:cNvSpPr/>
          <p:nvPr/>
        </p:nvSpPr>
        <p:spPr>
          <a:xfrm>
            <a:off x="411480" y="3900600"/>
            <a:ext cx="15440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Gas deliverability</a:t>
            </a:r>
            <a:endParaRPr b="0" lang="en-US" sz="1600" strike="noStrike" u="none">
              <a:solidFill>
                <a:srgbClr val="000000"/>
              </a:solidFill>
              <a:effectLst/>
              <a:uFillTx/>
              <a:latin typeface="Times New Roman"/>
            </a:endParaRPr>
          </a:p>
        </p:txBody>
      </p:sp>
      <p:sp>
        <p:nvSpPr>
          <p:cNvPr id="2811" name=""/>
          <p:cNvSpPr/>
          <p:nvPr/>
        </p:nvSpPr>
        <p:spPr>
          <a:xfrm>
            <a:off x="3582360" y="3900600"/>
            <a:ext cx="16682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Gas transportation</a:t>
            </a:r>
            <a:endParaRPr b="0" lang="en-US" sz="1600" strike="noStrike" u="none">
              <a:solidFill>
                <a:srgbClr val="000000"/>
              </a:solidFill>
              <a:effectLst/>
              <a:uFillTx/>
              <a:latin typeface="Times New Roman"/>
            </a:endParaRPr>
          </a:p>
        </p:txBody>
      </p:sp>
      <p:sp>
        <p:nvSpPr>
          <p:cNvPr id="2812" name=""/>
          <p:cNvSpPr/>
          <p:nvPr/>
        </p:nvSpPr>
        <p:spPr>
          <a:xfrm>
            <a:off x="7175880" y="3900600"/>
            <a:ext cx="11725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Power plants</a:t>
            </a:r>
            <a:endParaRPr b="0" lang="en-US" sz="1600" strike="noStrike" u="none">
              <a:solidFill>
                <a:srgbClr val="000000"/>
              </a:solidFill>
              <a:effectLst/>
              <a:uFillTx/>
              <a:latin typeface="Times New Roman"/>
            </a:endParaRPr>
          </a:p>
        </p:txBody>
      </p:sp>
      <p:pic>
        <p:nvPicPr>
          <p:cNvPr id="2813" name="IN00573_" descr=""/>
          <p:cNvPicPr/>
          <p:nvPr/>
        </p:nvPicPr>
        <p:blipFill>
          <a:blip r:embed="rId1"/>
          <a:stretch/>
        </p:blipFill>
        <p:spPr>
          <a:xfrm>
            <a:off x="139680" y="1612800"/>
            <a:ext cx="2089080" cy="2092320"/>
          </a:xfrm>
          <a:prstGeom prst="rect">
            <a:avLst/>
          </a:prstGeom>
          <a:noFill/>
          <a:ln w="0">
            <a:noFill/>
          </a:ln>
        </p:spPr>
      </p:pic>
      <p:pic>
        <p:nvPicPr>
          <p:cNvPr id="2814" name="BD05168_" descr=""/>
          <p:cNvPicPr/>
          <p:nvPr/>
        </p:nvPicPr>
        <p:blipFill>
          <a:blip r:embed="rId2"/>
          <a:stretch/>
        </p:blipFill>
        <p:spPr>
          <a:xfrm>
            <a:off x="6718320" y="1577880"/>
            <a:ext cx="2143080" cy="2175120"/>
          </a:xfrm>
          <a:prstGeom prst="rect">
            <a:avLst/>
          </a:prstGeom>
          <a:noFill/>
          <a:ln w="0">
            <a:noFill/>
          </a:ln>
        </p:spPr>
      </p:pic>
      <p:pic>
        <p:nvPicPr>
          <p:cNvPr id="2815" name="BD06494_" descr=""/>
          <p:cNvPicPr/>
          <p:nvPr/>
        </p:nvPicPr>
        <p:blipFill>
          <a:blip r:embed="rId3"/>
          <a:stretch/>
        </p:blipFill>
        <p:spPr>
          <a:xfrm>
            <a:off x="3279600" y="1603440"/>
            <a:ext cx="2799000" cy="2158920"/>
          </a:xfrm>
          <a:prstGeom prst="rect">
            <a:avLst/>
          </a:prstGeom>
          <a:noFill/>
          <a:ln w="0">
            <a:noFill/>
          </a:ln>
        </p:spPr>
      </p:pic>
      <p:sp>
        <p:nvSpPr>
          <p:cNvPr id="3" name="PlaceHolder 2"/>
          <p:cNvSpPr>
            <a:spLocks noGrp="1"/>
          </p:cNvSpPr>
          <p:nvPr>
            <p:ph type="sldNum" idx="2"/>
          </p:nvPr>
        </p:nvSpPr>
        <p:spPr/>
        <p:txBody>
          <a:bodyPr/>
          <a:p>
            <a:fld id="{B5D66916-A975-433D-81F5-D79FA33B297D}"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16" name=""/>
          <p:cNvSpPr/>
          <p:nvPr/>
        </p:nvSpPr>
        <p:spPr>
          <a:xfrm>
            <a:off x="135000" y="1757520"/>
            <a:ext cx="8596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2817" name=""/>
          <p:cNvGrpSpPr/>
          <p:nvPr/>
        </p:nvGrpSpPr>
        <p:grpSpPr>
          <a:xfrm>
            <a:off x="139680" y="1212480"/>
            <a:ext cx="4091040" cy="3478320"/>
            <a:chOff x="139680" y="1212480"/>
            <a:chExt cx="4091040" cy="3478320"/>
          </a:xfrm>
        </p:grpSpPr>
        <p:sp>
          <p:nvSpPr>
            <p:cNvPr id="2818" name=""/>
            <p:cNvSpPr/>
            <p:nvPr/>
          </p:nvSpPr>
          <p:spPr>
            <a:xfrm>
              <a:off x="139680" y="1212480"/>
              <a:ext cx="4091040" cy="48780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Quasi deregulation:</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Indirectly mandate reserve margins</a:t>
              </a:r>
              <a:endParaRPr b="0" lang="en-US" sz="1600" strike="noStrike" u="none">
                <a:solidFill>
                  <a:srgbClr val="000000"/>
                </a:solidFill>
                <a:effectLst/>
                <a:uFillTx/>
                <a:latin typeface="Times New Roman"/>
              </a:endParaRPr>
            </a:p>
          </p:txBody>
        </p:sp>
        <p:sp>
          <p:nvSpPr>
            <p:cNvPr id="2819" name=""/>
            <p:cNvSpPr/>
            <p:nvPr/>
          </p:nvSpPr>
          <p:spPr>
            <a:xfrm>
              <a:off x="139680" y="1951200"/>
              <a:ext cx="4091040" cy="273960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Force 2-part pricing mechanisms </a:t>
              </a:r>
              <a:br>
                <a:rPr sz="1600"/>
              </a:br>
              <a:r>
                <a:rPr b="0" lang="en-US" sz="1600" strike="noStrike" u="none">
                  <a:solidFill>
                    <a:srgbClr val="000000"/>
                  </a:solidFill>
                  <a:effectLst/>
                  <a:uFillTx/>
                  <a:latin typeface="Arial"/>
                </a:rPr>
                <a:t>(e.g., separate capacity and energy markets like PJM)</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Force retail aggregators to contract for more supply than they have demand</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Provide the ISO the ability to contract for sufficient supplies to maintain system security and pass costs on average to all market players</a:t>
              </a:r>
              <a:endParaRPr b="0" lang="en-US" sz="1600" strike="noStrike" u="none">
                <a:solidFill>
                  <a:srgbClr val="000000"/>
                </a:solidFill>
                <a:effectLst/>
                <a:uFillTx/>
                <a:latin typeface="Times New Roman"/>
              </a:endParaRPr>
            </a:p>
          </p:txBody>
        </p:sp>
      </p:grpSp>
      <p:grpSp>
        <p:nvGrpSpPr>
          <p:cNvPr id="2820" name=""/>
          <p:cNvGrpSpPr/>
          <p:nvPr/>
        </p:nvGrpSpPr>
        <p:grpSpPr>
          <a:xfrm>
            <a:off x="4729320" y="968760"/>
            <a:ext cx="4001760" cy="3478320"/>
            <a:chOff x="4729320" y="968760"/>
            <a:chExt cx="4001760" cy="3478320"/>
          </a:xfrm>
        </p:grpSpPr>
        <p:sp>
          <p:nvSpPr>
            <p:cNvPr id="2821" name=""/>
            <p:cNvSpPr/>
            <p:nvPr/>
          </p:nvSpPr>
          <p:spPr>
            <a:xfrm>
              <a:off x="4729320" y="968760"/>
              <a:ext cx="4001760" cy="7315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Deregulation:</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Allow the market to price and value, reliability</a:t>
              </a:r>
              <a:endParaRPr b="0" lang="en-US" sz="1600" strike="noStrike" u="none">
                <a:solidFill>
                  <a:srgbClr val="000000"/>
                </a:solidFill>
                <a:effectLst/>
                <a:uFillTx/>
                <a:latin typeface="Times New Roman"/>
              </a:endParaRPr>
            </a:p>
          </p:txBody>
        </p:sp>
        <p:sp>
          <p:nvSpPr>
            <p:cNvPr id="2822" name=""/>
            <p:cNvSpPr/>
            <p:nvPr/>
          </p:nvSpPr>
          <p:spPr>
            <a:xfrm>
              <a:off x="4729320" y="1951200"/>
              <a:ext cx="4001760" cy="249588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Establish both bilateral as well as forward markets</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Allow industry to develop – and price – product/service suites with different levels of price and reliability certainty</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Use insurance industry to price risks </a:t>
              </a:r>
              <a:br>
                <a:rPr sz="1600"/>
              </a:br>
              <a:r>
                <a:rPr b="0" lang="en-US" sz="1600" strike="noStrike" u="none">
                  <a:solidFill>
                    <a:srgbClr val="000000"/>
                  </a:solidFill>
                  <a:effectLst/>
                  <a:uFillTx/>
                  <a:latin typeface="Arial"/>
                </a:rPr>
                <a:t>(e.g., business interruption) related to weather, unit-contingent operations, etc.</a:t>
              </a:r>
              <a:endParaRPr b="0" lang="en-US" sz="1600" strike="noStrike" u="none">
                <a:solidFill>
                  <a:srgbClr val="000000"/>
                </a:solidFill>
                <a:effectLst/>
                <a:uFillTx/>
                <a:latin typeface="Times New Roman"/>
              </a:endParaRPr>
            </a:p>
          </p:txBody>
        </p:sp>
      </p:grpSp>
      <p:sp>
        <p:nvSpPr>
          <p:cNvPr id="2823"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GUARANTEEING – AND PAYING FOR – RELIABILITY</a:t>
            </a:r>
            <a:br>
              <a:rPr sz="1900"/>
            </a:br>
            <a:r>
              <a:rPr b="1" lang="en-US" sz="1900" strike="noStrike" u="none">
                <a:solidFill>
                  <a:srgbClr val="000000"/>
                </a:solidFill>
                <a:effectLst/>
                <a:uFillTx/>
                <a:latin typeface="Arial"/>
              </a:rPr>
              <a:t>The 2 competing schools of thought</a:t>
            </a:r>
            <a:endParaRPr b="1" lang="en-US" sz="1900" strike="noStrike" u="none">
              <a:solidFill>
                <a:srgbClr val="000000"/>
              </a:solidFill>
              <a:effectLst/>
              <a:uFillTx/>
              <a:latin typeface="Arial"/>
            </a:endParaRPr>
          </a:p>
        </p:txBody>
      </p:sp>
      <p:sp>
        <p:nvSpPr>
          <p:cNvPr id="2824" name=""/>
          <p:cNvSpPr/>
          <p:nvPr/>
        </p:nvSpPr>
        <p:spPr>
          <a:xfrm>
            <a:off x="2216160" y="4714200"/>
            <a:ext cx="4610160" cy="115812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lIns="90000" rIns="90000" tIns="91440" bIns="9144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There is considerable debate in the market as to which method is more efficient/effective.  The demand for market-based offerings that price reliability will grow dramatically</a:t>
            </a:r>
            <a:endParaRPr b="0" lang="en-US" sz="1600" strike="noStrike" u="none">
              <a:solidFill>
                <a:srgbClr val="000000"/>
              </a:solidFill>
              <a:effectLst/>
              <a:uFillTx/>
              <a:latin typeface="Times New Roman"/>
            </a:endParaRPr>
          </a:p>
        </p:txBody>
      </p:sp>
      <p:sp>
        <p:nvSpPr>
          <p:cNvPr id="2825" name=""/>
          <p:cNvSpPr/>
          <p:nvPr/>
        </p:nvSpPr>
        <p:spPr>
          <a:xfrm>
            <a:off x="1116000" y="5029200"/>
            <a:ext cx="976320" cy="485640"/>
          </a:xfrm>
          <a:prstGeom prst="rightArrow">
            <a:avLst>
              <a:gd name="adj1" fmla="val 50000"/>
              <a:gd name="adj2" fmla="val 50259"/>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60C18774-53ED-4EB7-A5DA-C978F0F400D3}"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McK Footnote"/>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Wholesale commodity price as determined by PX plus T&amp;D charges</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Regulatory Research Associates; Team analysis</a:t>
            </a:r>
            <a:endParaRPr b="0" lang="en-US" sz="1200" strike="noStrike" u="none">
              <a:solidFill>
                <a:srgbClr val="000000"/>
              </a:solidFill>
              <a:effectLst/>
              <a:uFillTx/>
              <a:latin typeface="Times New Roman"/>
            </a:endParaRPr>
          </a:p>
        </p:txBody>
      </p:sp>
      <p:sp>
        <p:nvSpPr>
          <p:cNvPr id="100" name="PlaceHolder 1"/>
          <p:cNvSpPr>
            <a:spLocks noGrp="1"/>
          </p:cNvSpPr>
          <p:nvPr>
            <p:ph type="title"/>
          </p:nvPr>
        </p:nvSpPr>
        <p:spPr>
          <a:xfrm>
            <a:off x="139320" y="227160"/>
            <a:ext cx="8591400" cy="11556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IN THE END, AB I890 SEEMED TO PROVIDE SOMETHING FOR EVERYONE, INCLUDING A RELATIVELY QUICK TRANSITION TO COMPETITION</a:t>
            </a:r>
            <a:br>
              <a:rPr sz="1900"/>
            </a:br>
            <a:r>
              <a:rPr b="1" lang="en-US" sz="1900" strike="noStrike" u="none">
                <a:solidFill>
                  <a:srgbClr val="000000"/>
                </a:solidFill>
                <a:effectLst/>
                <a:uFillTx/>
                <a:latin typeface="Arial"/>
              </a:rPr>
              <a:t>Key features of AB 1890 (passed August 31, 1996)</a:t>
            </a:r>
            <a:endParaRPr b="1" lang="en-US" sz="1900" strike="noStrike" u="none">
              <a:solidFill>
                <a:srgbClr val="000000"/>
              </a:solidFill>
              <a:effectLst/>
              <a:uFillTx/>
              <a:latin typeface="Arial"/>
            </a:endParaRPr>
          </a:p>
        </p:txBody>
      </p:sp>
      <p:sp>
        <p:nvSpPr>
          <p:cNvPr id="101" name=""/>
          <p:cNvSpPr/>
          <p:nvPr/>
        </p:nvSpPr>
        <p:spPr>
          <a:xfrm>
            <a:off x="135000" y="1866960"/>
            <a:ext cx="86691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02" name=""/>
          <p:cNvGrpSpPr/>
          <p:nvPr/>
        </p:nvGrpSpPr>
        <p:grpSpPr>
          <a:xfrm>
            <a:off x="139680" y="1626480"/>
            <a:ext cx="2612880" cy="3543480"/>
            <a:chOff x="139680" y="1626480"/>
            <a:chExt cx="2612880" cy="3543480"/>
          </a:xfrm>
        </p:grpSpPr>
        <p:sp>
          <p:nvSpPr>
            <p:cNvPr id="103" name=""/>
            <p:cNvSpPr/>
            <p:nvPr/>
          </p:nvSpPr>
          <p:spPr>
            <a:xfrm>
              <a:off x="139680" y="1626480"/>
              <a:ext cx="2612880" cy="1832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Intention</a:t>
              </a:r>
              <a:endParaRPr b="0" lang="en-US" sz="1200" strike="noStrike" u="none">
                <a:solidFill>
                  <a:srgbClr val="000000"/>
                </a:solidFill>
                <a:effectLst/>
                <a:uFillTx/>
                <a:latin typeface="Times New Roman"/>
              </a:endParaRPr>
            </a:p>
          </p:txBody>
        </p:sp>
        <p:sp>
          <p:nvSpPr>
            <p:cNvPr id="104" name=""/>
            <p:cNvSpPr/>
            <p:nvPr/>
          </p:nvSpPr>
          <p:spPr>
            <a:xfrm>
              <a:off x="139680" y="2060640"/>
              <a:ext cx="2612880" cy="3109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Provide an efficient market-based wholesale price-setting mechanism and ensure grid reliability</a:t>
              </a: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Prescribe quick transition to customer choice</a:t>
              </a: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Accelerate recovery of stranded costs and speed market to full competition</a:t>
              </a: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Ensure consumers would realize rate reductions immediately</a:t>
              </a:r>
              <a:endParaRPr b="0" lang="en-US" sz="1200" strike="noStrike" u="none">
                <a:solidFill>
                  <a:srgbClr val="000000"/>
                </a:solidFill>
                <a:effectLst/>
                <a:uFillTx/>
                <a:latin typeface="Times New Roman"/>
              </a:endParaRPr>
            </a:p>
          </p:txBody>
        </p:sp>
      </p:grpSp>
      <p:grpSp>
        <p:nvGrpSpPr>
          <p:cNvPr id="105" name=""/>
          <p:cNvGrpSpPr/>
          <p:nvPr/>
        </p:nvGrpSpPr>
        <p:grpSpPr>
          <a:xfrm>
            <a:off x="2933640" y="1626480"/>
            <a:ext cx="3498840" cy="3972960"/>
            <a:chOff x="2933640" y="1626480"/>
            <a:chExt cx="3498840" cy="3972960"/>
          </a:xfrm>
        </p:grpSpPr>
        <p:sp>
          <p:nvSpPr>
            <p:cNvPr id="106" name=""/>
            <p:cNvSpPr/>
            <p:nvPr/>
          </p:nvSpPr>
          <p:spPr>
            <a:xfrm>
              <a:off x="2933640" y="1626480"/>
              <a:ext cx="3498840" cy="1832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Major provision</a:t>
              </a:r>
              <a:endParaRPr b="0" lang="en-US" sz="1200" strike="noStrike" u="none">
                <a:solidFill>
                  <a:srgbClr val="000000"/>
                </a:solidFill>
                <a:effectLst/>
                <a:uFillTx/>
                <a:latin typeface="Times New Roman"/>
              </a:endParaRPr>
            </a:p>
          </p:txBody>
        </p:sp>
        <p:sp>
          <p:nvSpPr>
            <p:cNvPr id="107" name=""/>
            <p:cNvSpPr/>
            <p:nvPr/>
          </p:nvSpPr>
          <p:spPr>
            <a:xfrm>
              <a:off x="2933640" y="2060640"/>
              <a:ext cx="3498840" cy="353880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Established the creation of non-profit ISO and PX entities to enable orderly wholesale market and dispatching operations</a:t>
              </a: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Directs the CPUC to establish customer-direct access schedule to reach 100% access by 1/1/02</a:t>
              </a: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Stranded investment recovery</a:t>
              </a:r>
              <a:endParaRPr b="0" lang="en-US" sz="1200" strike="noStrike" u="none">
                <a:solidFill>
                  <a:srgbClr val="000000"/>
                </a:solidFill>
                <a:effectLst/>
                <a:uFillTx/>
                <a:latin typeface="Times New Roman"/>
              </a:endParaRPr>
            </a:p>
            <a:p>
              <a:pPr lvl="2" marL="293760" indent="-158760">
                <a:lnSpc>
                  <a:spcPct val="100000"/>
                </a:lnSpc>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To be completed prior to 12/31/01</a:t>
              </a:r>
              <a:endParaRPr b="0" lang="en-US" sz="1200" strike="noStrike" u="none">
                <a:solidFill>
                  <a:srgbClr val="000000"/>
                </a:solidFill>
                <a:effectLst/>
                <a:uFillTx/>
                <a:latin typeface="Times New Roman"/>
              </a:endParaRPr>
            </a:p>
            <a:p>
              <a:pPr lvl="2" marL="293760" indent="-158760">
                <a:lnSpc>
                  <a:spcPct val="100000"/>
                </a:lnSpc>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Beyond 2001, IOUs at risk for recovery of any remaining stranded costs</a:t>
              </a:r>
              <a:endParaRPr b="0" lang="en-US" sz="1200" strike="noStrike" u="none">
                <a:solidFill>
                  <a:srgbClr val="000000"/>
                </a:solidFill>
                <a:effectLst/>
                <a:uFillTx/>
                <a:latin typeface="Times New Roman"/>
              </a:endParaRPr>
            </a:p>
            <a:p>
              <a:pPr lvl="2" marL="293760" indent="-158760">
                <a:lnSpc>
                  <a:spcPct val="100000"/>
                </a:lnSpc>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Competitive transition charge (CTC) calculated as the difference between frozen retail rates and cost to supply electricity*</a:t>
              </a: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Retail prices</a:t>
              </a:r>
              <a:endParaRPr b="0" lang="en-US" sz="1200" strike="noStrike" u="none">
                <a:solidFill>
                  <a:srgbClr val="000000"/>
                </a:solidFill>
                <a:effectLst/>
                <a:uFillTx/>
                <a:latin typeface="Times New Roman"/>
              </a:endParaRPr>
            </a:p>
            <a:p>
              <a:pPr lvl="2" marL="293760" indent="-158760">
                <a:lnSpc>
                  <a:spcPct val="100000"/>
                </a:lnSpc>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Frozen for large C&amp;I and industrial customers</a:t>
              </a:r>
              <a:endParaRPr b="0" lang="en-US" sz="1200" strike="noStrike" u="none">
                <a:solidFill>
                  <a:srgbClr val="000000"/>
                </a:solidFill>
                <a:effectLst/>
                <a:uFillTx/>
                <a:latin typeface="Times New Roman"/>
              </a:endParaRPr>
            </a:p>
            <a:p>
              <a:pPr lvl="2" marL="293760" indent="-158760">
                <a:lnSpc>
                  <a:spcPct val="100000"/>
                </a:lnSpc>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 automatic rate reduction for small commercial and residential customers</a:t>
              </a:r>
              <a:endParaRPr b="0" lang="en-US" sz="1200" strike="noStrike" u="none">
                <a:solidFill>
                  <a:srgbClr val="000000"/>
                </a:solidFill>
                <a:effectLst/>
                <a:uFillTx/>
                <a:latin typeface="Times New Roman"/>
              </a:endParaRPr>
            </a:p>
          </p:txBody>
        </p:sp>
      </p:grpSp>
      <p:grpSp>
        <p:nvGrpSpPr>
          <p:cNvPr id="108" name=""/>
          <p:cNvGrpSpPr/>
          <p:nvPr/>
        </p:nvGrpSpPr>
        <p:grpSpPr>
          <a:xfrm>
            <a:off x="6634080" y="1626480"/>
            <a:ext cx="2170080" cy="3594240"/>
            <a:chOff x="6634080" y="1626480"/>
            <a:chExt cx="2170080" cy="3594240"/>
          </a:xfrm>
        </p:grpSpPr>
        <p:sp>
          <p:nvSpPr>
            <p:cNvPr id="109" name=""/>
            <p:cNvSpPr/>
            <p:nvPr/>
          </p:nvSpPr>
          <p:spPr>
            <a:xfrm>
              <a:off x="6634080" y="1626480"/>
              <a:ext cx="2170080" cy="1832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Intended primary beneficiary</a:t>
              </a:r>
              <a:endParaRPr b="0" lang="en-US" sz="1200" strike="noStrike" u="none">
                <a:solidFill>
                  <a:srgbClr val="000000"/>
                </a:solidFill>
                <a:effectLst/>
                <a:uFillTx/>
                <a:latin typeface="Times New Roman"/>
              </a:endParaRPr>
            </a:p>
          </p:txBody>
        </p:sp>
        <p:sp>
          <p:nvSpPr>
            <p:cNvPr id="110" name=""/>
            <p:cNvSpPr/>
            <p:nvPr/>
          </p:nvSpPr>
          <p:spPr>
            <a:xfrm>
              <a:off x="6634080" y="2060640"/>
              <a:ext cx="2170080" cy="316008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All participants</a:t>
              </a: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Retail customers</a:t>
              </a: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PG&amp;E, SDG&amp;E, SoCal Edison</a:t>
              </a: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Retail customers</a:t>
              </a:r>
              <a:endParaRPr b="0" lang="en-US" sz="12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07AD539C-0169-4B5C-9776-1C03D1073A9C}"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26"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KEY LESSONS LEARNED:  SOME OTHER HIGH-LEVEL </a:t>
            </a:r>
            <a:br>
              <a:rPr sz="1900"/>
            </a:br>
            <a:r>
              <a:rPr b="1" lang="en-US" sz="1900" strike="noStrike" u="none">
                <a:solidFill>
                  <a:srgbClr val="000000"/>
                </a:solidFill>
                <a:effectLst/>
                <a:uFillTx/>
                <a:latin typeface="Arial"/>
              </a:rPr>
              <a:t>OBSERVATIONS</a:t>
            </a:r>
            <a:endParaRPr b="1" lang="en-US" sz="1900" strike="noStrike" u="none">
              <a:solidFill>
                <a:srgbClr val="000000"/>
              </a:solidFill>
              <a:effectLst/>
              <a:uFillTx/>
              <a:latin typeface="Arial"/>
            </a:endParaRPr>
          </a:p>
        </p:txBody>
      </p:sp>
      <p:sp>
        <p:nvSpPr>
          <p:cNvPr id="2827" name=""/>
          <p:cNvSpPr/>
          <p:nvPr/>
        </p:nvSpPr>
        <p:spPr>
          <a:xfrm>
            <a:off x="139680" y="1046160"/>
            <a:ext cx="1994040" cy="44834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Partial deregulation is an economic oxymoron</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Deregulation works better when (surprise!) supply is much greater than demand</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“Too many cooks spoil the broth”</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Regulators should get real jobs</a:t>
            </a:r>
            <a:endParaRPr b="0" lang="en-US" sz="1400" strike="noStrike" u="none">
              <a:solidFill>
                <a:srgbClr val="000000"/>
              </a:solidFill>
              <a:effectLst/>
              <a:uFillTx/>
              <a:latin typeface="Times New Roman"/>
            </a:endParaRPr>
          </a:p>
        </p:txBody>
      </p:sp>
      <p:sp>
        <p:nvSpPr>
          <p:cNvPr id="2828" name=""/>
          <p:cNvSpPr/>
          <p:nvPr/>
        </p:nvSpPr>
        <p:spPr>
          <a:xfrm>
            <a:off x="2451240" y="1046160"/>
            <a:ext cx="6279840" cy="562860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California market never truly deregulated.  The need to satisfy numerous stakeholders led to a hybrid model that failed to provide true economic price signals to either end users or generators.  Partial deregulation yields significant risk and fails to provide for the traditional advantages deregulation typically brings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One could argue that California had many of the right ideas, but that the process took much too long.  The settlement took too long to negotiate, too long to implement, and required too long a period of time for recovery of stranded costs.  During those years the S/D gap narrowed quickly to unsustainable levels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“deregulation” process in California directly involved too many stakeholders and the emerging rules were so complex that smart generators could find a way to arbitrage market inefficiencies.  One PhD economist, left alone in a room for a week, could have designed a better system than California settled on</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Regulators regulate.  After “deregulation” in California – even after the IOUs sold much of their generation – CPUC and other regulators continued to modify the process and rules.  The regulators slowly reregulated the industry with a set of increasingly convoluted and confusing rules.  The resulting regulatory uncertainty made it difficult for generators to understand the potential attractiveness of investing in California.  </a:t>
            </a:r>
            <a:r>
              <a:rPr b="1" lang="en-US" sz="1400" strike="noStrike" u="none">
                <a:solidFill>
                  <a:srgbClr val="000000"/>
                </a:solidFill>
                <a:effectLst/>
                <a:uFillTx/>
                <a:latin typeface="Arial"/>
              </a:rPr>
              <a:t>The regulatory and political risk in California was  – and still is – higher than the regulatory and political risk in Indonesia</a:t>
            </a:r>
            <a:endParaRPr b="0" lang="en-US" sz="1400" strike="noStrike" u="none">
              <a:solidFill>
                <a:srgbClr val="000000"/>
              </a:solidFill>
              <a:effectLst/>
              <a:uFillTx/>
              <a:latin typeface="Times New Roman"/>
            </a:endParaRPr>
          </a:p>
        </p:txBody>
      </p:sp>
      <p:grpSp>
        <p:nvGrpSpPr>
          <p:cNvPr id="2829" name=""/>
          <p:cNvGrpSpPr/>
          <p:nvPr/>
        </p:nvGrpSpPr>
        <p:grpSpPr>
          <a:xfrm>
            <a:off x="8240760" y="284040"/>
            <a:ext cx="490320" cy="545760"/>
            <a:chOff x="8240760" y="284040"/>
            <a:chExt cx="490320" cy="545760"/>
          </a:xfrm>
        </p:grpSpPr>
        <p:sp>
          <p:nvSpPr>
            <p:cNvPr id="2830" name=""/>
            <p:cNvSpPr/>
            <p:nvPr/>
          </p:nvSpPr>
          <p:spPr>
            <a:xfrm>
              <a:off x="8240760" y="284040"/>
              <a:ext cx="490320" cy="13464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1" name=""/>
            <p:cNvSpPr/>
            <p:nvPr/>
          </p:nvSpPr>
          <p:spPr>
            <a:xfrm>
              <a:off x="8240760" y="48960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2" name=""/>
            <p:cNvSpPr/>
            <p:nvPr/>
          </p:nvSpPr>
          <p:spPr>
            <a:xfrm>
              <a:off x="8240760" y="69516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ED8A2BDA-3658-4F41-96ED-8CA9DB3B0E2E}"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33"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KEY LESSONS LEARNED:  SOME OTHER HIGH-LEVEL </a:t>
            </a:r>
            <a:br>
              <a:rPr sz="1900"/>
            </a:br>
            <a:r>
              <a:rPr b="1" lang="en-US" sz="1900" strike="noStrike" u="none">
                <a:solidFill>
                  <a:srgbClr val="000000"/>
                </a:solidFill>
                <a:effectLst/>
                <a:uFillTx/>
                <a:latin typeface="Arial"/>
              </a:rPr>
              <a:t>OBSERVATIONS </a:t>
            </a:r>
            <a:r>
              <a:rPr b="0" lang="en-US" sz="1500" strike="noStrike" u="none">
                <a:solidFill>
                  <a:srgbClr val="000000"/>
                </a:solidFill>
                <a:effectLst/>
                <a:uFillTx/>
                <a:latin typeface="Arial"/>
              </a:rPr>
              <a:t>(CONTINUED)</a:t>
            </a:r>
            <a:endParaRPr b="1" lang="en-US" sz="1500" strike="noStrike" u="none">
              <a:solidFill>
                <a:srgbClr val="000000"/>
              </a:solidFill>
              <a:effectLst/>
              <a:uFillTx/>
              <a:latin typeface="Arial"/>
            </a:endParaRPr>
          </a:p>
        </p:txBody>
      </p:sp>
      <p:sp>
        <p:nvSpPr>
          <p:cNvPr id="2834" name=""/>
          <p:cNvSpPr/>
          <p:nvPr/>
        </p:nvSpPr>
        <p:spPr>
          <a:xfrm>
            <a:off x="139680" y="1109520"/>
            <a:ext cx="1994040" cy="384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Economists are often better on theory than they are in real markets</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Caveat emptor, or “there is no such thing as a free lunch”</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Suppliers and buyers need to see real price signals</a:t>
            </a:r>
            <a:endParaRPr b="0" lang="en-US" sz="1400" strike="noStrike" u="none">
              <a:solidFill>
                <a:srgbClr val="000000"/>
              </a:solidFill>
              <a:effectLst/>
              <a:uFillTx/>
              <a:latin typeface="Times New Roman"/>
            </a:endParaRPr>
          </a:p>
        </p:txBody>
      </p:sp>
      <p:sp>
        <p:nvSpPr>
          <p:cNvPr id="2835" name=""/>
          <p:cNvSpPr/>
          <p:nvPr/>
        </p:nvSpPr>
        <p:spPr>
          <a:xfrm>
            <a:off x="2451240" y="1109520"/>
            <a:ext cx="6279840" cy="474876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broad intent of California deregulation was clear:  establish a system in which excess supply competed for state load in such a way that market prices fell to the variable operating cost of the marginal producer.  P = MC and the California resident benefits.  But, in the real world, P </a:t>
            </a:r>
            <a:r>
              <a:rPr b="0" lang="en-US" sz="1400" strike="noStrike" u="none">
                <a:solidFill>
                  <a:srgbClr val="000000"/>
                </a:solidFill>
                <a:effectLst/>
                <a:uFillTx/>
                <a:latin typeface="Symbol"/>
                <a:ea typeface="Symbol"/>
              </a:rPr>
              <a:t></a:t>
            </a:r>
            <a:r>
              <a:rPr b="0" lang="en-US" sz="1400" strike="noStrike" u="none">
                <a:solidFill>
                  <a:srgbClr val="000000"/>
                </a:solidFill>
                <a:effectLst/>
                <a:uFillTx/>
                <a:latin typeface="Arial"/>
              </a:rPr>
              <a:t> MC – one does not, after all, typically buy houses, cars, or refrigerators based on marginal costs.  And, when supply and demand converge, price fly-ups occur (see ethylene, methanol, etc.)</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It was always disingenuous to believe that prices would fall to the variable operating cost of the marginal producers yet be high enough to incent investment in generation plants.  The market design was not inherently flawed as much as it was designed to be inherently volatile.  More astute market players saw the volatility play early and invested in then “out of favor” gas-fired peaking units in 1997-98</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Most of the end-use market in California was insulated from real market prices and, as a result, demand was broadly unaffected by skyrocketing wholesale prices.  Similarly, generators saw high and volatile spot prices but no clear long-term price signal to help end-use investment</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End-users need to see (and pay) real market prices</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Bilateral and forward markets are needed to help all parties better manage risk and provide for more stable investment price signals</a:t>
            </a:r>
            <a:endParaRPr b="0" lang="en-US" sz="1400" strike="noStrike" u="none">
              <a:solidFill>
                <a:srgbClr val="000000"/>
              </a:solidFill>
              <a:effectLst/>
              <a:uFillTx/>
              <a:latin typeface="Times New Roman"/>
            </a:endParaRPr>
          </a:p>
        </p:txBody>
      </p:sp>
      <p:grpSp>
        <p:nvGrpSpPr>
          <p:cNvPr id="2836" name=""/>
          <p:cNvGrpSpPr/>
          <p:nvPr/>
        </p:nvGrpSpPr>
        <p:grpSpPr>
          <a:xfrm>
            <a:off x="8240760" y="284040"/>
            <a:ext cx="490320" cy="545760"/>
            <a:chOff x="8240760" y="284040"/>
            <a:chExt cx="490320" cy="545760"/>
          </a:xfrm>
        </p:grpSpPr>
        <p:sp>
          <p:nvSpPr>
            <p:cNvPr id="2837" name=""/>
            <p:cNvSpPr/>
            <p:nvPr/>
          </p:nvSpPr>
          <p:spPr>
            <a:xfrm>
              <a:off x="8240760" y="284040"/>
              <a:ext cx="490320" cy="13464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8" name=""/>
            <p:cNvSpPr/>
            <p:nvPr/>
          </p:nvSpPr>
          <p:spPr>
            <a:xfrm>
              <a:off x="8240760" y="48960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9" name=""/>
            <p:cNvSpPr/>
            <p:nvPr/>
          </p:nvSpPr>
          <p:spPr>
            <a:xfrm>
              <a:off x="8240760" y="69516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E27E66C9-29C8-4351-A45E-5153B776B664}"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40"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KEY LESSONS LEARNED:  FIRST THOUGHTS ON WHOLESALE</a:t>
            </a:r>
            <a:br>
              <a:rPr sz="1900"/>
            </a:br>
            <a:r>
              <a:rPr b="1" lang="en-US" sz="1900" strike="noStrike" u="none">
                <a:solidFill>
                  <a:srgbClr val="000000"/>
                </a:solidFill>
                <a:effectLst/>
                <a:uFillTx/>
                <a:latin typeface="Arial"/>
              </a:rPr>
              <a:t>MARKET RULES AND STRUCTURE</a:t>
            </a:r>
            <a:endParaRPr b="1" lang="en-US" sz="1900" strike="noStrike" u="none">
              <a:solidFill>
                <a:srgbClr val="000000"/>
              </a:solidFill>
              <a:effectLst/>
              <a:uFillTx/>
              <a:latin typeface="Arial"/>
            </a:endParaRPr>
          </a:p>
        </p:txBody>
      </p:sp>
      <p:sp>
        <p:nvSpPr>
          <p:cNvPr id="2841" name=""/>
          <p:cNvSpPr/>
          <p:nvPr/>
        </p:nvSpPr>
        <p:spPr>
          <a:xfrm>
            <a:off x="139680" y="1211400"/>
            <a:ext cx="1994040" cy="40564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Allow forward contracting</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Price caps often create more problems than benefits</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Allow retail rates to “float” as CTC is recovered</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Pay attention to fuel mix of supply</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Market concentration can occur even in “fragmented” markets</a:t>
            </a:r>
            <a:endParaRPr b="0" lang="en-US" sz="1400" strike="noStrike" u="none">
              <a:solidFill>
                <a:srgbClr val="000000"/>
              </a:solidFill>
              <a:effectLst/>
              <a:uFillTx/>
              <a:latin typeface="Times New Roman"/>
            </a:endParaRPr>
          </a:p>
        </p:txBody>
      </p:sp>
      <p:sp>
        <p:nvSpPr>
          <p:cNvPr id="2842" name=""/>
          <p:cNvSpPr/>
          <p:nvPr/>
        </p:nvSpPr>
        <p:spPr>
          <a:xfrm>
            <a:off x="2451240" y="1211400"/>
            <a:ext cx="6279840" cy="482652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Forward contracts allow prospective generators to lock in prices on new construction</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In the short term, price caps may exacerbate market distortions; in the long term, they dis-incent the construction of new capacity</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Without retail competition, fixed retail prices were employed to limit market power of local distributors.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Fixed retail prices eliminated demand elasticity and facilitated profit maximizing supply bidding strategies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Retail prices that float with fuel costs would have partially mitigated this issue</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Over-dependence on uncertain hydro capacity and gas capacity subject to potential fuel supply tightness can lead to market instability</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Concentration of supply at the margin is what matters, not the overall market fragmentation.  As a result, traditional measures of market concentration such as the HH index are ineffective</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Separate micro markets further the potential for concentration</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Ability of marketers to aggregate supply can even further concentrate the market</a:t>
            </a:r>
            <a:endParaRPr b="0" lang="en-US" sz="1400" strike="noStrike" u="none">
              <a:solidFill>
                <a:srgbClr val="000000"/>
              </a:solidFill>
              <a:effectLst/>
              <a:uFillTx/>
              <a:latin typeface="Times New Roman"/>
            </a:endParaRPr>
          </a:p>
        </p:txBody>
      </p:sp>
      <p:grpSp>
        <p:nvGrpSpPr>
          <p:cNvPr id="2843" name=""/>
          <p:cNvGrpSpPr/>
          <p:nvPr/>
        </p:nvGrpSpPr>
        <p:grpSpPr>
          <a:xfrm>
            <a:off x="8240760" y="284040"/>
            <a:ext cx="490320" cy="546120"/>
            <a:chOff x="8240760" y="284040"/>
            <a:chExt cx="490320" cy="546120"/>
          </a:xfrm>
        </p:grpSpPr>
        <p:sp>
          <p:nvSpPr>
            <p:cNvPr id="2844" name=""/>
            <p:cNvSpPr/>
            <p:nvPr/>
          </p:nvSpPr>
          <p:spPr>
            <a:xfrm>
              <a:off x="8240760" y="284040"/>
              <a:ext cx="490320" cy="135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45" name=""/>
            <p:cNvSpPr/>
            <p:nvPr/>
          </p:nvSpPr>
          <p:spPr>
            <a:xfrm>
              <a:off x="8240760" y="490680"/>
              <a:ext cx="490320" cy="13320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46" name=""/>
            <p:cNvSpPr/>
            <p:nvPr/>
          </p:nvSpPr>
          <p:spPr>
            <a:xfrm>
              <a:off x="8240760" y="695160"/>
              <a:ext cx="490320" cy="135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75240A44-03B1-4C3B-B83B-617BEF692001}"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47"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KEY LESSONS LEARNED:  FIRST THOUGHTS ON WHOLESALE</a:t>
            </a:r>
            <a:br>
              <a:rPr sz="1900"/>
            </a:br>
            <a:r>
              <a:rPr b="1" lang="en-US" sz="1900" strike="noStrike" u="none">
                <a:solidFill>
                  <a:srgbClr val="000000"/>
                </a:solidFill>
                <a:effectLst/>
                <a:uFillTx/>
                <a:latin typeface="Arial"/>
              </a:rPr>
              <a:t>MARKET RULES AND STRUCTURE </a:t>
            </a:r>
            <a:r>
              <a:rPr b="0" lang="en-US" sz="1500" strike="noStrike" u="none">
                <a:solidFill>
                  <a:srgbClr val="000000"/>
                </a:solidFill>
                <a:effectLst/>
                <a:uFillTx/>
                <a:latin typeface="Arial"/>
              </a:rPr>
              <a:t>(CONTINUED)</a:t>
            </a:r>
            <a:endParaRPr b="1" lang="en-US" sz="1500" strike="noStrike" u="none">
              <a:solidFill>
                <a:srgbClr val="000000"/>
              </a:solidFill>
              <a:effectLst/>
              <a:uFillTx/>
              <a:latin typeface="Arial"/>
            </a:endParaRPr>
          </a:p>
        </p:txBody>
      </p:sp>
      <p:sp>
        <p:nvSpPr>
          <p:cNvPr id="2848" name=""/>
          <p:cNvSpPr/>
          <p:nvPr/>
        </p:nvSpPr>
        <p:spPr>
          <a:xfrm>
            <a:off x="139680" y="1211400"/>
            <a:ext cx="1994040" cy="40564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Ensure that interconnected grid has common rules</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Imports and exports of electricity of a large sub region should be balanced</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Market participants must be credit worthy</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There is no need for separate ancillary services markets</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It is not just power, but gas too</a:t>
            </a:r>
            <a:endParaRPr b="0" lang="en-US" sz="1400" strike="noStrike" u="none">
              <a:solidFill>
                <a:srgbClr val="000000"/>
              </a:solidFill>
              <a:effectLst/>
              <a:uFillTx/>
              <a:latin typeface="Times New Roman"/>
            </a:endParaRPr>
          </a:p>
        </p:txBody>
      </p:sp>
      <p:sp>
        <p:nvSpPr>
          <p:cNvPr id="2849" name=""/>
          <p:cNvSpPr/>
          <p:nvPr/>
        </p:nvSpPr>
        <p:spPr>
          <a:xfrm>
            <a:off x="2451240" y="1211400"/>
            <a:ext cx="6279840" cy="439956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Rules applied in one sub region can be easily avoided by shipping power to another nearby sub region</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Rules should allow for full and open access to transmission across the entire grid (FERC Order 2000: RTO should be enforced)</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Transporting fuel is cheaper than electricity (hydro and lignite only exceptions)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transport of large bulks of electricity can create instabilities and requires significant transmission investment</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The transmission grid requires long planning cycles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Bank style capital regulation is required to avoid negative short term effects on reliability of supply</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Too many markets in California allowed generators to game and otherwise arbitrage real-time differences among them</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Natural gas supply is the truly pervasive problem in California . . . and it is getting too little attention</a:t>
            </a:r>
            <a:endParaRPr b="0" lang="en-US" sz="1400" strike="noStrike" u="none">
              <a:solidFill>
                <a:srgbClr val="000000"/>
              </a:solidFill>
              <a:effectLst/>
              <a:uFillTx/>
              <a:latin typeface="Times New Roman"/>
            </a:endParaRPr>
          </a:p>
        </p:txBody>
      </p:sp>
      <p:grpSp>
        <p:nvGrpSpPr>
          <p:cNvPr id="2850" name=""/>
          <p:cNvGrpSpPr/>
          <p:nvPr/>
        </p:nvGrpSpPr>
        <p:grpSpPr>
          <a:xfrm>
            <a:off x="8240760" y="284040"/>
            <a:ext cx="490320" cy="546120"/>
            <a:chOff x="8240760" y="284040"/>
            <a:chExt cx="490320" cy="546120"/>
          </a:xfrm>
        </p:grpSpPr>
        <p:sp>
          <p:nvSpPr>
            <p:cNvPr id="2851" name=""/>
            <p:cNvSpPr/>
            <p:nvPr/>
          </p:nvSpPr>
          <p:spPr>
            <a:xfrm>
              <a:off x="8240760" y="284040"/>
              <a:ext cx="490320" cy="135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52" name=""/>
            <p:cNvSpPr/>
            <p:nvPr/>
          </p:nvSpPr>
          <p:spPr>
            <a:xfrm>
              <a:off x="8240760" y="490680"/>
              <a:ext cx="490320" cy="13320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53" name=""/>
            <p:cNvSpPr/>
            <p:nvPr/>
          </p:nvSpPr>
          <p:spPr>
            <a:xfrm>
              <a:off x="8240760" y="695160"/>
              <a:ext cx="490320" cy="135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DEE68B90-40B1-4D4C-B6D8-BA6C52A4D60A}"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54"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KEY LESSONS LEARNED:  “DO’S AND DON’TS” FOR IOUs</a:t>
            </a:r>
            <a:endParaRPr b="1" lang="en-US" sz="1900" strike="noStrike" u="none">
              <a:solidFill>
                <a:srgbClr val="000000"/>
              </a:solidFill>
              <a:effectLst/>
              <a:uFillTx/>
              <a:latin typeface="Arial"/>
            </a:endParaRPr>
          </a:p>
        </p:txBody>
      </p:sp>
      <p:sp>
        <p:nvSpPr>
          <p:cNvPr id="2855" name=""/>
          <p:cNvSpPr/>
          <p:nvPr/>
        </p:nvSpPr>
        <p:spPr>
          <a:xfrm>
            <a:off x="139680" y="1109520"/>
            <a:ext cx="2629080" cy="4696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“Deregulation” is just the origination of a complex risk position</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As such, the key parameters around deregulation are best developed not by in-house legal or regulatory groups, but by the origination/ trading/ commercial engine within the company</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For most utilities, deregulation poses as much downside risk as upside potential</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Yet most utilities are poorly positioned to develop a winning deregulation strategy</a:t>
            </a:r>
            <a:endParaRPr b="0" lang="en-US" sz="1400" strike="noStrike" u="none">
              <a:solidFill>
                <a:srgbClr val="000000"/>
              </a:solidFill>
              <a:effectLst/>
              <a:uFillTx/>
              <a:latin typeface="Times New Roman"/>
            </a:endParaRPr>
          </a:p>
        </p:txBody>
      </p:sp>
      <p:sp>
        <p:nvSpPr>
          <p:cNvPr id="2856" name=""/>
          <p:cNvSpPr/>
          <p:nvPr/>
        </p:nvSpPr>
        <p:spPr>
          <a:xfrm>
            <a:off x="3124080" y="1109520"/>
            <a:ext cx="5607000" cy="46648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It is interesting how much time, money, and attention IOUs around the world will spend on measuring and managing the risks around their trading positions.  Yet very large risk positions can be developed via deregulation, M&amp;A, or origination that are rarely fully evaluated, quantified, or even understood.  The California utilities did not understand the risks associated with their positions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What deal is best for the IOU should be the purview of a commercial group.  How the deal can be best achieved should be the purview of legal/regulatory groups.  Regulators should execute, not transact</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Despite the California debacle, well-structured “deregulation” can be highly value creating.  The key is to know the potential value and risk associated with each potential outcome</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Legal, regulatory, and other corporate center functions drive too much of the typical deregulation negotiation strategy, and process</a:t>
            </a:r>
            <a:endParaRPr b="0" lang="en-US" sz="1400" strike="noStrike" u="none">
              <a:solidFill>
                <a:srgbClr val="000000"/>
              </a:solidFill>
              <a:effectLst/>
              <a:uFillTx/>
              <a:latin typeface="Times New Roman"/>
            </a:endParaRPr>
          </a:p>
        </p:txBody>
      </p:sp>
      <p:grpSp>
        <p:nvGrpSpPr>
          <p:cNvPr id="2857" name=""/>
          <p:cNvGrpSpPr/>
          <p:nvPr/>
        </p:nvGrpSpPr>
        <p:grpSpPr>
          <a:xfrm>
            <a:off x="8240760" y="284040"/>
            <a:ext cx="490320" cy="545760"/>
            <a:chOff x="8240760" y="284040"/>
            <a:chExt cx="490320" cy="545760"/>
          </a:xfrm>
        </p:grpSpPr>
        <p:sp>
          <p:nvSpPr>
            <p:cNvPr id="2858" name=""/>
            <p:cNvSpPr/>
            <p:nvPr/>
          </p:nvSpPr>
          <p:spPr>
            <a:xfrm flipV="1">
              <a:off x="8240760" y="695160"/>
              <a:ext cx="490320" cy="13464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59" name=""/>
            <p:cNvSpPr/>
            <p:nvPr/>
          </p:nvSpPr>
          <p:spPr>
            <a:xfrm flipV="1">
              <a:off x="8240760" y="48960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60" name=""/>
            <p:cNvSpPr/>
            <p:nvPr/>
          </p:nvSpPr>
          <p:spPr>
            <a:xfrm flipV="1">
              <a:off x="8240760" y="283680"/>
              <a:ext cx="490320" cy="134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2"/>
          </p:nvPr>
        </p:nvSpPr>
        <p:spPr/>
        <p:txBody>
          <a:bodyPr/>
          <a:p>
            <a:fld id="{92556DC1-E0A7-4DDA-A64C-8836E2A9F028}" type="slidenum">
              <a:t>54</a:t>
            </a:fld>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61"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TODAY’S DISCUSSION</a:t>
            </a:r>
            <a:endParaRPr b="1" lang="en-US" sz="1900" strike="noStrike" u="none">
              <a:solidFill>
                <a:srgbClr val="000000"/>
              </a:solidFill>
              <a:effectLst/>
              <a:uFillTx/>
              <a:latin typeface="Arial"/>
            </a:endParaRPr>
          </a:p>
        </p:txBody>
      </p:sp>
      <p:sp>
        <p:nvSpPr>
          <p:cNvPr id="2862" name=""/>
          <p:cNvSpPr/>
          <p:nvPr/>
        </p:nvSpPr>
        <p:spPr>
          <a:xfrm>
            <a:off x="698400" y="849240"/>
            <a:ext cx="8032680" cy="56998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Background – from deregulation to default</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current crisis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power prices rose dramatically</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Why the electric utilities are poised on the edge of bankruptcy</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Lessons learned and key takeaways</a:t>
            </a:r>
            <a:endParaRPr b="0" lang="en-US" sz="1600" strike="noStrike" u="none">
              <a:solidFill>
                <a:srgbClr val="000000"/>
              </a:solidFill>
              <a:effectLst/>
              <a:uFillTx/>
              <a:latin typeface="Times New Roman"/>
            </a:endParaRPr>
          </a:p>
          <a:p>
            <a:pPr lvl="1" marL="144360" indent="-142920">
              <a:lnSpc>
                <a:spcPct val="100000"/>
              </a:lnSpc>
              <a:spcBef>
                <a:spcPts val="2999"/>
              </a:spcBef>
              <a:buClr>
                <a:srgbClr val="000000"/>
              </a:buClr>
              <a:buSzPct val="120000"/>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Appendices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California deregulation basics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The impact of natural gas costs on the California market</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Estimating the impact of demand elasticity</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Supply and demand estimates and drivers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Market behavior observations</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  NOx credits in California</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  Back-up</a:t>
            </a:r>
            <a:endParaRPr b="0" lang="en-US" sz="1600" strike="noStrike" u="none">
              <a:solidFill>
                <a:srgbClr val="000000"/>
              </a:solidFill>
              <a:effectLst/>
              <a:uFillTx/>
              <a:latin typeface="Times New Roman"/>
            </a:endParaRPr>
          </a:p>
          <a:p>
            <a:pPr lvl="2" marL="295200" indent="-149040">
              <a:lnSpc>
                <a:spcPct val="100000"/>
              </a:lnSpc>
              <a:spcBef>
                <a:spcPts val="901"/>
              </a:spcBef>
              <a:buClr>
                <a:srgbClr val="000000"/>
              </a:buClr>
              <a:buFont typeface="Arial"/>
              <a:buChar char="–"/>
              <a:tabLst>
                <a:tab algn="l" pos="571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  Glossary</a:t>
            </a:r>
            <a:endParaRPr b="0" lang="en-US" sz="1600" strike="noStrike" u="none">
              <a:solidFill>
                <a:srgbClr val="000000"/>
              </a:solidFill>
              <a:effectLst/>
              <a:uFillTx/>
              <a:latin typeface="Times New Roman"/>
            </a:endParaRPr>
          </a:p>
        </p:txBody>
      </p:sp>
      <p:sp>
        <p:nvSpPr>
          <p:cNvPr id="2863" name=""/>
          <p:cNvSpPr/>
          <p:nvPr/>
        </p:nvSpPr>
        <p:spPr>
          <a:xfrm>
            <a:off x="139680" y="3295800"/>
            <a:ext cx="452520" cy="361800"/>
          </a:xfrm>
          <a:prstGeom prst="rightArrow">
            <a:avLst>
              <a:gd name="adj1" fmla="val 54000"/>
              <a:gd name="adj2" fmla="val 66764"/>
            </a:avLst>
          </a:prstGeom>
          <a:solidFill>
            <a:srgbClr val="d0d0d0"/>
          </a:solidFill>
          <a:ln w="12600">
            <a:solidFill>
              <a:srgbClr val="000000"/>
            </a:solidFill>
            <a:miter/>
          </a:ln>
        </p:spPr>
        <p:style>
          <a:lnRef idx="0"/>
          <a:fillRef idx="0"/>
          <a:effectRef idx="0"/>
          <a:fontRef idx="minor"/>
        </p:style>
        <p:txBody>
          <a:bodyPr lIns="76320" rIns="0" tIns="76320" bIns="0" anchor="t">
            <a:noAutofit/>
          </a:bodyPr>
          <a:p>
            <a:pPr>
              <a:lnSpc>
                <a:spcPct val="100000"/>
              </a:lnSpc>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3E2E555C-10B0-4675-A5F3-10B93C950A2C}" type="slidenum">
              <a:t>55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Press releases</a:t>
            </a:r>
            <a:endParaRPr b="0" lang="en-US" sz="1200" strike="noStrike" u="none">
              <a:solidFill>
                <a:srgbClr val="000000"/>
              </a:solidFill>
              <a:effectLst/>
              <a:uFillTx/>
              <a:latin typeface="Times New Roman"/>
            </a:endParaRPr>
          </a:p>
        </p:txBody>
      </p:sp>
      <p:sp>
        <p:nvSpPr>
          <p:cNvPr id="112"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CLEARLY, MOST PARTIES TO THE NEGOTIATIONS ANTICIPATED A SMOOTH TRANSITION TO LOWER PRICES</a:t>
            </a:r>
            <a:endParaRPr b="1" lang="en-US" sz="1900" strike="noStrike" u="none">
              <a:solidFill>
                <a:srgbClr val="000000"/>
              </a:solidFill>
              <a:effectLst/>
              <a:uFillTx/>
              <a:latin typeface="Arial"/>
            </a:endParaRPr>
          </a:p>
        </p:txBody>
      </p:sp>
      <p:sp>
        <p:nvSpPr>
          <p:cNvPr id="113" name=""/>
          <p:cNvSpPr/>
          <p:nvPr/>
        </p:nvSpPr>
        <p:spPr>
          <a:xfrm>
            <a:off x="139680" y="987480"/>
            <a:ext cx="3016440" cy="1701000"/>
          </a:xfrm>
          <a:prstGeom prst="wedgeRoundRectCallout">
            <a:avLst>
              <a:gd name="adj1" fmla="val -43425"/>
              <a:gd name="adj2" fmla="val 69273"/>
              <a:gd name="adj3" fmla="val 16667"/>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 powerful new stimulant for any new business looking to grow or move to California.”</a:t>
            </a:r>
            <a:endParaRPr b="0" lang="en-US" sz="1400" strike="noStrike" u="none">
              <a:solidFill>
                <a:srgbClr val="000000"/>
              </a:solidFill>
              <a:effectLst/>
              <a:uFillTx/>
              <a:latin typeface="Times New Roman"/>
            </a:endParaRPr>
          </a:p>
          <a:p>
            <a:pPr algn="r">
              <a:lnSpc>
                <a:spcPct val="100000"/>
              </a:lnSpc>
              <a:spcBef>
                <a:spcPts val="876"/>
              </a:spcBef>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r>
              <a:rPr b="0" i="1" lang="en-US" sz="1400" strike="noStrike" u="none">
                <a:solidFill>
                  <a:srgbClr val="000000"/>
                </a:solidFill>
                <a:effectLst/>
                <a:uFillTx/>
                <a:latin typeface="Arial"/>
              </a:rPr>
              <a:t>Pete Wilson</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California Governor</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September 24, 1996</a:t>
            </a:r>
            <a:endParaRPr b="0" lang="en-US" sz="1400" strike="noStrike" u="none">
              <a:solidFill>
                <a:srgbClr val="000000"/>
              </a:solidFill>
              <a:effectLst/>
              <a:uFillTx/>
              <a:latin typeface="Times New Roman"/>
            </a:endParaRPr>
          </a:p>
        </p:txBody>
      </p:sp>
      <p:sp>
        <p:nvSpPr>
          <p:cNvPr id="114" name=""/>
          <p:cNvSpPr/>
          <p:nvPr/>
        </p:nvSpPr>
        <p:spPr>
          <a:xfrm>
            <a:off x="3281400" y="1042920"/>
            <a:ext cx="2771640" cy="1931400"/>
          </a:xfrm>
          <a:prstGeom prst="wedgeRoundRectCallout">
            <a:avLst>
              <a:gd name="adj1" fmla="val -43523"/>
              <a:gd name="adj2" fmla="val 69268"/>
              <a:gd name="adj3" fmla="val 16667"/>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“It is the best way to move to a desirable competitive market that will benefit all customers, large and small.”</a:t>
            </a:r>
            <a:endParaRPr b="0" lang="en-US" sz="1400" strike="noStrike" u="none">
              <a:solidFill>
                <a:srgbClr val="000000"/>
              </a:solidFill>
              <a:effectLst/>
              <a:uFillTx/>
              <a:latin typeface="Times New Roman"/>
            </a:endParaRPr>
          </a:p>
          <a:p>
            <a:pPr algn="r">
              <a:lnSpc>
                <a:spcPct val="100000"/>
              </a:lnSpc>
              <a:spcBef>
                <a:spcPts val="876"/>
              </a:spcBef>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r>
              <a:rPr b="0" i="1" lang="en-US" sz="1400" strike="noStrike" u="none">
                <a:solidFill>
                  <a:srgbClr val="000000"/>
                </a:solidFill>
                <a:effectLst/>
                <a:uFillTx/>
                <a:latin typeface="Arial"/>
              </a:rPr>
              <a:t>John Bryson, CEO</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Southern California Edison</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December 21, 1995</a:t>
            </a:r>
            <a:endParaRPr b="0" lang="en-US" sz="1400" strike="noStrike" u="none">
              <a:solidFill>
                <a:srgbClr val="000000"/>
              </a:solidFill>
              <a:effectLst/>
              <a:uFillTx/>
              <a:latin typeface="Times New Roman"/>
            </a:endParaRPr>
          </a:p>
        </p:txBody>
      </p:sp>
      <p:sp>
        <p:nvSpPr>
          <p:cNvPr id="115" name=""/>
          <p:cNvSpPr/>
          <p:nvPr/>
        </p:nvSpPr>
        <p:spPr>
          <a:xfrm>
            <a:off x="139680" y="3583080"/>
            <a:ext cx="3016440" cy="1931400"/>
          </a:xfrm>
          <a:prstGeom prst="wedgeRoundRectCallout">
            <a:avLst>
              <a:gd name="adj1" fmla="val -43425"/>
              <a:gd name="adj2" fmla="val 69249"/>
              <a:gd name="adj3" fmla="val 16667"/>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“We think the aggregation of our power purchases . . . will bring us substantial savings.”</a:t>
            </a:r>
            <a:endParaRPr b="0" lang="en-US" sz="1400" strike="noStrike" u="none">
              <a:solidFill>
                <a:srgbClr val="000000"/>
              </a:solidFill>
              <a:effectLst/>
              <a:uFillTx/>
              <a:latin typeface="Times New Roman"/>
            </a:endParaRPr>
          </a:p>
          <a:p>
            <a:pPr algn="r">
              <a:lnSpc>
                <a:spcPct val="100000"/>
              </a:lnSpc>
              <a:spcBef>
                <a:spcPts val="876"/>
              </a:spcBef>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r>
              <a:rPr b="0" i="1" lang="en-US" sz="1400" strike="noStrike" u="none">
                <a:solidFill>
                  <a:srgbClr val="000000"/>
                </a:solidFill>
                <a:effectLst/>
                <a:uFillTx/>
                <a:latin typeface="Arial"/>
              </a:rPr>
              <a:t>Bob Largent,</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Director of Energy Management</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McDonald’s Corp.</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September 30, 1996</a:t>
            </a:r>
            <a:endParaRPr b="0" lang="en-US" sz="1400" strike="noStrike" u="none">
              <a:solidFill>
                <a:srgbClr val="000000"/>
              </a:solidFill>
              <a:effectLst/>
              <a:uFillTx/>
              <a:latin typeface="Times New Roman"/>
            </a:endParaRPr>
          </a:p>
        </p:txBody>
      </p:sp>
      <p:sp>
        <p:nvSpPr>
          <p:cNvPr id="116" name=""/>
          <p:cNvSpPr/>
          <p:nvPr/>
        </p:nvSpPr>
        <p:spPr>
          <a:xfrm>
            <a:off x="3281400" y="3573360"/>
            <a:ext cx="2771640" cy="2162160"/>
          </a:xfrm>
          <a:prstGeom prst="wedgeRoundRectCallout">
            <a:avLst>
              <a:gd name="adj1" fmla="val -43523"/>
              <a:gd name="adj2" fmla="val 69356"/>
              <a:gd name="adj3" fmla="val 16667"/>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“This [legislation] is designed to reduce costs to all customers of all classes and simultaneously bring stability to the system.”</a:t>
            </a:r>
            <a:endParaRPr b="0" lang="en-US" sz="1400" strike="noStrike" u="none">
              <a:solidFill>
                <a:srgbClr val="000000"/>
              </a:solidFill>
              <a:effectLst/>
              <a:uFillTx/>
              <a:latin typeface="Times New Roman"/>
            </a:endParaRPr>
          </a:p>
          <a:p>
            <a:pPr algn="r">
              <a:lnSpc>
                <a:spcPct val="100000"/>
              </a:lnSpc>
              <a:spcBef>
                <a:spcPts val="876"/>
              </a:spcBef>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r>
              <a:rPr b="0" i="1" lang="en-US" sz="1400" strike="noStrike" u="none">
                <a:solidFill>
                  <a:srgbClr val="000000"/>
                </a:solidFill>
                <a:effectLst/>
                <a:uFillTx/>
                <a:latin typeface="Arial"/>
              </a:rPr>
              <a:t>Senator Steve Peace</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California Legislature</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August 27, 1996</a:t>
            </a:r>
            <a:endParaRPr b="0" lang="en-US" sz="1400" strike="noStrike" u="none">
              <a:solidFill>
                <a:srgbClr val="000000"/>
              </a:solidFill>
              <a:effectLst/>
              <a:uFillTx/>
              <a:latin typeface="Times New Roman"/>
            </a:endParaRPr>
          </a:p>
        </p:txBody>
      </p:sp>
      <p:sp>
        <p:nvSpPr>
          <p:cNvPr id="117" name=""/>
          <p:cNvSpPr/>
          <p:nvPr/>
        </p:nvSpPr>
        <p:spPr>
          <a:xfrm>
            <a:off x="6178680" y="1644480"/>
            <a:ext cx="2552400" cy="2853720"/>
          </a:xfrm>
          <a:prstGeom prst="wedgeRoundRectCallout">
            <a:avLst>
              <a:gd name="adj1" fmla="val -43527"/>
              <a:gd name="adj2" fmla="val 69296"/>
              <a:gd name="adj3" fmla="val 16667"/>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“Consumer groups . . . can combine to negotiate for a lower basic contract rate supplemented by less expensive power from the spot market.”</a:t>
            </a:r>
            <a:endParaRPr b="0" lang="en-US" sz="1400" strike="noStrike" u="none">
              <a:solidFill>
                <a:srgbClr val="000000"/>
              </a:solidFill>
              <a:effectLst/>
              <a:uFillTx/>
              <a:latin typeface="Times New Roman"/>
            </a:endParaRPr>
          </a:p>
          <a:p>
            <a:pPr algn="r">
              <a:lnSpc>
                <a:spcPct val="100000"/>
              </a:lnSpc>
              <a:spcBef>
                <a:spcPts val="876"/>
              </a:spcBef>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r>
              <a:rPr b="0" i="1" lang="en-US" sz="1400" strike="noStrike" u="none">
                <a:solidFill>
                  <a:srgbClr val="000000"/>
                </a:solidFill>
                <a:effectLst/>
                <a:uFillTx/>
                <a:latin typeface="Arial"/>
              </a:rPr>
              <a:t>C. Edward Wolf, President</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Sr. Utility Ratepayers of California</a:t>
            </a:r>
            <a:endParaRPr b="0" lang="en-US" sz="1400" strike="noStrike" u="none">
              <a:solidFill>
                <a:srgbClr val="000000"/>
              </a:solidFill>
              <a:effectLst/>
              <a:uFillTx/>
              <a:latin typeface="Times New Roman"/>
            </a:endParaRPr>
          </a:p>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i="1" lang="en-US" sz="1400" strike="noStrike" u="none">
                <a:solidFill>
                  <a:srgbClr val="000000"/>
                </a:solidFill>
                <a:effectLst/>
                <a:uFillTx/>
                <a:latin typeface="Arial"/>
              </a:rPr>
              <a:t>September 15, 1996</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5BA556B2-04D1-4761-9F2C-F01EC6DCDFA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139320" y="22680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HOWEVER, DEREGULATION PROVED TO BE MORE COMPLEX</a:t>
            </a:r>
            <a:br>
              <a:rPr sz="1900"/>
            </a:br>
            <a:r>
              <a:rPr b="1" lang="en-US" sz="1900" strike="noStrike" u="none">
                <a:solidFill>
                  <a:srgbClr val="000000"/>
                </a:solidFill>
                <a:effectLst/>
                <a:uFillTx/>
                <a:latin typeface="Arial"/>
              </a:rPr>
              <a:t>THAN ANTICIPATED</a:t>
            </a:r>
            <a:br>
              <a:rPr sz="1900"/>
            </a:br>
            <a:r>
              <a:rPr b="1" lang="en-US" sz="1900" strike="noStrike" u="none">
                <a:solidFill>
                  <a:srgbClr val="000000"/>
                </a:solidFill>
                <a:effectLst/>
                <a:uFillTx/>
                <a:latin typeface="Arial"/>
              </a:rPr>
              <a:t>Key market issues emerging after ISO/PX start-up in 1998</a:t>
            </a:r>
            <a:endParaRPr b="1" lang="en-US" sz="1900" strike="noStrike" u="none">
              <a:solidFill>
                <a:srgbClr val="000000"/>
              </a:solidFill>
              <a:effectLst/>
              <a:uFillTx/>
              <a:latin typeface="Arial"/>
            </a:endParaRPr>
          </a:p>
        </p:txBody>
      </p:sp>
      <p:sp>
        <p:nvSpPr>
          <p:cNvPr id="119" name=""/>
          <p:cNvSpPr/>
          <p:nvPr/>
        </p:nvSpPr>
        <p:spPr>
          <a:xfrm>
            <a:off x="135000" y="1816200"/>
            <a:ext cx="86947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20" name=""/>
          <p:cNvGrpSpPr/>
          <p:nvPr/>
        </p:nvGrpSpPr>
        <p:grpSpPr>
          <a:xfrm>
            <a:off x="135000" y="1514880"/>
            <a:ext cx="2122560" cy="4151160"/>
            <a:chOff x="135000" y="1514880"/>
            <a:chExt cx="2122560" cy="4151160"/>
          </a:xfrm>
        </p:grpSpPr>
        <p:sp>
          <p:nvSpPr>
            <p:cNvPr id="121" name=""/>
            <p:cNvSpPr/>
            <p:nvPr/>
          </p:nvSpPr>
          <p:spPr>
            <a:xfrm>
              <a:off x="135000" y="1514880"/>
              <a:ext cx="212256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Issue/challenge</a:t>
              </a:r>
              <a:endParaRPr b="0" lang="en-US" sz="1600" strike="noStrike" u="none">
                <a:solidFill>
                  <a:srgbClr val="000000"/>
                </a:solidFill>
                <a:effectLst/>
                <a:uFillTx/>
                <a:latin typeface="Times New Roman"/>
              </a:endParaRPr>
            </a:p>
          </p:txBody>
        </p:sp>
        <p:sp>
          <p:nvSpPr>
            <p:cNvPr id="122" name=""/>
            <p:cNvSpPr/>
            <p:nvPr/>
          </p:nvSpPr>
          <p:spPr>
            <a:xfrm>
              <a:off x="135000" y="2009880"/>
              <a:ext cx="2122560" cy="36561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No retail competition</a:t>
              </a: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System</a:t>
              </a: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implementation</a:t>
              </a: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Grid expansion</a:t>
              </a: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Gaming behavior</a:t>
              </a: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Ancillary service market design</a:t>
              </a:r>
              <a:endParaRPr b="0" lang="en-US" sz="1600" strike="noStrike" u="none">
                <a:solidFill>
                  <a:srgbClr val="000000"/>
                </a:solidFill>
                <a:effectLst/>
                <a:uFillTx/>
                <a:latin typeface="Times New Roman"/>
              </a:endParaRPr>
            </a:p>
          </p:txBody>
        </p:sp>
      </p:grpSp>
      <p:grpSp>
        <p:nvGrpSpPr>
          <p:cNvPr id="123" name=""/>
          <p:cNvGrpSpPr/>
          <p:nvPr/>
        </p:nvGrpSpPr>
        <p:grpSpPr>
          <a:xfrm>
            <a:off x="2695680" y="1514520"/>
            <a:ext cx="6133320" cy="4511520"/>
            <a:chOff x="2695680" y="1514520"/>
            <a:chExt cx="6133320" cy="4511520"/>
          </a:xfrm>
        </p:grpSpPr>
        <p:sp>
          <p:nvSpPr>
            <p:cNvPr id="124" name=""/>
            <p:cNvSpPr/>
            <p:nvPr/>
          </p:nvSpPr>
          <p:spPr>
            <a:xfrm>
              <a:off x="2695680" y="1514520"/>
              <a:ext cx="613332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Observations</a:t>
              </a:r>
              <a:endParaRPr b="0" lang="en-US" sz="1600" strike="noStrike" u="none">
                <a:solidFill>
                  <a:srgbClr val="000000"/>
                </a:solidFill>
                <a:effectLst/>
                <a:uFillTx/>
                <a:latin typeface="Times New Roman"/>
              </a:endParaRPr>
            </a:p>
          </p:txBody>
        </p:sp>
        <p:sp>
          <p:nvSpPr>
            <p:cNvPr id="125" name=""/>
            <p:cNvSpPr/>
            <p:nvPr/>
          </p:nvSpPr>
          <p:spPr>
            <a:xfrm>
              <a:off x="2695680" y="2009520"/>
              <a:ext cx="6133320" cy="401652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mechanism for CTC recovery did not allow for retail headroom, effectively pushing back retail competition to 2002</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Problem with key system software threatened to delay operations and complicate system management</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Bottlenecks on the south to north transmission system impacted ability to receive inputs of power and ancillary services</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Inconsistencies in rules surrounding bid process and settlement methodology at times may have allowed participants to realize higher prices</a:t>
              </a: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local nature of service requirements may have effectively reduced competition to only a few players in each market, driving up prices</a:t>
              </a:r>
              <a:endParaRPr b="0" lang="en-US" sz="1600" strike="noStrike" u="none">
                <a:solidFill>
                  <a:srgbClr val="000000"/>
                </a:solidFill>
                <a:effectLst/>
                <a:uFillTx/>
                <a:latin typeface="Times New Roman"/>
              </a:endParaRPr>
            </a:p>
          </p:txBody>
        </p:sp>
      </p:grpSp>
      <p:sp>
        <p:nvSpPr>
          <p:cNvPr id="126"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CaISO Annual report on Market Performance, June 1999</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4AFF2BBE-7E9E-4F55-A4EB-781B25B16812}"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139680" y="226800"/>
            <a:ext cx="76392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 . . SUCH THAT THE DEREGULATORY PROCESS NEVER TRULY ENDED REVISIONS TO RULES AFTER PASSING AB 1890</a:t>
            </a:r>
            <a:endParaRPr b="1" lang="en-US" sz="1900" strike="noStrike" u="none">
              <a:solidFill>
                <a:srgbClr val="000000"/>
              </a:solidFill>
              <a:effectLst/>
              <a:uFillTx/>
              <a:latin typeface="Arial"/>
            </a:endParaRPr>
          </a:p>
        </p:txBody>
      </p:sp>
      <p:sp>
        <p:nvSpPr>
          <p:cNvPr id="128" name=""/>
          <p:cNvSpPr/>
          <p:nvPr/>
        </p:nvSpPr>
        <p:spPr>
          <a:xfrm>
            <a:off x="1828800" y="1200240"/>
            <a:ext cx="48751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29" name=""/>
          <p:cNvGrpSpPr/>
          <p:nvPr/>
        </p:nvGrpSpPr>
        <p:grpSpPr>
          <a:xfrm>
            <a:off x="4383000" y="933480"/>
            <a:ext cx="2327400" cy="4768920"/>
            <a:chOff x="4383000" y="933480"/>
            <a:chExt cx="2327400" cy="4768920"/>
          </a:xfrm>
        </p:grpSpPr>
        <p:sp>
          <p:nvSpPr>
            <p:cNvPr id="130" name=""/>
            <p:cNvSpPr/>
            <p:nvPr/>
          </p:nvSpPr>
          <p:spPr>
            <a:xfrm>
              <a:off x="4383000" y="933480"/>
              <a:ext cx="2327400" cy="2138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Principal issues</a:t>
              </a:r>
              <a:endParaRPr b="0" lang="en-US" sz="1400" strike="noStrike" u="none">
                <a:solidFill>
                  <a:srgbClr val="000000"/>
                </a:solidFill>
                <a:effectLst/>
                <a:uFillTx/>
                <a:latin typeface="Times New Roman"/>
              </a:endParaRPr>
            </a:p>
          </p:txBody>
        </p:sp>
        <p:sp>
          <p:nvSpPr>
            <p:cNvPr id="131" name=""/>
            <p:cNvSpPr/>
            <p:nvPr/>
          </p:nvSpPr>
          <p:spPr>
            <a:xfrm>
              <a:off x="4383000" y="1380600"/>
              <a:ext cx="2327400" cy="432180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Refine rules to address issues surfaced during implementation</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Coordinate participants and expand procedural detail</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Provide transparency and environmental safety</a:t>
              </a:r>
              <a:endParaRPr b="0" lang="en-US" sz="1400" strike="noStrike" u="none">
                <a:solidFill>
                  <a:srgbClr val="000000"/>
                </a:solidFill>
                <a:effectLst/>
                <a:uFillTx/>
                <a:latin typeface="Times New Roman"/>
              </a:endParaRPr>
            </a:p>
            <a:p>
              <a:pPr lvl="1" marL="133200" indent="-131760" algn="ctr">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gn="ctr">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133200" indent="-131760" algn="ctr">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133200" indent="-131760" algn="ctr">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Skyrocketing wholesale prices</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Capacity shortages</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Transmission constraints</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Inadequate pricing regulations</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Permitting/environmental impediments</a:t>
              </a:r>
              <a:endParaRPr b="0" lang="en-US" sz="1400" strike="noStrike" u="none">
                <a:solidFill>
                  <a:srgbClr val="000000"/>
                </a:solidFill>
                <a:effectLst/>
                <a:uFillTx/>
                <a:latin typeface="Times New Roman"/>
              </a:endParaRPr>
            </a:p>
          </p:txBody>
        </p:sp>
      </p:grpSp>
      <p:grpSp>
        <p:nvGrpSpPr>
          <p:cNvPr id="132" name=""/>
          <p:cNvGrpSpPr/>
          <p:nvPr/>
        </p:nvGrpSpPr>
        <p:grpSpPr>
          <a:xfrm>
            <a:off x="1828800" y="933480"/>
            <a:ext cx="2149560" cy="5029560"/>
            <a:chOff x="1828800" y="933480"/>
            <a:chExt cx="2149560" cy="5029560"/>
          </a:xfrm>
        </p:grpSpPr>
        <p:sp>
          <p:nvSpPr>
            <p:cNvPr id="133" name=""/>
            <p:cNvSpPr/>
            <p:nvPr/>
          </p:nvSpPr>
          <p:spPr>
            <a:xfrm>
              <a:off x="1828800" y="933480"/>
              <a:ext cx="1590840" cy="2138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Key legislation</a:t>
              </a:r>
              <a:endParaRPr b="0" lang="en-US" sz="1400" strike="noStrike" u="none">
                <a:solidFill>
                  <a:srgbClr val="000000"/>
                </a:solidFill>
                <a:effectLst/>
                <a:uFillTx/>
                <a:latin typeface="Times New Roman"/>
              </a:endParaRPr>
            </a:p>
          </p:txBody>
        </p:sp>
        <p:sp>
          <p:nvSpPr>
            <p:cNvPr id="134" name=""/>
            <p:cNvSpPr/>
            <p:nvPr/>
          </p:nvSpPr>
          <p:spPr>
            <a:xfrm>
              <a:off x="1828800" y="1379160"/>
              <a:ext cx="1590840" cy="432180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360</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1305</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1775</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CPUC Order 166</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110</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90</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1154</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gn="ctr">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133200" indent="-131760" algn="ctr">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133200" indent="-131760" algn="ctr">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265</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1970</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1156</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1388</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1194</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995</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918</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94</a:t>
              </a:r>
              <a:endParaRPr b="0" lang="en-US" sz="1400" strike="noStrike" u="none">
                <a:solidFill>
                  <a:srgbClr val="000000"/>
                </a:solidFill>
                <a:effectLst/>
                <a:uFillTx/>
                <a:latin typeface="Times New Roman"/>
              </a:endParaRPr>
            </a:p>
          </p:txBody>
        </p:sp>
        <p:sp>
          <p:nvSpPr>
            <p:cNvPr id="135" name=""/>
            <p:cNvSpPr/>
            <p:nvPr/>
          </p:nvSpPr>
          <p:spPr>
            <a:xfrm>
              <a:off x="3160440" y="1382040"/>
              <a:ext cx="817920" cy="4581000"/>
            </a:xfrm>
            <a:prstGeom prst="rect">
              <a:avLst/>
            </a:prstGeom>
            <a:noFill/>
            <a:ln w="0">
              <a:noFill/>
            </a:ln>
          </p:spPr>
          <p:style>
            <a:lnRef idx="0"/>
            <a:fillRef idx="0"/>
            <a:effectRef idx="0"/>
            <a:fontRef idx="minor"/>
          </p:style>
          <p:txBody>
            <a:bodyPr wrap="none" lIns="0" rIns="0" tIns="0" bIns="0" anchor="t">
              <a:spAutoFit/>
            </a:bodyPr>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552</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1771</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2705</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38</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58</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36</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SB 47</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AB 1</a:t>
              </a:r>
              <a:endParaRPr b="0" lang="en-US" sz="1400" strike="noStrike" u="none">
                <a:solidFill>
                  <a:srgbClr val="000000"/>
                </a:solidFill>
                <a:effectLst/>
                <a:uFillTx/>
                <a:latin typeface="Times New Roman"/>
              </a:endParaRPr>
            </a:p>
          </p:txBody>
        </p:sp>
      </p:grpSp>
      <p:sp>
        <p:nvSpPr>
          <p:cNvPr id="136" name=""/>
          <p:cNvSpPr/>
          <p:nvPr/>
        </p:nvSpPr>
        <p:spPr>
          <a:xfrm>
            <a:off x="139680" y="949320"/>
            <a:ext cx="1243080" cy="6102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AB 1890</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1996</a:t>
            </a:r>
            <a:endParaRPr b="0" lang="en-US" sz="1400" strike="noStrike" u="none">
              <a:solidFill>
                <a:srgbClr val="000000"/>
              </a:solidFill>
              <a:effectLst/>
              <a:uFillTx/>
              <a:latin typeface="Times New Roman"/>
            </a:endParaRPr>
          </a:p>
        </p:txBody>
      </p:sp>
      <p:sp>
        <p:nvSpPr>
          <p:cNvPr id="137" name=""/>
          <p:cNvSpPr/>
          <p:nvPr/>
        </p:nvSpPr>
        <p:spPr>
          <a:xfrm>
            <a:off x="139680" y="2981160"/>
            <a:ext cx="1243080" cy="8236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San Diego price run-up 2000</a:t>
            </a:r>
            <a:endParaRPr b="0" lang="en-US" sz="1400" strike="noStrike" u="none">
              <a:solidFill>
                <a:srgbClr val="000000"/>
              </a:solidFill>
              <a:effectLst/>
              <a:uFillTx/>
              <a:latin typeface="Times New Roman"/>
            </a:endParaRPr>
          </a:p>
        </p:txBody>
      </p:sp>
      <p:sp>
        <p:nvSpPr>
          <p:cNvPr id="138" name=""/>
          <p:cNvSpPr/>
          <p:nvPr/>
        </p:nvSpPr>
        <p:spPr>
          <a:xfrm>
            <a:off x="139680" y="5403960"/>
            <a:ext cx="1243080" cy="3967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2001</a:t>
            </a:r>
            <a:endParaRPr b="0" lang="en-US" sz="1400" strike="noStrike" u="none">
              <a:solidFill>
                <a:srgbClr val="000000"/>
              </a:solidFill>
              <a:effectLst/>
              <a:uFillTx/>
              <a:latin typeface="Times New Roman"/>
            </a:endParaRPr>
          </a:p>
        </p:txBody>
      </p:sp>
      <p:sp>
        <p:nvSpPr>
          <p:cNvPr id="139" name=""/>
          <p:cNvSpPr/>
          <p:nvPr/>
        </p:nvSpPr>
        <p:spPr>
          <a:xfrm>
            <a:off x="457200" y="1592280"/>
            <a:ext cx="609480" cy="1388880"/>
          </a:xfrm>
          <a:prstGeom prst="upDownArrow">
            <a:avLst>
              <a:gd name="adj1" fmla="val 50000"/>
              <a:gd name="adj2" fmla="val 45365"/>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457200" y="3833640"/>
            <a:ext cx="609480" cy="1570320"/>
          </a:xfrm>
          <a:prstGeom prst="upDownArrow">
            <a:avLst>
              <a:gd name="adj1" fmla="val 50000"/>
              <a:gd name="adj2" fmla="val 51291"/>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1816200" y="5668920"/>
            <a:ext cx="2322360" cy="520920"/>
          </a:xfrm>
          <a:prstGeom prst="rect">
            <a:avLst/>
          </a:prstGeom>
          <a:solidFill>
            <a:srgbClr val="ffffff"/>
          </a:solidFill>
          <a:ln w="12600">
            <a:solidFill>
              <a:srgbClr val="000000"/>
            </a:solidFill>
            <a:miter/>
          </a:ln>
        </p:spPr>
        <p:style>
          <a:lnRef idx="0"/>
          <a:fillRef idx="0"/>
          <a:effectRef idx="0"/>
          <a:fontRef idx="minor"/>
        </p:style>
        <p:txBody>
          <a:bodyPr lIns="45720" rIns="45720" tIns="46800" bIns="46800" anchor="ctr" anchorCtr="1">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Plus over 35 additional legislative amendments</a:t>
            </a:r>
            <a:endParaRPr b="0" lang="en-US" sz="1400" strike="noStrike" u="none">
              <a:solidFill>
                <a:srgbClr val="000000"/>
              </a:solidFill>
              <a:effectLst/>
              <a:uFillTx/>
              <a:latin typeface="Times New Roman"/>
            </a:endParaRPr>
          </a:p>
        </p:txBody>
      </p:sp>
      <p:sp>
        <p:nvSpPr>
          <p:cNvPr id="142" name=""/>
          <p:cNvSpPr/>
          <p:nvPr/>
        </p:nvSpPr>
        <p:spPr>
          <a:xfrm rot="5400000">
            <a:off x="5492880" y="3126240"/>
            <a:ext cx="3176640" cy="44460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7493040" y="2406240"/>
            <a:ext cx="1238040" cy="192168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Deregulation was a “moving target” as, on average market rules were changed or amended many  times per month</a:t>
            </a:r>
            <a:endParaRPr b="0" lang="en-US" sz="1400" strike="noStrike" u="none">
              <a:solidFill>
                <a:srgbClr val="000000"/>
              </a:solidFill>
              <a:effectLst/>
              <a:uFillTx/>
              <a:latin typeface="Times New Roman"/>
            </a:endParaRPr>
          </a:p>
        </p:txBody>
      </p:sp>
      <p:sp>
        <p:nvSpPr>
          <p:cNvPr id="144"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California State Assembly Web site</a:t>
            </a:r>
            <a:endParaRPr b="0" lang="en-US" sz="1200" strike="noStrike" u="none">
              <a:solidFill>
                <a:srgbClr val="000000"/>
              </a:solidFill>
              <a:effectLst/>
              <a:uFillTx/>
              <a:latin typeface="Times New Roman"/>
            </a:endParaRPr>
          </a:p>
        </p:txBody>
      </p:sp>
      <p:grpSp>
        <p:nvGrpSpPr>
          <p:cNvPr id="145" name="McK Sticker"/>
          <p:cNvGrpSpPr/>
          <p:nvPr/>
        </p:nvGrpSpPr>
        <p:grpSpPr>
          <a:xfrm>
            <a:off x="7902720" y="284040"/>
            <a:ext cx="829080" cy="215640"/>
            <a:chOff x="7902720" y="284040"/>
            <a:chExt cx="829080" cy="215640"/>
          </a:xfrm>
        </p:grpSpPr>
        <p:sp>
          <p:nvSpPr>
            <p:cNvPr id="146" name="McK Footnote"/>
            <p:cNvSpPr/>
            <p:nvPr/>
          </p:nvSpPr>
          <p:spPr>
            <a:xfrm>
              <a:off x="7909560" y="299880"/>
              <a:ext cx="82224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EXAMPLES</a:t>
              </a:r>
              <a:endParaRPr b="0" lang="en-US" sz="1200" strike="noStrike" u="none">
                <a:solidFill>
                  <a:srgbClr val="000000"/>
                </a:solidFill>
                <a:effectLst/>
                <a:uFillTx/>
                <a:latin typeface="Times New Roman"/>
              </a:endParaRPr>
            </a:p>
          </p:txBody>
        </p:sp>
        <p:grpSp>
          <p:nvGrpSpPr>
            <p:cNvPr id="147" name=""/>
            <p:cNvGrpSpPr/>
            <p:nvPr/>
          </p:nvGrpSpPr>
          <p:grpSpPr>
            <a:xfrm>
              <a:off x="7902720" y="284040"/>
              <a:ext cx="827640" cy="215640"/>
              <a:chOff x="7902720" y="284040"/>
              <a:chExt cx="827640" cy="215640"/>
            </a:xfrm>
          </p:grpSpPr>
          <p:sp>
            <p:nvSpPr>
              <p:cNvPr id="148" name=""/>
              <p:cNvSpPr/>
              <p:nvPr/>
            </p:nvSpPr>
            <p:spPr>
              <a:xfrm>
                <a:off x="7902720" y="284040"/>
                <a:ext cx="8276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7902720" y="499680"/>
                <a:ext cx="8276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3" name="PlaceHolder 2"/>
          <p:cNvSpPr>
            <a:spLocks noGrp="1"/>
          </p:cNvSpPr>
          <p:nvPr>
            <p:ph type="sldNum" idx="2"/>
          </p:nvPr>
        </p:nvSpPr>
        <p:spPr/>
        <p:txBody>
          <a:bodyPr/>
          <a:p>
            <a:fld id="{5C515FDB-3C7B-44E9-9E45-B195290809FD}"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50" name=""/>
          <p:cNvGraphicFramePr/>
          <p:nvPr/>
        </p:nvGraphicFramePr>
        <p:xfrm>
          <a:off x="77760" y="1131840"/>
          <a:ext cx="7846920" cy="4864320"/>
        </p:xfrm>
        <a:graphic>
          <a:graphicData uri="http://schemas.openxmlformats.org/presentationml/2006/ole">
            <p:oleObj r:id="rId1" spid="">
              <p:embed/>
              <p:pic>
                <p:nvPicPr>
                  <p:cNvPr id="151" name="" descr=""/>
                  <p:cNvPicPr/>
                  <p:nvPr/>
                </p:nvPicPr>
                <p:blipFill>
                  <a:blip r:embed="rId2"/>
                  <a:stretch/>
                </p:blipFill>
                <p:spPr>
                  <a:xfrm>
                    <a:off x="77760" y="1131840"/>
                    <a:ext cx="7846920" cy="4864320"/>
                  </a:xfrm>
                  <a:prstGeom prst="rect">
                    <a:avLst/>
                  </a:prstGeom>
                  <a:noFill/>
                  <a:ln w="0">
                    <a:noFill/>
                  </a:ln>
                </p:spPr>
              </p:pic>
            </p:oleObj>
          </a:graphicData>
        </a:graphic>
      </p:graphicFrame>
      <p:sp>
        <p:nvSpPr>
          <p:cNvPr id="152" name="PlaceHolder 1"/>
          <p:cNvSpPr>
            <a:spLocks noGrp="1"/>
          </p:cNvSpPr>
          <p:nvPr>
            <p:ph type="title"/>
          </p:nvPr>
        </p:nvSpPr>
        <p:spPr>
          <a:xfrm>
            <a:off x="139680" y="226800"/>
            <a:ext cx="777096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DESPITE FREQUENT RULE REVISIONS, SPOT PRICING BECAME MORE VOLATILE AND AVERAGE PRICES INCREASED</a:t>
            </a:r>
            <a:endParaRPr b="1" lang="en-US" sz="1900" strike="noStrike" u="none">
              <a:solidFill>
                <a:srgbClr val="000000"/>
              </a:solidFill>
              <a:effectLst/>
              <a:uFillTx/>
              <a:latin typeface="Arial"/>
            </a:endParaRPr>
          </a:p>
        </p:txBody>
      </p:sp>
      <p:sp>
        <p:nvSpPr>
          <p:cNvPr id="153" name="McK Measure"/>
          <p:cNvSpPr/>
          <p:nvPr/>
        </p:nvSpPr>
        <p:spPr>
          <a:xfrm>
            <a:off x="142920" y="874800"/>
            <a:ext cx="32792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Dollar per megawatt-hour peak price</a:t>
            </a:r>
            <a:endParaRPr b="0" lang="en-US" sz="1600" strike="noStrike" u="none">
              <a:solidFill>
                <a:srgbClr val="000000"/>
              </a:solidFill>
              <a:effectLst/>
              <a:uFillTx/>
              <a:latin typeface="Times New Roman"/>
            </a:endParaRPr>
          </a:p>
        </p:txBody>
      </p:sp>
      <p:sp>
        <p:nvSpPr>
          <p:cNvPr id="154"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California Power Exchange; </a:t>
            </a:r>
            <a:r>
              <a:rPr b="0" i="1" lang="en-US" sz="1200" strike="noStrike" u="none">
                <a:solidFill>
                  <a:srgbClr val="000000"/>
                </a:solidFill>
                <a:effectLst/>
                <a:uFillTx/>
                <a:latin typeface="Arial"/>
              </a:rPr>
              <a:t>California Independent System Operator</a:t>
            </a:r>
            <a:endParaRPr b="0" lang="en-US" sz="1200" strike="noStrike" u="none">
              <a:solidFill>
                <a:srgbClr val="000000"/>
              </a:solidFill>
              <a:effectLst/>
              <a:uFillTx/>
              <a:latin typeface="Times New Roman"/>
            </a:endParaRPr>
          </a:p>
        </p:txBody>
      </p:sp>
      <p:sp>
        <p:nvSpPr>
          <p:cNvPr id="155" name="McK Footnote"/>
          <p:cNvSpPr/>
          <p:nvPr/>
        </p:nvSpPr>
        <p:spPr>
          <a:xfrm>
            <a:off x="7483680" y="717480"/>
            <a:ext cx="12376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12-month average</a:t>
            </a:r>
            <a:endParaRPr b="0" lang="en-US" sz="1200" strike="noStrike" u="none">
              <a:solidFill>
                <a:srgbClr val="000000"/>
              </a:solidFill>
              <a:effectLst/>
              <a:uFillTx/>
              <a:latin typeface="Times New Roman"/>
            </a:endParaRPr>
          </a:p>
        </p:txBody>
      </p:sp>
      <p:sp>
        <p:nvSpPr>
          <p:cNvPr id="156" name="McK Footnote"/>
          <p:cNvSpPr/>
          <p:nvPr/>
        </p:nvSpPr>
        <p:spPr>
          <a:xfrm>
            <a:off x="7484040" y="925560"/>
            <a:ext cx="1085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Daily peak price</a:t>
            </a:r>
            <a:endParaRPr b="0" lang="en-US" sz="1200" strike="noStrike" u="none">
              <a:solidFill>
                <a:srgbClr val="000000"/>
              </a:solidFill>
              <a:effectLst/>
              <a:uFillTx/>
              <a:latin typeface="Times New Roman"/>
            </a:endParaRPr>
          </a:p>
        </p:txBody>
      </p:sp>
      <p:sp>
        <p:nvSpPr>
          <p:cNvPr id="157" name=""/>
          <p:cNvSpPr/>
          <p:nvPr/>
        </p:nvSpPr>
        <p:spPr>
          <a:xfrm>
            <a:off x="7135920" y="836640"/>
            <a:ext cx="28404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7135920" y="1000080"/>
            <a:ext cx="28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4122720" y="1539720"/>
            <a:ext cx="1271520" cy="64116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Investigations into ancillary services market power 7/00</a:t>
            </a:r>
            <a:endParaRPr b="0" lang="en-US" sz="1000" strike="noStrike" u="none">
              <a:solidFill>
                <a:srgbClr val="000000"/>
              </a:solidFill>
              <a:effectLst/>
              <a:uFillTx/>
              <a:latin typeface="Times New Roman"/>
            </a:endParaRPr>
          </a:p>
        </p:txBody>
      </p:sp>
      <p:sp>
        <p:nvSpPr>
          <p:cNvPr id="160" name=""/>
          <p:cNvSpPr/>
          <p:nvPr/>
        </p:nvSpPr>
        <p:spPr>
          <a:xfrm>
            <a:off x="5130720" y="2490840"/>
            <a:ext cx="1406520" cy="64116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San Diego customers scream for price relief 7/26/00</a:t>
            </a:r>
            <a:endParaRPr b="0" lang="en-US" sz="1000" strike="noStrike" u="none">
              <a:solidFill>
                <a:srgbClr val="000000"/>
              </a:solidFill>
              <a:effectLst/>
              <a:uFillTx/>
              <a:latin typeface="Times New Roman"/>
            </a:endParaRPr>
          </a:p>
        </p:txBody>
      </p:sp>
      <p:sp>
        <p:nvSpPr>
          <p:cNvPr id="161" name=""/>
          <p:cNvSpPr/>
          <p:nvPr/>
        </p:nvSpPr>
        <p:spPr>
          <a:xfrm>
            <a:off x="5952960" y="3235320"/>
            <a:ext cx="1533600" cy="7938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Independent generators threaten to stop selling power to California fearing credit risk 12/00</a:t>
            </a:r>
            <a:endParaRPr b="0" lang="en-US" sz="1000" strike="noStrike" u="none">
              <a:solidFill>
                <a:srgbClr val="000000"/>
              </a:solidFill>
              <a:effectLst/>
              <a:uFillTx/>
              <a:latin typeface="Times New Roman"/>
            </a:endParaRPr>
          </a:p>
        </p:txBody>
      </p:sp>
      <p:sp>
        <p:nvSpPr>
          <p:cNvPr id="162" name=""/>
          <p:cNvSpPr/>
          <p:nvPr/>
        </p:nvSpPr>
        <p:spPr>
          <a:xfrm>
            <a:off x="7738920" y="1998720"/>
            <a:ext cx="1065240" cy="9464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SCE and PG&amp;E warn of impending bankruptcy</a:t>
            </a:r>
            <a:endParaRPr b="0" lang="en-US" sz="10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12/1/00</a:t>
            </a:r>
            <a:endParaRPr b="0" lang="en-US" sz="1000" strike="noStrike" u="none">
              <a:solidFill>
                <a:srgbClr val="000000"/>
              </a:solidFill>
              <a:effectLst/>
              <a:uFillTx/>
              <a:latin typeface="Times New Roman"/>
            </a:endParaRPr>
          </a:p>
        </p:txBody>
      </p:sp>
      <p:sp>
        <p:nvSpPr>
          <p:cNvPr id="163" name=""/>
          <p:cNvSpPr/>
          <p:nvPr/>
        </p:nvSpPr>
        <p:spPr>
          <a:xfrm>
            <a:off x="7729560" y="3092400"/>
            <a:ext cx="1100160" cy="1730520"/>
          </a:xfrm>
          <a:custGeom>
            <a:avLst/>
            <a:gdLst>
              <a:gd name="textAreaLeft" fmla="*/ 210240 w 1100160"/>
              <a:gd name="textAreaRight" fmla="*/ 889920 w 1100160"/>
              <a:gd name="textAreaTop" fmla="*/ 330840 h 1730520"/>
              <a:gd name="textAreaBottom" fmla="*/ 1399680 h 1730520"/>
            </a:gdLst>
            <a:ahLst/>
            <a:cxnLst/>
            <a:rect l="textAreaLeft" t="textAreaTop" r="textAreaRight" b="textAreaBottom"/>
            <a:pathLst>
              <a:path w="21600" h="21600">
                <a:moveTo>
                  <a:pt x="0" y="10800"/>
                </a:moveTo>
                <a:lnTo>
                  <a:pt x="1438" y="11949"/>
                </a:lnTo>
                <a:lnTo>
                  <a:pt x="368" y="13595"/>
                </a:lnTo>
                <a:lnTo>
                  <a:pt x="2055" y="14333"/>
                </a:lnTo>
                <a:lnTo>
                  <a:pt x="1447" y="16200"/>
                </a:lnTo>
                <a:lnTo>
                  <a:pt x="3267" y="16476"/>
                </a:lnTo>
                <a:lnTo>
                  <a:pt x="3163" y="18437"/>
                </a:lnTo>
                <a:lnTo>
                  <a:pt x="4993" y="18233"/>
                </a:lnTo>
                <a:lnTo>
                  <a:pt x="5400" y="20153"/>
                </a:lnTo>
                <a:lnTo>
                  <a:pt x="7115" y="19482"/>
                </a:lnTo>
                <a:lnTo>
                  <a:pt x="8005" y="21232"/>
                </a:lnTo>
                <a:lnTo>
                  <a:pt x="9487" y="20140"/>
                </a:lnTo>
                <a:lnTo>
                  <a:pt x="10800" y="21600"/>
                </a:lnTo>
                <a:lnTo>
                  <a:pt x="11949" y="20162"/>
                </a:lnTo>
                <a:lnTo>
                  <a:pt x="13595" y="21232"/>
                </a:lnTo>
                <a:lnTo>
                  <a:pt x="14333" y="19545"/>
                </a:lnTo>
                <a:lnTo>
                  <a:pt x="16200" y="20153"/>
                </a:lnTo>
                <a:lnTo>
                  <a:pt x="16476" y="18333"/>
                </a:lnTo>
                <a:lnTo>
                  <a:pt x="18437" y="18437"/>
                </a:lnTo>
                <a:lnTo>
                  <a:pt x="18233" y="16607"/>
                </a:lnTo>
                <a:lnTo>
                  <a:pt x="20153" y="16200"/>
                </a:lnTo>
                <a:lnTo>
                  <a:pt x="19482" y="14485"/>
                </a:lnTo>
                <a:lnTo>
                  <a:pt x="21232" y="13595"/>
                </a:lnTo>
                <a:lnTo>
                  <a:pt x="20140" y="12113"/>
                </a:lnTo>
                <a:lnTo>
                  <a:pt x="21600" y="10800"/>
                </a:lnTo>
                <a:lnTo>
                  <a:pt x="20162" y="9651"/>
                </a:lnTo>
                <a:lnTo>
                  <a:pt x="21232" y="8005"/>
                </a:lnTo>
                <a:lnTo>
                  <a:pt x="19545" y="7267"/>
                </a:lnTo>
                <a:lnTo>
                  <a:pt x="20153" y="5400"/>
                </a:lnTo>
                <a:lnTo>
                  <a:pt x="18333" y="5124"/>
                </a:lnTo>
                <a:lnTo>
                  <a:pt x="18437" y="3163"/>
                </a:lnTo>
                <a:lnTo>
                  <a:pt x="16607" y="3367"/>
                </a:lnTo>
                <a:lnTo>
                  <a:pt x="16200" y="1447"/>
                </a:lnTo>
                <a:lnTo>
                  <a:pt x="14485" y="2118"/>
                </a:lnTo>
                <a:lnTo>
                  <a:pt x="13595" y="368"/>
                </a:lnTo>
                <a:lnTo>
                  <a:pt x="12113" y="1460"/>
                </a:lnTo>
                <a:lnTo>
                  <a:pt x="10800" y="0"/>
                </a:lnTo>
                <a:lnTo>
                  <a:pt x="9651" y="1438"/>
                </a:lnTo>
                <a:lnTo>
                  <a:pt x="8005" y="368"/>
                </a:lnTo>
                <a:lnTo>
                  <a:pt x="7267" y="2055"/>
                </a:lnTo>
                <a:lnTo>
                  <a:pt x="5400" y="1447"/>
                </a:lnTo>
                <a:lnTo>
                  <a:pt x="5124" y="3267"/>
                </a:lnTo>
                <a:lnTo>
                  <a:pt x="3163" y="3163"/>
                </a:lnTo>
                <a:lnTo>
                  <a:pt x="3367" y="4993"/>
                </a:lnTo>
                <a:lnTo>
                  <a:pt x="1447" y="5400"/>
                </a:lnTo>
                <a:lnTo>
                  <a:pt x="2118" y="7115"/>
                </a:lnTo>
                <a:lnTo>
                  <a:pt x="368" y="8005"/>
                </a:lnTo>
                <a:lnTo>
                  <a:pt x="1460" y="9487"/>
                </a:lnTo>
                <a:lnTo>
                  <a:pt x="0" y="10800"/>
                </a:lnTo>
                <a:close/>
              </a:path>
            </a:pathLst>
          </a:cu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CalPx suspends day-ahead and day-of market operations 1/30/01</a:t>
            </a:r>
            <a:endParaRPr b="0" lang="en-US" sz="1000" strike="noStrike" u="none">
              <a:solidFill>
                <a:srgbClr val="000000"/>
              </a:solidFill>
              <a:effectLst/>
              <a:uFillTx/>
              <a:latin typeface="Times New Roman"/>
            </a:endParaRPr>
          </a:p>
        </p:txBody>
      </p:sp>
      <p:sp>
        <p:nvSpPr>
          <p:cNvPr id="164" name=""/>
          <p:cNvSpPr/>
          <p:nvPr/>
        </p:nvSpPr>
        <p:spPr>
          <a:xfrm>
            <a:off x="4025880" y="2502000"/>
            <a:ext cx="895320" cy="10990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CA Attorney General to investigate San Diego price spikes 7/28/00</a:t>
            </a:r>
            <a:endParaRPr b="0" lang="en-US" sz="1000" strike="noStrike" u="none">
              <a:solidFill>
                <a:srgbClr val="000000"/>
              </a:solidFill>
              <a:effectLst/>
              <a:uFillTx/>
              <a:latin typeface="Times New Roman"/>
            </a:endParaRPr>
          </a:p>
        </p:txBody>
      </p:sp>
      <p:sp>
        <p:nvSpPr>
          <p:cNvPr id="165" name=""/>
          <p:cNvSpPr/>
          <p:nvPr/>
        </p:nvSpPr>
        <p:spPr>
          <a:xfrm flipH="1">
            <a:off x="672840" y="3265560"/>
            <a:ext cx="723960" cy="20066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900000" y="2473200"/>
            <a:ext cx="1013040" cy="7938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CalPx and CaISO begin operations 3/31/98</a:t>
            </a:r>
            <a:endParaRPr b="0" lang="en-US" sz="1000" strike="noStrike" u="none">
              <a:solidFill>
                <a:srgbClr val="000000"/>
              </a:solidFill>
              <a:effectLst/>
              <a:uFillTx/>
              <a:latin typeface="Times New Roman"/>
            </a:endParaRPr>
          </a:p>
        </p:txBody>
      </p:sp>
      <p:sp>
        <p:nvSpPr>
          <p:cNvPr id="167" name=""/>
          <p:cNvSpPr/>
          <p:nvPr/>
        </p:nvSpPr>
        <p:spPr>
          <a:xfrm flipH="1">
            <a:off x="1541160" y="3621240"/>
            <a:ext cx="973080" cy="1631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1797120" y="3435480"/>
            <a:ext cx="1403280" cy="7938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FERC grants ISO authority to cap ancillary and balance prices 7/17/98</a:t>
            </a:r>
            <a:endParaRPr b="0" lang="en-US" sz="1000" strike="noStrike" u="none">
              <a:solidFill>
                <a:srgbClr val="000000"/>
              </a:solidFill>
              <a:effectLst/>
              <a:uFillTx/>
              <a:latin typeface="Times New Roman"/>
            </a:endParaRPr>
          </a:p>
        </p:txBody>
      </p:sp>
      <p:sp>
        <p:nvSpPr>
          <p:cNvPr id="169" name=""/>
          <p:cNvSpPr/>
          <p:nvPr/>
        </p:nvSpPr>
        <p:spPr>
          <a:xfrm>
            <a:off x="3187800" y="2592360"/>
            <a:ext cx="696960" cy="27003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2570040" y="1844640"/>
            <a:ext cx="1273320" cy="7938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SDG&amp;E recovers stranded costs and increase rates for customers 7/1/99</a:t>
            </a:r>
            <a:endParaRPr b="0" lang="en-US" sz="1000" strike="noStrike" u="none">
              <a:solidFill>
                <a:srgbClr val="000000"/>
              </a:solidFill>
              <a:effectLst/>
              <a:uFillTx/>
              <a:latin typeface="Times New Roman"/>
            </a:endParaRPr>
          </a:p>
        </p:txBody>
      </p:sp>
      <p:sp>
        <p:nvSpPr>
          <p:cNvPr id="171" name=""/>
          <p:cNvSpPr/>
          <p:nvPr/>
        </p:nvSpPr>
        <p:spPr>
          <a:xfrm>
            <a:off x="5384880" y="4548240"/>
            <a:ext cx="698400" cy="5842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4184640" y="4213080"/>
            <a:ext cx="1533600" cy="64116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CaISO orders PG&amp;E to begin rolling blackouts in Bay Area 6/15/00</a:t>
            </a:r>
            <a:endParaRPr b="0" lang="en-US" sz="1000" strike="noStrike" u="none">
              <a:solidFill>
                <a:srgbClr val="000000"/>
              </a:solidFill>
              <a:effectLst/>
              <a:uFillTx/>
              <a:latin typeface="Times New Roman"/>
            </a:endParaRPr>
          </a:p>
        </p:txBody>
      </p:sp>
      <p:sp>
        <p:nvSpPr>
          <p:cNvPr id="173" name=""/>
          <p:cNvSpPr/>
          <p:nvPr/>
        </p:nvSpPr>
        <p:spPr>
          <a:xfrm>
            <a:off x="5667480" y="1515960"/>
            <a:ext cx="1819080" cy="7938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CaISO authorized to invest $750 million over 3 years in new power plants to battle capacity shortages 11/1/00</a:t>
            </a:r>
            <a:endParaRPr b="0" lang="en-US" sz="1000" strike="noStrike" u="none">
              <a:solidFill>
                <a:srgbClr val="000000"/>
              </a:solidFill>
              <a:effectLst/>
              <a:uFillTx/>
              <a:latin typeface="Times New Roman"/>
            </a:endParaRPr>
          </a:p>
        </p:txBody>
      </p:sp>
      <p:sp>
        <p:nvSpPr>
          <p:cNvPr id="174" name=""/>
          <p:cNvSpPr/>
          <p:nvPr/>
        </p:nvSpPr>
        <p:spPr>
          <a:xfrm>
            <a:off x="1455840" y="61038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1998</a:t>
            </a:r>
            <a:endParaRPr b="0" lang="en-US" sz="1200" strike="noStrike" u="none">
              <a:solidFill>
                <a:srgbClr val="000000"/>
              </a:solidFill>
              <a:effectLst/>
              <a:uFillTx/>
              <a:latin typeface="Times New Roman"/>
            </a:endParaRPr>
          </a:p>
        </p:txBody>
      </p:sp>
      <p:sp>
        <p:nvSpPr>
          <p:cNvPr id="175" name=""/>
          <p:cNvSpPr/>
          <p:nvPr/>
        </p:nvSpPr>
        <p:spPr>
          <a:xfrm>
            <a:off x="3726000" y="61038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1999</a:t>
            </a:r>
            <a:endParaRPr b="0" lang="en-US" sz="1200" strike="noStrike" u="none">
              <a:solidFill>
                <a:srgbClr val="000000"/>
              </a:solidFill>
              <a:effectLst/>
              <a:uFillTx/>
              <a:latin typeface="Times New Roman"/>
            </a:endParaRPr>
          </a:p>
        </p:txBody>
      </p:sp>
      <p:sp>
        <p:nvSpPr>
          <p:cNvPr id="176" name=""/>
          <p:cNvSpPr/>
          <p:nvPr/>
        </p:nvSpPr>
        <p:spPr>
          <a:xfrm>
            <a:off x="6262920" y="61038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2000</a:t>
            </a:r>
            <a:endParaRPr b="0" lang="en-US" sz="1200" strike="noStrike" u="none">
              <a:solidFill>
                <a:srgbClr val="000000"/>
              </a:solidFill>
              <a:effectLst/>
              <a:uFillTx/>
              <a:latin typeface="Times New Roman"/>
            </a:endParaRPr>
          </a:p>
        </p:txBody>
      </p:sp>
      <p:sp>
        <p:nvSpPr>
          <p:cNvPr id="177" name=""/>
          <p:cNvSpPr/>
          <p:nvPr/>
        </p:nvSpPr>
        <p:spPr>
          <a:xfrm>
            <a:off x="652320" y="6000840"/>
            <a:ext cx="1957680" cy="66600"/>
          </a:xfrm>
          <a:custGeom>
            <a:avLst/>
            <a:gdLst/>
            <a:ahLst/>
            <a:rect l="l" t="t" r="r" b="b"/>
            <a:pathLst>
              <a:path w="2037" h="66">
                <a:moveTo>
                  <a:pt x="0" y="12"/>
                </a:moveTo>
                <a:lnTo>
                  <a:pt x="0" y="66"/>
                </a:lnTo>
                <a:lnTo>
                  <a:pt x="2037" y="66"/>
                </a:lnTo>
                <a:lnTo>
                  <a:pt x="2037" y="0"/>
                </a:lnTo>
              </a:path>
            </a:pathLst>
          </a:custGeom>
          <a:noFill/>
          <a:ln w="12600">
            <a:solidFill>
              <a:srgbClr val="000000"/>
            </a:solidFill>
            <a:round/>
          </a:ln>
        </p:spPr>
        <p:style>
          <a:lnRef idx="0"/>
          <a:fillRef idx="0"/>
          <a:effectRef idx="0"/>
          <a:fontRef idx="minor"/>
        </p:style>
        <p:txBody>
          <a:bodyPr tIns="20880" bIns="20880" anchor="ctr">
            <a:noAutofit/>
          </a:bodyPr>
          <a:p>
            <a:endParaRPr b="0" lang="en-US" sz="2400" strike="noStrike" u="none">
              <a:solidFill>
                <a:srgbClr val="000000"/>
              </a:solidFill>
              <a:effectLst/>
              <a:uFillTx/>
              <a:latin typeface="Times New Roman"/>
            </a:endParaRPr>
          </a:p>
        </p:txBody>
      </p:sp>
      <p:sp>
        <p:nvSpPr>
          <p:cNvPr id="178" name=""/>
          <p:cNvSpPr/>
          <p:nvPr/>
        </p:nvSpPr>
        <p:spPr>
          <a:xfrm>
            <a:off x="2610000" y="6000840"/>
            <a:ext cx="2571480" cy="66600"/>
          </a:xfrm>
          <a:custGeom>
            <a:avLst/>
            <a:gdLst/>
            <a:ahLst/>
            <a:rect l="l" t="t" r="r" b="b"/>
            <a:pathLst>
              <a:path w="2037" h="66">
                <a:moveTo>
                  <a:pt x="0" y="12"/>
                </a:moveTo>
                <a:lnTo>
                  <a:pt x="0" y="66"/>
                </a:lnTo>
                <a:lnTo>
                  <a:pt x="2037" y="66"/>
                </a:lnTo>
                <a:lnTo>
                  <a:pt x="2037" y="0"/>
                </a:lnTo>
              </a:path>
            </a:pathLst>
          </a:custGeom>
          <a:noFill/>
          <a:ln w="12600">
            <a:solidFill>
              <a:srgbClr val="000000"/>
            </a:solidFill>
            <a:round/>
          </a:ln>
        </p:spPr>
        <p:style>
          <a:lnRef idx="0"/>
          <a:fillRef idx="0"/>
          <a:effectRef idx="0"/>
          <a:fontRef idx="minor"/>
        </p:style>
        <p:txBody>
          <a:bodyPr tIns="20880" bIns="20880" anchor="ctr">
            <a:noAutofit/>
          </a:bodyPr>
          <a:p>
            <a:endParaRPr b="0" lang="en-US" sz="2400" strike="noStrike" u="none">
              <a:solidFill>
                <a:srgbClr val="000000"/>
              </a:solidFill>
              <a:effectLst/>
              <a:uFillTx/>
              <a:latin typeface="Times New Roman"/>
            </a:endParaRPr>
          </a:p>
        </p:txBody>
      </p:sp>
      <p:sp>
        <p:nvSpPr>
          <p:cNvPr id="179" name=""/>
          <p:cNvSpPr/>
          <p:nvPr/>
        </p:nvSpPr>
        <p:spPr>
          <a:xfrm>
            <a:off x="5181480" y="6000840"/>
            <a:ext cx="2502000" cy="66600"/>
          </a:xfrm>
          <a:custGeom>
            <a:avLst/>
            <a:gdLst/>
            <a:ahLst/>
            <a:rect l="l" t="t" r="r" b="b"/>
            <a:pathLst>
              <a:path w="2037" h="66">
                <a:moveTo>
                  <a:pt x="0" y="12"/>
                </a:moveTo>
                <a:lnTo>
                  <a:pt x="0" y="66"/>
                </a:lnTo>
                <a:lnTo>
                  <a:pt x="2037" y="66"/>
                </a:lnTo>
                <a:lnTo>
                  <a:pt x="2037" y="0"/>
                </a:lnTo>
              </a:path>
            </a:pathLst>
          </a:custGeom>
          <a:noFill/>
          <a:ln w="12600">
            <a:solidFill>
              <a:srgbClr val="000000"/>
            </a:solidFill>
            <a:round/>
          </a:ln>
        </p:spPr>
        <p:style>
          <a:lnRef idx="0"/>
          <a:fillRef idx="0"/>
          <a:effectRef idx="0"/>
          <a:fontRef idx="minor"/>
        </p:style>
        <p:txBody>
          <a:bodyPr tIns="20880" bIns="2088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DEB22BE2-0610-455F-9198-C4A238115BC2}"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4941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2001-02-01T21:48:38Z</dcterms:created>
  <dc:creator>Pat Schwartz_x0012_ﾋれ豠Թ㢠〿_x0002_</dc:creator>
  <dc:description>US version</dc:description>
  <cp:keywords>V5</cp:keywords>
  <dc:language>en-US</dc:language>
  <cp:lastModifiedBy>Carol Benter퍨_x0012_管わ햸_x0012_</cp:lastModifiedBy>
  <cp:lastPrinted>2001-02-22T15:12:38Z</cp:lastPrinted>
  <dcterms:modified xsi:type="dcterms:W3CDTF">2001-03-02T15:30:07Z</dcterms:modified>
  <cp:revision>396</cp:revision>
  <dc:subject/>
  <dc:title>Title (Initial Cap All)</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10209 zxd414.ppt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McKPaperSize">
    <vt:lpwstr>US</vt:lpwstr>
  </property>
  <property fmtid="{D5CDD505-2E9C-101B-9397-08002B2CF9AE}" pid="7" name="NotesPageLayout">
    <vt:lpwstr>Lower</vt:lpwstr>
  </property>
  <property fmtid="{D5CDD505-2E9C-101B-9397-08002B2CF9AE}" pid="8" name="Universal Objects">
    <vt:bool>1</vt:bool>
  </property>
</Properties>
</file>