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Master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t">
            <a:noAutofit/>
          </a:bodyPr>
          <a:p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685800" y="22860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Regulatory Review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Paul Kaufman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479"/>
              </a:spcBef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Vice President, Government Affairs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 txBox="1"/>
          <p:nvPr/>
        </p:nvSpPr>
        <p:spPr>
          <a:xfrm>
            <a:off x="685800" y="380880"/>
            <a:ext cx="7772400" cy="1066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85800" y="1447920"/>
            <a:ext cx="7772400" cy="4648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PUC review—”public interest” and “net benefits” standard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Financial strength of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Capital structure of holding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Credit rating of utilities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 of Enron, Buyer and PGE—cost allocation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Conditions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Expect conditions similar to those in our 1997 Order and the Sierra Order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conditions likely.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 Freeze (+ guaranteed payment)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 txBox="1"/>
          <p:nvPr/>
        </p:nvSpPr>
        <p:spPr>
          <a:xfrm>
            <a:off x="685800" y="0"/>
            <a:ext cx="7772400" cy="144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Oregon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Rate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 freeze, 300 Basis Point + sharing, pass-through of gas synergies through PCA and PGA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PGE—Pamela Lesh, Jay Dudley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NNG—Susan Ackerman, Carla Kelley, Stoel Rives?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Enron—Mike Morgan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Next Steps: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Meeting with parties on 10/16 at 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 txBox="1"/>
          <p:nvPr/>
        </p:nvSpPr>
        <p:spPr>
          <a:xfrm>
            <a:off x="685800" y="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Washington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 txBox="1"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WUTC review required under a “public interest” standard.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Likely Issues: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Capital structure of holding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Credit rating of utility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Impact on reliability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Possible 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Gas/electric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Affiliation/Enron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Timeline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Past cases have taken as long as 12 months.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Puget Power/Washington Natural merger—10 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 txBox="1"/>
          <p:nvPr/>
        </p:nvSpPr>
        <p:spPr>
          <a:xfrm>
            <a:off x="685800" y="3808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 txBox="1"/>
          <p:nvPr/>
        </p:nvSpPr>
        <p:spPr>
          <a:xfrm>
            <a:off x="685800" y="1219320"/>
            <a:ext cx="7848720" cy="50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jurisdiction arises from change in control over PGE’s transmission assets.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Focus will be on vertical market power, based on combining “upstream” gas utility with “downstream” electric utility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Team: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NNG:  Ackerman, Kelley, Jim Mitchell, Julie Solomon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PGE:  Robin Tompkins, Jay Dudley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Enron:  Adam Wenner, V&amp;E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Next Steps: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Market Power Analysis is underway.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Tentative meeting scheduled for October 19 with FERC Staff to discuss modeling (LDC vs. pipeline).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 txBox="1"/>
          <p:nvPr/>
        </p:nvSpPr>
        <p:spPr>
          <a:xfrm>
            <a:off x="685800" y="4572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(cont’d)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 txBox="1"/>
          <p:nvPr/>
        </p:nvSpPr>
        <p:spPr>
          <a:xfrm>
            <a:off x="685800" y="167652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Conditions in Application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RTO commitment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wholesale “open season” or “hold harmless”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Restrictions on Enron unlikely—voting interest is &lt; 5%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Board membership or other factors may be considered.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Application will include testimony by CRA and Dick Reiten.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No PGE Witnesses necessary.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Pre-closing limits on transactions between affiliates (PGE and NNG)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 txBox="1"/>
          <p:nvPr/>
        </p:nvSpPr>
        <p:spPr>
          <a:xfrm>
            <a:off x="685800" y="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"/>
          <p:cNvSpPr txBox="1"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HoldCo will likely be an exempt intrastate holding company.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Likely issues:  HoldCo will be highly leveraged.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 will likely rely on WUTC and OPUC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B&amp;B concluded Enron will not need approval to enter into transaction.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Enron’s ownership of voting stock &lt; 5%. However, HoldCo board membership and right to designate future board members may be an issue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.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Team: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NNG:  Bill Baker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PGE:  Jay Dudley, Robin Tomkins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Enron:  Joanne Rutkowski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 txBox="1"/>
          <p:nvPr/>
        </p:nvSpPr>
        <p:spPr>
          <a:xfrm>
            <a:off x="685800" y="0"/>
            <a:ext cx="7772400" cy="121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HSR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 txBox="1"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Issues: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Loss of retail gas/electric competition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market position due to addition of PGE gas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Convergence at wholesale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Vertical market power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Process includes initial 30-day review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process of up to 8 months with a second request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 txBox="1"/>
          <p:nvPr/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ctr">
              <a:lnSpc>
                <a:spcPct val="100000"/>
              </a:lnSpc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Observations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 txBox="1"/>
          <p:nvPr/>
        </p:nvSpPr>
        <p:spPr>
          <a:xfrm>
            <a:off x="685800" y="12193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Continued positive outlook on regulatory issues.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Well positioned politically—Press remains positive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Potential for &lt; 9 month review in Oregon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Washington—buyer has limited role in state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Confirmed by initial discussions with WUTC.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FERC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Vertical market power analysis—LDC vs. pipeline.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Increased focus on pipeline/electric affiliations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SEC:  may have additional issue with capital structure, but will rely on state review.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CP1252"/>
              <a:buChar char=""/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HSR:  Relatively small transaction.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pkaufma</dc:creator>
  <dc:description/>
  <dc:language>en-US</dc:language>
  <cp:lastModifiedBy>pkaufma</cp:lastModifiedBy>
  <cp:revision>0</cp:revision>
  <dc:subject/>
  <dc:title>Regulatory Review</dc:title>
</cp:coreProperties>
</file>