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DE8EC0-4221-4439-AF50-DAF2F9257D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42AAC4-CF87-4658-83B3-B3F8BCE339A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267DBC-88B6-45B6-A060-BE36AB25138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“Presentation”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10/4/2000 2:19 PM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Auction Mechanism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eliminate spurious offers and reduce transaction time.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Standardized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reduce transaction time and limit failure rate that occurs when final contracts subject to negotiation.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Creation of sufficient “head-room” for utilities to recover past undercollections (for summer 2000).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extending term of product sale, price can be dropped below current embedded power cost.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Auction Mechanism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Stabilization of utility credit ratings and fiscal integrity.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 of a plan to supply resources at a cost less than embedded power cost will encourage rating agencies and reduce level of perceived risk.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 of prudence will decrease level of risk perceived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Robust market for large customers.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Limiting auction to residential and small commercial customer will expose large customers to price swings.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Existence of price swings should encourage choice.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Auction Mechanism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generation construction and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terms in excess of 5 years may be sufficient to encourage new generation.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will reduce pressure on price caps in ISO and PX markets.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price caps in wholesale markets will send price signals to new generators..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for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office should take initiative through CPUC to initiate auction mechanism.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can take action using its emergency powers to: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abbreviated 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parties with brief opportunity to comment on auction mechanism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reach conclusion within 30-days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auction for January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for Consideration of Products Outside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likely to result in unsolicited offers for other power products.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should provide for expedited review of these products.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EAD Process should be used.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Day to fill-in EAD details.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Affecting California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of retail markets does not encourage customer switching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Insufficient supply to support load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Unreasonable limits on utility procurement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cap set at 1996 levels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minus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Prudence risk limits utility action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customer exposure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 of a Proposed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power supply at a cost that does not cause utility insolvency.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 small customers from price “spikes” in summer/fall of 2001.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 large customer “choice” to reduce utility’s obligation to serve.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reliability of California grid.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 new generation development.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Proposed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 state-wide auction for supply.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mechanism to expedite approval of proposals made outside boundaries of auction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solutions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program to expedite siting of resources.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 information flow from ISO.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Indicia of a Successful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Adequate and reliable supply in summer/fall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Residential and small customer rates frozen at existing levels.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Creation of sufficient “head-room” for utilities to recover past undercollections (for summer 2000)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Stabilization of utility credit ratings and fiscal integrity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Robust market for large customers.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generation construction and operation.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Wide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real-time auction held for each utility.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PUC prudence finding given in advance.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Mandatory purchase by utilities from auction “winners.”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Standardized contracts for purchase of power.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criteria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Participant in market in summer of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track record of delivering energy during peak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Credit-rating of ___ or higher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scheduling capability.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Wide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structure: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auction subject to audit.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Products:  7x24 block and 6x16 block for terms of 1, 3, 5, 7, 10 years, for each utility.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Price:  not to exceed $65 MWh.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Quantity:  total capacity of bid not to exceed 25% of peak load for residential and small commercial customer classes.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 Auction--winning bidders selected immediately after close of period for posting bids.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affiliates allowed to participate.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the Auction Mechanism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Adequate and reliable supply in summer/fall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 of prudence should encourage utility participation.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 “RFPs” failed because of confusion over prudency.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Mandatory purchase requirement will encourage bidder participation.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Mandatory purchases will encourage “best” offers from sellers--rather than price exploration.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Residential and small customer rates frozen at existing levels.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will produce lowest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seeks price offers for a variety of terms.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Auction Mechanism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 auction matches current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 RFPs failed because they required prices to be kept open for further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structure will produce prices below power component in existing rates.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should eliminate new “stranded costs” when market price falls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increase may not be necessary for future power costs.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eliminate spurious offers and reduce transaction time.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pkaufma</cp:lastModifiedBy>
  <dcterms:modified xsi:type="dcterms:W3CDTF">2000-10-04T21:44:19Z</dcterms:modified>
  <cp:revision>1</cp:revision>
  <dc:subject/>
  <dc:title>“Presentation” </dc:title>
</cp:coreProperties>
</file>