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F108EC-DE0F-451D-BF94-EABE9CBA8F2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746C96F-D23A-400D-9E08-C7356DF25D0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152280" y="0"/>
            <a:ext cx="8305920" cy="662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1"/>
          <p:cNvSpPr>
            <a:spLocks noGrp="1"/>
          </p:cNvSpPr>
          <p:nvPr>
            <p:ph/>
          </p:nvPr>
        </p:nvSpPr>
        <p:spPr>
          <a:xfrm>
            <a:off x="2133360" y="4800600"/>
            <a:ext cx="510516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Date:  July 3rd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Time: 1 p.m. - 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Location: 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9102 Corral Corner Court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RSVP:  (281) 955-0105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228600" y="5105520"/>
            <a:ext cx="1279440" cy="1303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3"/>
          <a:stretch/>
        </p:blipFill>
        <p:spPr>
          <a:xfrm>
            <a:off x="7696080" y="5105520"/>
            <a:ext cx="1279800" cy="13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 txBox="1"/>
          <p:nvPr/>
        </p:nvSpPr>
        <p:spPr>
          <a:xfrm>
            <a:off x="1066680" y="228600"/>
            <a:ext cx="6972480" cy="10666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320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3" strike="noStrike" u="none">
                <a:ln w="9360">
                  <a:solidFill>
                    <a:srgbClr val="cc99ff"/>
                  </a:solidFill>
                  <a:miter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/>
                </a:gradFill>
                <a:effectLst>
                  <a:outerShdw dist="53966" dir="2700000" blurRad="0" rotWithShape="0">
                    <a:srgbClr val="9999ff"/>
                  </a:outerShdw>
                </a:effectLst>
                <a:uFillTx/>
                <a:latin typeface="Impact"/>
              </a:rPr>
              <a:t>You are invited to a 4th of July Pool Party!!!</a:t>
            </a:r>
            <a:endParaRPr b="0" lang="en-US" sz="3200" spc="3" strike="noStrike" u="none">
              <a:ln w="9360">
                <a:solidFill>
                  <a:srgbClr val="cc99ff"/>
                </a:solidFill>
                <a:miter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/>
              </a:gradFill>
              <a:effectLst>
                <a:outerShdw dist="53966" dir="2700000" blurRad="0" rotWithShape="0">
                  <a:srgbClr val="9999ff"/>
                </a:outerShdw>
              </a:effectLst>
              <a:uFillTx/>
              <a:latin typeface="Impact"/>
              <a:ea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2000-06-19T15:06:46Z</dcterms:created>
  <dc:creator>Colvera</dc:creator>
  <dc:description/>
  <dc:language>en-US</dc:language>
  <cp:lastModifiedBy>sthomas</cp:lastModifiedBy>
  <dcterms:modified xsi:type="dcterms:W3CDTF">2000-06-26T16:26:45Z</dcterms:modified>
  <cp:revision>10</cp:revision>
  <dc:subject/>
  <dc:title>No Slide Title</dc:title>
</cp:coreProperties>
</file>