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F7E09A-D96A-43C3-B4C1-A3069F35280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8652E6-47E9-4014-8C71-B015913CB09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803160" y="1066680"/>
          <a:ext cx="7766280" cy="335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03160" y="1066680"/>
                    <a:ext cx="776628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5943600" y="1600200"/>
            <a:ext cx="152280" cy="152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029200" y="2819520"/>
            <a:ext cx="609480" cy="5331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477120" y="2971800"/>
            <a:ext cx="152280" cy="228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2001-04-25T16:56:50Z</dcterms:created>
  <dc:creator>tblack</dc:creator>
  <dc:description/>
  <dc:language>en-US</dc:language>
  <cp:lastModifiedBy>tblack</cp:lastModifiedBy>
  <dcterms:modified xsi:type="dcterms:W3CDTF">2001-04-26T13:11:52Z</dcterms:modified>
  <cp:revision>4</cp:revision>
  <dc:subject/>
  <dc:title>PowerPoint Presentation</dc:title>
</cp:coreProperties>
</file>