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D6CC50-EE2D-4F31-95D0-AD3074092F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BC4B8D-8926-4161-9D82-95301782B4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457200" y="1066680"/>
          <a:ext cx="8458200" cy="335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84582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457200" y="4572000"/>
            <a:ext cx="1174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Comm.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752480" y="4495680"/>
            <a:ext cx="9907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Rev. Regs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Cust. Serv.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14800" y="4495680"/>
            <a:ext cx="1828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Forecasting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Aggregation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Portfolio Optimization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943600" y="1600200"/>
            <a:ext cx="152280" cy="152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029200" y="2819520"/>
            <a:ext cx="609480" cy="533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477120" y="2971800"/>
            <a:ext cx="152280" cy="228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2001-04-25T16:56:50Z</dcterms:created>
  <dc:creator>tblack</dc:creator>
  <dc:description/>
  <dc:language>en-US</dc:language>
  <cp:lastModifiedBy>tblack</cp:lastModifiedBy>
  <dcterms:modified xsi:type="dcterms:W3CDTF">2001-04-25T17:03:04Z</dcterms:modified>
  <cp:revision>2</cp:revision>
  <dc:subject/>
  <dc:title>PowerPoint Presentation</dc:title>
</cp:coreProperties>
</file>