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6858000" cy="9144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DD1B7CB-579A-4CED-B895-1EB51F3A8380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14440" y="812520"/>
            <a:ext cx="5829120" cy="1523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14440" y="2641680"/>
            <a:ext cx="5829120" cy="5486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514080" y="8331120"/>
            <a:ext cx="142884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2343240" y="8331120"/>
            <a:ext cx="21715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4915080" y="8331120"/>
            <a:ext cx="142848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2B8EEF8-9DE6-470A-B9EA-2BA62647FE43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01legalwoodlandsreply" descr=""/>
          <p:cNvPicPr/>
          <p:nvPr/>
        </p:nvPicPr>
        <p:blipFill>
          <a:blip r:embed="rId1"/>
          <a:stretch/>
        </p:blipFill>
        <p:spPr>
          <a:xfrm>
            <a:off x="-228600" y="0"/>
            <a:ext cx="7315200" cy="9220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" name=""/>
          <p:cNvSpPr/>
          <p:nvPr/>
        </p:nvSpPr>
        <p:spPr>
          <a:xfrm>
            <a:off x="136440" y="2268360"/>
            <a:ext cx="2835360" cy="24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2001-09-18T18:45:31Z</dcterms:created>
  <dc:creator>dhitchc</dc:creator>
  <dc:description/>
  <dc:language>en-US</dc:language>
  <cp:lastModifiedBy>dhitchc</cp:lastModifiedBy>
  <dcterms:modified xsi:type="dcterms:W3CDTF">2001-09-18T18:53:28Z</dcterms:modified>
  <cp:revision>7</cp:revision>
  <dc:subject/>
  <dc:title>PowerPoint Presentation</dc:title>
</cp:coreProperties>
</file>