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_rels/presentation.xml.rels" ContentType="application/vnd.openxmlformats-package.relationships+xml"/>
  <Override PartName="/ppt/media/image1.jpeg" ContentType="image/jpeg"/>
  <Override PartName="/ppt/media/image2.jpeg" ContentType="image/jpeg"/>
  <Override PartName="/ppt/media/image3.jpeg" ContentType="image/jpeg"/>
  <Override PartName="/ppt/media/image4.jpeg" ContentType="image/jpeg"/>
  <Override PartName="/ppt/media/image5.jpeg" ContentType="image/jpeg"/>
  <Override PartName="/ppt/media/image6.jpeg" ContentType="image/jpeg"/>
  <Override PartName="/ppt/media/image7.jpeg" ContentType="image/jpeg"/>
  <Override PartName="/ppt/media/image8.jpeg" ContentType="image/jpe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5EACA69-BA83-49E8-A06A-CB43B278DA6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C2742C6-82E5-4AAA-AE9B-3D465BCF1BFD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jpe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jpe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jpe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P9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P8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P1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P2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P3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P4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P5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P7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2001-09-21T17:32:18Z</dcterms:created>
  <dc:creator>dhitchc</dc:creator>
  <dc:description/>
  <dc:language>en-US</dc:language>
  <cp:lastModifiedBy>dhitchc</cp:lastModifiedBy>
  <dcterms:modified xsi:type="dcterms:W3CDTF">2001-09-21T17:33:45Z</dcterms:modified>
  <cp:revision>1</cp:revision>
  <dc:subject/>
  <dc:title>PowerPoint Presentation</dc:title>
</cp:coreProperties>
</file>