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5BA035-F29D-449B-9304-787569CC1F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2651C1-B11E-4F0D-88EC-21AEA2A387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P9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P8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P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P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P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P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P5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P7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2001-09-21T17:32:18Z</dcterms:created>
  <dc:creator>dhitchc</dc:creator>
  <dc:description/>
  <dc:language>en-US</dc:language>
  <cp:lastModifiedBy>dhitchc</cp:lastModifiedBy>
  <dcterms:modified xsi:type="dcterms:W3CDTF">2001-09-21T17:33:45Z</dcterms:modified>
  <cp:revision>1</cp:revision>
  <dc:subject/>
  <dc:title>PowerPoint Presentation</dc:title>
</cp:coreProperties>
</file>