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78C646-01A3-47F4-BFD6-89236317F8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812520"/>
            <a:ext cx="5829120" cy="152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14440" y="2641680"/>
            <a:ext cx="5829120" cy="548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14080" y="8331120"/>
            <a:ext cx="142884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2343240" y="8331120"/>
            <a:ext cx="217152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4915080" y="8331120"/>
            <a:ext cx="142848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F02417-B83C-4194-A064-6FB18386EA21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EAagenda" descr=""/>
          <p:cNvPicPr/>
          <p:nvPr/>
        </p:nvPicPr>
        <p:blipFill>
          <a:blip r:embed="rId1"/>
          <a:stretch/>
        </p:blipFill>
        <p:spPr>
          <a:xfrm>
            <a:off x="0" y="0"/>
            <a:ext cx="6915240" cy="914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EAattendees" descr=""/>
          <p:cNvPicPr/>
          <p:nvPr/>
        </p:nvPicPr>
        <p:blipFill>
          <a:blip r:embed="rId1"/>
          <a:stretch/>
        </p:blipFill>
        <p:spPr>
          <a:xfrm>
            <a:off x="0" y="0"/>
            <a:ext cx="6967440" cy="914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1EAaircraftthurs" descr=""/>
          <p:cNvPicPr/>
          <p:nvPr/>
        </p:nvPicPr>
        <p:blipFill>
          <a:blip r:embed="rId1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1EAaircraftsun" descr=""/>
          <p:cNvPicPr/>
          <p:nvPr/>
        </p:nvPicPr>
        <p:blipFill>
          <a:blip r:embed="rId1"/>
          <a:stretch/>
        </p:blipFill>
        <p:spPr>
          <a:xfrm>
            <a:off x="-69840" y="0"/>
            <a:ext cx="6927840" cy="914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1EAaviationmap" descr=""/>
          <p:cNvPicPr/>
          <p:nvPr/>
        </p:nvPicPr>
        <p:blipFill>
          <a:blip r:embed="rId1"/>
          <a:stretch/>
        </p:blipFill>
        <p:spPr>
          <a:xfrm>
            <a:off x="-380880" y="0"/>
            <a:ext cx="7238880" cy="914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2001-08-15T00:58:10Z</dcterms:created>
  <dc:creator>Dorie M Hitchcock</dc:creator>
  <dc:description/>
  <dc:language>en-US</dc:language>
  <cp:lastModifiedBy>Dorie M Hitchcock</cp:lastModifiedBy>
  <dcterms:modified xsi:type="dcterms:W3CDTF">2001-08-15T01:16:05Z</dcterms:modified>
  <cp:revision>5</cp:revision>
  <dc:subject/>
  <dc:title>PowerPoint Presentation</dc:title>
</cp:coreProperties>
</file>