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_rels/slide1.xml.rels" ContentType="application/vnd.openxmlformats-package.relationships+xml"/>
  <Override PartName="/ppt/slides/slide1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F8F4932-D16D-4FB8-97AA-EDEB0816676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CC1B8329-6EDD-46FA-AD29-84F31C103AF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371600" y="838080"/>
            <a:ext cx="1447920" cy="762120"/>
          </a:xfrm>
          <a:prstGeom prst="rect">
            <a:avLst/>
          </a:prstGeom>
          <a:noFill/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0" y="152280"/>
            <a:ext cx="9144000" cy="99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Ideal Structure</a:t>
            </a:r>
            <a:br>
              <a:rPr sz="4400"/>
            </a:b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Sample Transaction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7473600" y="4495680"/>
            <a:ext cx="800280" cy="307440"/>
          </a:xfrm>
          <a:prstGeom prst="rect">
            <a:avLst/>
          </a:prstGeom>
          <a:solidFill>
            <a:srgbClr val="ffff00"/>
          </a:solidFill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EBS 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7698600" y="4876920"/>
            <a:ext cx="739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Australia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5257800" y="4343400"/>
            <a:ext cx="1295280" cy="762120"/>
          </a:xfrm>
          <a:prstGeom prst="rect">
            <a:avLst/>
          </a:prstGeom>
          <a:noFill/>
          <a:ln w="5724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5492520" y="4495680"/>
            <a:ext cx="800280" cy="307440"/>
          </a:xfrm>
          <a:prstGeom prst="rect">
            <a:avLst/>
          </a:prstGeom>
          <a:solidFill>
            <a:srgbClr val="ffff00"/>
          </a:solidFill>
          <a:ln w="9360">
            <a:solidFill>
              <a:srgbClr val="ffff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3333cc"/>
                </a:solidFill>
                <a:effectLst/>
                <a:uFillTx/>
                <a:latin typeface="Times New Roman"/>
              </a:rPr>
              <a:t>EBS LE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5716800" y="4876920"/>
            <a:ext cx="5277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Japan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 flipH="1" flipV="1">
            <a:off x="3352320" y="2666880"/>
            <a:ext cx="1752840" cy="198144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7238880" y="4343400"/>
            <a:ext cx="1295640" cy="762120"/>
          </a:xfrm>
          <a:prstGeom prst="rect">
            <a:avLst/>
          </a:prstGeom>
          <a:noFill/>
          <a:ln w="57240">
            <a:solidFill>
              <a:srgbClr val="00cc99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1143000" y="5181480"/>
            <a:ext cx="6934320" cy="1465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Want to be able to make Asia trades from any trading desk.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Local Entities (“LEs”) formed to own local equipment only.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Trading Entities must not have local operations.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No agents or employees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 No local branch through which sales are made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 flipH="1" flipV="1">
            <a:off x="3885840" y="2514240"/>
            <a:ext cx="3809880" cy="1676520"/>
          </a:xfrm>
          <a:prstGeom prst="line">
            <a:avLst/>
          </a:prstGeom>
          <a:ln w="28440">
            <a:solidFill>
              <a:srgbClr val="00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3962520" y="2666880"/>
            <a:ext cx="1904760" cy="825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3A: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Cost-plus contract for use of Sydney PoP to access local loop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1219320" y="4114800"/>
            <a:ext cx="1295280" cy="762120"/>
          </a:xfrm>
          <a:prstGeom prst="rect">
            <a:avLst/>
          </a:prstGeom>
          <a:noFill/>
          <a:ln w="2844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6477120" y="2362320"/>
            <a:ext cx="1295280" cy="761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 flipV="1">
            <a:off x="1676520" y="2590560"/>
            <a:ext cx="1066680" cy="1447560"/>
          </a:xfrm>
          <a:prstGeom prst="line">
            <a:avLst/>
          </a:prstGeom>
          <a:ln w="28440">
            <a:solidFill>
              <a:srgbClr val="ff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451160" y="4267080"/>
            <a:ext cx="799920" cy="337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Telstra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3581280" y="1981080"/>
            <a:ext cx="2819520" cy="838440"/>
          </a:xfrm>
          <a:prstGeom prst="line">
            <a:avLst/>
          </a:prstGeom>
          <a:ln w="28440">
            <a:solidFill>
              <a:srgbClr val="ff0000"/>
            </a:solidFill>
            <a:miter/>
            <a:headEnd len="med" type="triangle" w="med"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553080" y="2362320"/>
            <a:ext cx="1219320" cy="52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Bandwidth Consumer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1679040" y="4572000"/>
            <a:ext cx="7394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Australia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0" y="2895480"/>
            <a:ext cx="3352680" cy="825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CONTRACT 1: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Purchase of 5 year Tokyo-to-Sydney PoP-to-PoP lambda for monthly recurring payments of 90 between years and X + 4.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4038480" y="1523880"/>
            <a:ext cx="2286000" cy="100836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CONTRACT 2: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0000"/>
                </a:solidFill>
                <a:effectLst/>
                <a:uFillTx/>
                <a:latin typeface="Times New Roman"/>
              </a:rPr>
              <a:t>Sale of 2 Year Tokyo/Sydney segment PoP-to-PoP lambda for monthly recurring payments of 100 between years X and X + 1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614640" y="2830680"/>
            <a:ext cx="40860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US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3048120" y="3429000"/>
            <a:ext cx="2057400" cy="82548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CONTRACT 3B: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Cost-plus contract for use of Tokyo PoP to access local loop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828800" y="1371600"/>
            <a:ext cx="1371600" cy="762120"/>
          </a:xfrm>
          <a:prstGeom prst="rect">
            <a:avLst/>
          </a:prstGeom>
          <a:solidFill>
            <a:srgbClr val="ffffff"/>
          </a:solidFill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2133720" y="1752480"/>
            <a:ext cx="1371600" cy="762120"/>
          </a:xfrm>
          <a:prstGeom prst="rect">
            <a:avLst/>
          </a:prstGeom>
          <a:solidFill>
            <a:srgbClr val="ffffff"/>
          </a:solidFill>
          <a:ln w="572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2133720" y="1828800"/>
            <a:ext cx="144756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US Trading Entity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1830240" y="1447920"/>
            <a:ext cx="1425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UK Trading Entity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1372680" y="990720"/>
            <a:ext cx="14850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ff3300"/>
                </a:solidFill>
                <a:effectLst/>
                <a:uFillTx/>
                <a:latin typeface="Times New Roman"/>
              </a:rPr>
              <a:t>Asia Trading Entity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97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2001-01-18T19:11:32Z</dcterms:created>
  <dc:creator>W. Wayne Gardner</dc:creator>
  <dc:description/>
  <dc:language>en-US</dc:language>
  <cp:lastModifiedBy>W. Wayne Gardner</cp:lastModifiedBy>
  <cp:lastPrinted>2001-01-19T11:32:19Z</cp:lastPrinted>
  <dcterms:modified xsi:type="dcterms:W3CDTF">2001-01-19T11:32:45Z</dcterms:modified>
  <cp:revision>2</cp:revision>
  <dc:subject/>
  <dc:title>No Slide Title</dc:title>
</cp:coreProperties>
</file>